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15"/>
  </p:notesMasterIdLst>
  <p:handoutMasterIdLst>
    <p:handoutMasterId r:id="rId16"/>
  </p:handoutMasterIdLst>
  <p:sldIdLst>
    <p:sldId id="265" r:id="rId3"/>
    <p:sldId id="269" r:id="rId4"/>
    <p:sldId id="257" r:id="rId5"/>
    <p:sldId id="258" r:id="rId6"/>
    <p:sldId id="259" r:id="rId7"/>
    <p:sldId id="262" r:id="rId8"/>
    <p:sldId id="266" r:id="rId9"/>
    <p:sldId id="260" r:id="rId10"/>
    <p:sldId id="261" r:id="rId11"/>
    <p:sldId id="268" r:id="rId12"/>
    <p:sldId id="263" r:id="rId13"/>
    <p:sldId id="267" r:id="rId14"/>
  </p:sldIdLst>
  <p:sldSz cx="9144000" cy="6858000" type="screen4x3"/>
  <p:notesSz cx="6858000" cy="9144000"/>
  <p:custDataLst>
    <p:tags r:id="rId1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CE1C"/>
    <a:srgbClr val="C008A6"/>
    <a:srgbClr val="99CCFF"/>
    <a:srgbClr val="FF9966"/>
    <a:srgbClr val="FFFF99"/>
    <a:srgbClr val="FFCCCC"/>
    <a:srgbClr val="034381"/>
    <a:srgbClr val="C6C1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68"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IN" smtClean="0"/>
              <a:t>dr.hiteshgarg@neurospinehospital.com          +91-9325887033</a:t>
            </a:r>
            <a:endParaRPr lang="en-IN"/>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B6F1525-10CE-483B-A6A0-C54C384D952B}" type="datetimeFigureOut">
              <a:rPr lang="en-IN" smtClean="0"/>
              <a:t>24-07-2018</a:t>
            </a:fld>
            <a:endParaRPr lang="en-IN"/>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FAAA93C-2CC0-42BA-B719-4A434CA532D7}" type="slidenum">
              <a:rPr lang="en-IN" smtClean="0"/>
              <a:t>‹#›</a:t>
            </a:fld>
            <a:endParaRPr lang="en-IN"/>
          </a:p>
        </p:txBody>
      </p:sp>
    </p:spTree>
    <p:extLst>
      <p:ext uri="{BB962C8B-B14F-4D97-AF65-F5344CB8AC3E}">
        <p14:creationId xmlns:p14="http://schemas.microsoft.com/office/powerpoint/2010/main" val="3205861468"/>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mtClean="0"/>
              <a:t>dr.hiteshgarg@neurospinehospital.com          +91-9325887033</a:t>
            </a: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F4867A-DC02-4E21-B4E2-C2C59596D73B}" type="datetimeFigureOut">
              <a:rPr lang="en-US" smtClean="0"/>
              <a:pPr/>
              <a:t>7/24/2018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D88DB6F-BFF5-4DA1-874F-C54B38F11C32}" type="slidenum">
              <a:rPr lang="en-US" smtClean="0"/>
              <a:pPr/>
              <a:t>‹#›</a:t>
            </a:fld>
            <a:endParaRPr lang="en-US"/>
          </a:p>
        </p:txBody>
      </p:sp>
    </p:spTree>
    <p:extLst>
      <p:ext uri="{BB962C8B-B14F-4D97-AF65-F5344CB8AC3E}">
        <p14:creationId xmlns:p14="http://schemas.microsoft.com/office/powerpoint/2010/main" val="2912741967"/>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0D88DB6F-BFF5-4DA1-874F-C54B38F11C32}" type="slidenum">
              <a:rPr lang="en-US" smtClean="0"/>
              <a:pPr/>
              <a:t>2</a:t>
            </a:fld>
            <a:endParaRPr lang="en-US"/>
          </a:p>
        </p:txBody>
      </p:sp>
      <p:sp>
        <p:nvSpPr>
          <p:cNvPr id="5" name="Header Placeholder 4"/>
          <p:cNvSpPr>
            <a:spLocks noGrp="1"/>
          </p:cNvSpPr>
          <p:nvPr>
            <p:ph type="hdr" sz="quarter" idx="11"/>
          </p:nvPr>
        </p:nvSpPr>
        <p:spPr/>
        <p:txBody>
          <a:bodyPr/>
          <a:lstStyle/>
          <a:p>
            <a:r>
              <a:rPr lang="en-US" smtClean="0"/>
              <a:t>dr.hiteshgarg@neurospinehospital.com          +91-9325887033</a:t>
            </a:r>
            <a:endParaRPr lang="en-US"/>
          </a:p>
        </p:txBody>
      </p:sp>
    </p:spTree>
    <p:extLst>
      <p:ext uri="{BB962C8B-B14F-4D97-AF65-F5344CB8AC3E}">
        <p14:creationId xmlns:p14="http://schemas.microsoft.com/office/powerpoint/2010/main" val="21573122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D88DB6F-BFF5-4DA1-874F-C54B38F11C32}" type="slidenum">
              <a:rPr lang="en-US" smtClean="0"/>
              <a:pPr/>
              <a:t>4</a:t>
            </a:fld>
            <a:endParaRPr lang="en-US"/>
          </a:p>
        </p:txBody>
      </p:sp>
      <p:sp>
        <p:nvSpPr>
          <p:cNvPr id="5" name="Header Placeholder 4"/>
          <p:cNvSpPr>
            <a:spLocks noGrp="1"/>
          </p:cNvSpPr>
          <p:nvPr>
            <p:ph type="hdr" sz="quarter" idx="11"/>
          </p:nvPr>
        </p:nvSpPr>
        <p:spPr/>
        <p:txBody>
          <a:bodyPr/>
          <a:lstStyle/>
          <a:p>
            <a:r>
              <a:rPr lang="en-US" smtClean="0"/>
              <a:t>dr.hiteshgarg@neurospinehospital.com          +91-9325887033</a:t>
            </a:r>
            <a:endParaRPr lang="en-US"/>
          </a:p>
        </p:txBody>
      </p:sp>
    </p:spTree>
    <p:extLst>
      <p:ext uri="{BB962C8B-B14F-4D97-AF65-F5344CB8AC3E}">
        <p14:creationId xmlns:p14="http://schemas.microsoft.com/office/powerpoint/2010/main" val="25501202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D88DB6F-BFF5-4DA1-874F-C54B38F11C32}" type="slidenum">
              <a:rPr lang="en-US" smtClean="0"/>
              <a:pPr/>
              <a:t>5</a:t>
            </a:fld>
            <a:endParaRPr lang="en-US"/>
          </a:p>
        </p:txBody>
      </p:sp>
      <p:sp>
        <p:nvSpPr>
          <p:cNvPr id="5" name="Header Placeholder 4"/>
          <p:cNvSpPr>
            <a:spLocks noGrp="1"/>
          </p:cNvSpPr>
          <p:nvPr>
            <p:ph type="hdr" sz="quarter" idx="11"/>
          </p:nvPr>
        </p:nvSpPr>
        <p:spPr/>
        <p:txBody>
          <a:bodyPr/>
          <a:lstStyle/>
          <a:p>
            <a:r>
              <a:rPr lang="en-US" smtClean="0"/>
              <a:t>dr.hiteshgarg@neurospinehospital.com          +91-9325887033</a:t>
            </a:r>
            <a:endParaRPr lang="en-US"/>
          </a:p>
        </p:txBody>
      </p:sp>
    </p:spTree>
    <p:extLst>
      <p:ext uri="{BB962C8B-B14F-4D97-AF65-F5344CB8AC3E}">
        <p14:creationId xmlns:p14="http://schemas.microsoft.com/office/powerpoint/2010/main" val="29723497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D88DB6F-BFF5-4DA1-874F-C54B38F11C32}" type="slidenum">
              <a:rPr lang="en-US" smtClean="0"/>
              <a:pPr/>
              <a:t>6</a:t>
            </a:fld>
            <a:endParaRPr lang="en-US"/>
          </a:p>
        </p:txBody>
      </p:sp>
      <p:sp>
        <p:nvSpPr>
          <p:cNvPr id="5" name="Header Placeholder 4"/>
          <p:cNvSpPr>
            <a:spLocks noGrp="1"/>
          </p:cNvSpPr>
          <p:nvPr>
            <p:ph type="hdr" sz="quarter" idx="11"/>
          </p:nvPr>
        </p:nvSpPr>
        <p:spPr/>
        <p:txBody>
          <a:bodyPr/>
          <a:lstStyle/>
          <a:p>
            <a:r>
              <a:rPr lang="en-US" smtClean="0"/>
              <a:t>dr.hiteshgarg@neurospinehospital.com          +91-9325887033</a:t>
            </a:r>
            <a:endParaRPr lang="en-US"/>
          </a:p>
        </p:txBody>
      </p:sp>
    </p:spTree>
    <p:extLst>
      <p:ext uri="{BB962C8B-B14F-4D97-AF65-F5344CB8AC3E}">
        <p14:creationId xmlns:p14="http://schemas.microsoft.com/office/powerpoint/2010/main" val="30062255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D88DB6F-BFF5-4DA1-874F-C54B38F11C32}" type="slidenum">
              <a:rPr lang="en-US" smtClean="0"/>
              <a:pPr/>
              <a:t>8</a:t>
            </a:fld>
            <a:endParaRPr lang="en-US"/>
          </a:p>
        </p:txBody>
      </p:sp>
      <p:sp>
        <p:nvSpPr>
          <p:cNvPr id="5" name="Header Placeholder 4"/>
          <p:cNvSpPr>
            <a:spLocks noGrp="1"/>
          </p:cNvSpPr>
          <p:nvPr>
            <p:ph type="hdr" sz="quarter" idx="11"/>
          </p:nvPr>
        </p:nvSpPr>
        <p:spPr/>
        <p:txBody>
          <a:bodyPr/>
          <a:lstStyle/>
          <a:p>
            <a:r>
              <a:rPr lang="en-US" smtClean="0"/>
              <a:t>dr.hiteshgarg@neurospinehospital.com          +91-9325887033</a:t>
            </a:r>
            <a:endParaRPr lang="en-US"/>
          </a:p>
        </p:txBody>
      </p:sp>
    </p:spTree>
    <p:extLst>
      <p:ext uri="{BB962C8B-B14F-4D97-AF65-F5344CB8AC3E}">
        <p14:creationId xmlns:p14="http://schemas.microsoft.com/office/powerpoint/2010/main" val="16292809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D88DB6F-BFF5-4DA1-874F-C54B38F11C32}" type="slidenum">
              <a:rPr lang="en-US" smtClean="0"/>
              <a:pPr/>
              <a:t>9</a:t>
            </a:fld>
            <a:endParaRPr lang="en-US"/>
          </a:p>
        </p:txBody>
      </p:sp>
      <p:sp>
        <p:nvSpPr>
          <p:cNvPr id="5" name="Header Placeholder 4"/>
          <p:cNvSpPr>
            <a:spLocks noGrp="1"/>
          </p:cNvSpPr>
          <p:nvPr>
            <p:ph type="hdr" sz="quarter" idx="11"/>
          </p:nvPr>
        </p:nvSpPr>
        <p:spPr/>
        <p:txBody>
          <a:bodyPr/>
          <a:lstStyle/>
          <a:p>
            <a:r>
              <a:rPr lang="en-US" smtClean="0"/>
              <a:t>dr.hiteshgarg@neurospinehospital.com          +91-9325887033</a:t>
            </a:r>
            <a:endParaRPr lang="en-US"/>
          </a:p>
        </p:txBody>
      </p:sp>
    </p:spTree>
    <p:extLst>
      <p:ext uri="{BB962C8B-B14F-4D97-AF65-F5344CB8AC3E}">
        <p14:creationId xmlns:p14="http://schemas.microsoft.com/office/powerpoint/2010/main" val="24152772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D88DB6F-BFF5-4DA1-874F-C54B38F11C32}" type="slidenum">
              <a:rPr lang="en-US" smtClean="0"/>
              <a:pPr/>
              <a:t>10</a:t>
            </a:fld>
            <a:endParaRPr lang="en-US"/>
          </a:p>
        </p:txBody>
      </p:sp>
      <p:sp>
        <p:nvSpPr>
          <p:cNvPr id="5" name="Header Placeholder 4"/>
          <p:cNvSpPr>
            <a:spLocks noGrp="1"/>
          </p:cNvSpPr>
          <p:nvPr>
            <p:ph type="hdr" sz="quarter" idx="11"/>
          </p:nvPr>
        </p:nvSpPr>
        <p:spPr/>
        <p:txBody>
          <a:bodyPr/>
          <a:lstStyle/>
          <a:p>
            <a:r>
              <a:rPr lang="en-US" smtClean="0"/>
              <a:t>dr.hiteshgarg@neurospinehospital.com          +91-9325887033</a:t>
            </a:r>
            <a:endParaRPr lang="en-US"/>
          </a:p>
        </p:txBody>
      </p:sp>
    </p:spTree>
    <p:extLst>
      <p:ext uri="{BB962C8B-B14F-4D97-AF65-F5344CB8AC3E}">
        <p14:creationId xmlns:p14="http://schemas.microsoft.com/office/powerpoint/2010/main" val="42337285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D88DB6F-BFF5-4DA1-874F-C54B38F11C32}" type="slidenum">
              <a:rPr lang="en-US" smtClean="0"/>
              <a:pPr/>
              <a:t>11</a:t>
            </a:fld>
            <a:endParaRPr lang="en-US"/>
          </a:p>
        </p:txBody>
      </p:sp>
      <p:sp>
        <p:nvSpPr>
          <p:cNvPr id="5" name="Header Placeholder 4"/>
          <p:cNvSpPr>
            <a:spLocks noGrp="1"/>
          </p:cNvSpPr>
          <p:nvPr>
            <p:ph type="hdr" sz="quarter" idx="11"/>
          </p:nvPr>
        </p:nvSpPr>
        <p:spPr/>
        <p:txBody>
          <a:bodyPr/>
          <a:lstStyle/>
          <a:p>
            <a:r>
              <a:rPr lang="en-US" smtClean="0"/>
              <a:t>dr.hiteshgarg@neurospinehospital.com          +91-9325887033</a:t>
            </a:r>
            <a:endParaRPr lang="en-US"/>
          </a:p>
        </p:txBody>
      </p:sp>
    </p:spTree>
    <p:extLst>
      <p:ext uri="{BB962C8B-B14F-4D97-AF65-F5344CB8AC3E}">
        <p14:creationId xmlns:p14="http://schemas.microsoft.com/office/powerpoint/2010/main" val="41440487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CC91E5E-BE27-4F5F-9B67-73BE38D3A0C8}" type="datetime1">
              <a:rPr lang="en-US" smtClean="0"/>
              <a:t>7/24/2018</a:t>
            </a:fld>
            <a:endParaRPr lang="en-US"/>
          </a:p>
        </p:txBody>
      </p:sp>
      <p:sp>
        <p:nvSpPr>
          <p:cNvPr id="5" name="Footer Placeholder 4"/>
          <p:cNvSpPr>
            <a:spLocks noGrp="1"/>
          </p:cNvSpPr>
          <p:nvPr>
            <p:ph type="ftr" sz="quarter" idx="11"/>
          </p:nvPr>
        </p:nvSpPr>
        <p:spPr/>
        <p:txBody>
          <a:bodyPr/>
          <a:lstStyle/>
          <a:p>
            <a:r>
              <a:rPr lang="en-US" smtClean="0"/>
              <a:t>dr.hiteshgarg@neurospinehospital.com                                        +91-9325887033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019362E-DF11-44E0-96C2-44D5A90F16E4}" type="datetime1">
              <a:rPr lang="en-US" smtClean="0"/>
              <a:t>7/24/2018</a:t>
            </a:fld>
            <a:endParaRPr lang="en-US"/>
          </a:p>
        </p:txBody>
      </p:sp>
      <p:sp>
        <p:nvSpPr>
          <p:cNvPr id="5" name="Footer Placeholder 4"/>
          <p:cNvSpPr>
            <a:spLocks noGrp="1"/>
          </p:cNvSpPr>
          <p:nvPr>
            <p:ph type="ftr" sz="quarter" idx="11"/>
          </p:nvPr>
        </p:nvSpPr>
        <p:spPr/>
        <p:txBody>
          <a:bodyPr/>
          <a:lstStyle/>
          <a:p>
            <a:r>
              <a:rPr lang="en-US" smtClean="0"/>
              <a:t>dr.hiteshgarg@neurospinehospital.com                                        +91-9325887033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D79872D-9291-4702-923D-4ECD79930238}" type="datetime1">
              <a:rPr lang="en-US" smtClean="0"/>
              <a:t>7/24/2018</a:t>
            </a:fld>
            <a:endParaRPr lang="en-US"/>
          </a:p>
        </p:txBody>
      </p:sp>
      <p:sp>
        <p:nvSpPr>
          <p:cNvPr id="5" name="Footer Placeholder 4"/>
          <p:cNvSpPr>
            <a:spLocks noGrp="1"/>
          </p:cNvSpPr>
          <p:nvPr>
            <p:ph type="ftr" sz="quarter" idx="11"/>
          </p:nvPr>
        </p:nvSpPr>
        <p:spPr/>
        <p:txBody>
          <a:bodyPr/>
          <a:lstStyle/>
          <a:p>
            <a:r>
              <a:rPr lang="en-US" smtClean="0"/>
              <a:t>dr.hiteshgarg@neurospinehospital.com                                        +91-9325887033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89D73B98-5C18-4919-B74A-E1599835AF32}" type="datetime1">
              <a:rPr lang="en-US" smtClean="0"/>
              <a:t>7/24/2018</a:t>
            </a:fld>
            <a:endParaRPr lang="es-ES"/>
          </a:p>
        </p:txBody>
      </p:sp>
      <p:sp>
        <p:nvSpPr>
          <p:cNvPr id="5" name="Rectangle 5"/>
          <p:cNvSpPr>
            <a:spLocks noGrp="1" noChangeArrowheads="1"/>
          </p:cNvSpPr>
          <p:nvPr>
            <p:ph type="ftr" sz="quarter" idx="11"/>
          </p:nvPr>
        </p:nvSpPr>
        <p:spPr>
          <a:ln/>
        </p:spPr>
        <p:txBody>
          <a:bodyPr/>
          <a:lstStyle>
            <a:lvl1pPr>
              <a:defRPr/>
            </a:lvl1pPr>
          </a:lstStyle>
          <a:p>
            <a:pPr>
              <a:defRPr/>
            </a:pPr>
            <a:r>
              <a:rPr lang="es-ES" smtClean="0"/>
              <a:t>dr.hiteshgarg@neurospinehospital.com                                        +91-9325887033 </a:t>
            </a: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3CB69413-66E8-4D0A-B844-20A4DA884FCB}" type="slidenum">
              <a:rPr lang="es-ES"/>
              <a:pPr>
                <a:defRPr/>
              </a:pPr>
              <a:t>‹#›</a:t>
            </a:fld>
            <a:endParaRPr lang="es-E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08166AAF-F5EA-48D9-A884-EB013BCA57E6}" type="datetime1">
              <a:rPr lang="en-US" smtClean="0"/>
              <a:t>7/24/2018</a:t>
            </a:fld>
            <a:endParaRPr lang="es-ES"/>
          </a:p>
        </p:txBody>
      </p:sp>
      <p:sp>
        <p:nvSpPr>
          <p:cNvPr id="5" name="Rectangle 5"/>
          <p:cNvSpPr>
            <a:spLocks noGrp="1" noChangeArrowheads="1"/>
          </p:cNvSpPr>
          <p:nvPr>
            <p:ph type="ftr" sz="quarter" idx="11"/>
          </p:nvPr>
        </p:nvSpPr>
        <p:spPr>
          <a:ln/>
        </p:spPr>
        <p:txBody>
          <a:bodyPr/>
          <a:lstStyle>
            <a:lvl1pPr>
              <a:defRPr/>
            </a:lvl1pPr>
          </a:lstStyle>
          <a:p>
            <a:pPr>
              <a:defRPr/>
            </a:pPr>
            <a:r>
              <a:rPr lang="es-ES" smtClean="0"/>
              <a:t>dr.hiteshgarg@neurospinehospital.com                                        +91-9325887033 </a:t>
            </a: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C0890F6D-432B-473B-BC7A-4E5D0062FE00}" type="slidenum">
              <a:rPr lang="es-ES"/>
              <a:pPr>
                <a:defRPr/>
              </a:pPr>
              <a:t>‹#›</a:t>
            </a:fld>
            <a:endParaRPr lang="es-E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C6C1F406-A801-48D4-9D4A-C7C845DAE875}" type="datetime1">
              <a:rPr lang="en-US" smtClean="0"/>
              <a:t>7/24/2018</a:t>
            </a:fld>
            <a:endParaRPr lang="es-ES"/>
          </a:p>
        </p:txBody>
      </p:sp>
      <p:sp>
        <p:nvSpPr>
          <p:cNvPr id="5" name="Rectangle 5"/>
          <p:cNvSpPr>
            <a:spLocks noGrp="1" noChangeArrowheads="1"/>
          </p:cNvSpPr>
          <p:nvPr>
            <p:ph type="ftr" sz="quarter" idx="11"/>
          </p:nvPr>
        </p:nvSpPr>
        <p:spPr>
          <a:ln/>
        </p:spPr>
        <p:txBody>
          <a:bodyPr/>
          <a:lstStyle>
            <a:lvl1pPr>
              <a:defRPr/>
            </a:lvl1pPr>
          </a:lstStyle>
          <a:p>
            <a:pPr>
              <a:defRPr/>
            </a:pPr>
            <a:r>
              <a:rPr lang="es-ES" smtClean="0"/>
              <a:t>dr.hiteshgarg@neurospinehospital.com                                        +91-9325887033 </a:t>
            </a: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3AE2825E-6308-452A-9D51-72C9889B2485}" type="slidenum">
              <a:rPr lang="es-ES"/>
              <a:pPr>
                <a:defRPr/>
              </a:pPr>
              <a:t>‹#›</a:t>
            </a:fld>
            <a:endParaRPr lang="es-E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C075A881-6B0D-40E7-8F9B-EE9B71068392}" type="datetime1">
              <a:rPr lang="en-US" smtClean="0"/>
              <a:t>7/24/2018</a:t>
            </a:fld>
            <a:endParaRPr lang="es-ES"/>
          </a:p>
        </p:txBody>
      </p:sp>
      <p:sp>
        <p:nvSpPr>
          <p:cNvPr id="6" name="Rectangle 5"/>
          <p:cNvSpPr>
            <a:spLocks noGrp="1" noChangeArrowheads="1"/>
          </p:cNvSpPr>
          <p:nvPr>
            <p:ph type="ftr" sz="quarter" idx="11"/>
          </p:nvPr>
        </p:nvSpPr>
        <p:spPr>
          <a:ln/>
        </p:spPr>
        <p:txBody>
          <a:bodyPr/>
          <a:lstStyle>
            <a:lvl1pPr>
              <a:defRPr/>
            </a:lvl1pPr>
          </a:lstStyle>
          <a:p>
            <a:pPr>
              <a:defRPr/>
            </a:pPr>
            <a:r>
              <a:rPr lang="es-ES" smtClean="0"/>
              <a:t>dr.hiteshgarg@neurospinehospital.com                                        +91-9325887033 </a:t>
            </a: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A18CE84D-770D-4773-98E8-737D808037B0}" type="slidenum">
              <a:rPr lang="es-ES"/>
              <a:pPr>
                <a:defRPr/>
              </a:pPr>
              <a:t>‹#›</a:t>
            </a:fld>
            <a:endParaRPr lang="es-E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7755E07A-90B7-4D34-BED2-C3D6AC9B8959}" type="datetime1">
              <a:rPr lang="en-US" smtClean="0"/>
              <a:t>7/24/2018</a:t>
            </a:fld>
            <a:endParaRPr lang="es-ES"/>
          </a:p>
        </p:txBody>
      </p:sp>
      <p:sp>
        <p:nvSpPr>
          <p:cNvPr id="8" name="Rectangle 5"/>
          <p:cNvSpPr>
            <a:spLocks noGrp="1" noChangeArrowheads="1"/>
          </p:cNvSpPr>
          <p:nvPr>
            <p:ph type="ftr" sz="quarter" idx="11"/>
          </p:nvPr>
        </p:nvSpPr>
        <p:spPr>
          <a:ln/>
        </p:spPr>
        <p:txBody>
          <a:bodyPr/>
          <a:lstStyle>
            <a:lvl1pPr>
              <a:defRPr/>
            </a:lvl1pPr>
          </a:lstStyle>
          <a:p>
            <a:pPr>
              <a:defRPr/>
            </a:pPr>
            <a:r>
              <a:rPr lang="es-ES" smtClean="0"/>
              <a:t>dr.hiteshgarg@neurospinehospital.com                                        +91-9325887033 </a:t>
            </a:r>
            <a:endParaRPr lang="es-ES"/>
          </a:p>
        </p:txBody>
      </p:sp>
      <p:sp>
        <p:nvSpPr>
          <p:cNvPr id="9" name="Rectangle 6"/>
          <p:cNvSpPr>
            <a:spLocks noGrp="1" noChangeArrowheads="1"/>
          </p:cNvSpPr>
          <p:nvPr>
            <p:ph type="sldNum" sz="quarter" idx="12"/>
          </p:nvPr>
        </p:nvSpPr>
        <p:spPr>
          <a:ln/>
        </p:spPr>
        <p:txBody>
          <a:bodyPr/>
          <a:lstStyle>
            <a:lvl1pPr>
              <a:defRPr/>
            </a:lvl1pPr>
          </a:lstStyle>
          <a:p>
            <a:pPr>
              <a:defRPr/>
            </a:pPr>
            <a:fld id="{B1E29C1D-502C-4E00-A190-FA4E14D97F1B}" type="slidenum">
              <a:rPr lang="es-ES"/>
              <a:pPr>
                <a:defRPr/>
              </a:pPr>
              <a:t>‹#›</a:t>
            </a:fld>
            <a:endParaRPr lang="es-E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30CF392B-9689-480C-A361-2AC1B33140B8}" type="datetime1">
              <a:rPr lang="en-US" smtClean="0"/>
              <a:t>7/24/2018</a:t>
            </a:fld>
            <a:endParaRPr lang="es-ES"/>
          </a:p>
        </p:txBody>
      </p:sp>
      <p:sp>
        <p:nvSpPr>
          <p:cNvPr id="4" name="Rectangle 5"/>
          <p:cNvSpPr>
            <a:spLocks noGrp="1" noChangeArrowheads="1"/>
          </p:cNvSpPr>
          <p:nvPr>
            <p:ph type="ftr" sz="quarter" idx="11"/>
          </p:nvPr>
        </p:nvSpPr>
        <p:spPr>
          <a:ln/>
        </p:spPr>
        <p:txBody>
          <a:bodyPr/>
          <a:lstStyle>
            <a:lvl1pPr>
              <a:defRPr/>
            </a:lvl1pPr>
          </a:lstStyle>
          <a:p>
            <a:pPr>
              <a:defRPr/>
            </a:pPr>
            <a:r>
              <a:rPr lang="es-ES" smtClean="0"/>
              <a:t>dr.hiteshgarg@neurospinehospital.com                                        +91-9325887033 </a:t>
            </a:r>
            <a:endParaRPr lang="es-ES"/>
          </a:p>
        </p:txBody>
      </p:sp>
      <p:sp>
        <p:nvSpPr>
          <p:cNvPr id="5" name="Rectangle 6"/>
          <p:cNvSpPr>
            <a:spLocks noGrp="1" noChangeArrowheads="1"/>
          </p:cNvSpPr>
          <p:nvPr>
            <p:ph type="sldNum" sz="quarter" idx="12"/>
          </p:nvPr>
        </p:nvSpPr>
        <p:spPr>
          <a:ln/>
        </p:spPr>
        <p:txBody>
          <a:bodyPr/>
          <a:lstStyle>
            <a:lvl1pPr>
              <a:defRPr/>
            </a:lvl1pPr>
          </a:lstStyle>
          <a:p>
            <a:pPr>
              <a:defRPr/>
            </a:pPr>
            <a:fld id="{61A38D14-B288-4BA3-8414-442B99D6D5C8}" type="slidenum">
              <a:rPr lang="es-ES"/>
              <a:pPr>
                <a:defRPr/>
              </a:pPr>
              <a:t>‹#›</a:t>
            </a:fld>
            <a:endParaRPr lang="es-E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D950A8A7-B4B5-45A3-918B-2C2A40523CE4}" type="datetime1">
              <a:rPr lang="en-US" smtClean="0"/>
              <a:t>7/24/2018</a:t>
            </a:fld>
            <a:endParaRPr lang="es-ES"/>
          </a:p>
        </p:txBody>
      </p:sp>
      <p:sp>
        <p:nvSpPr>
          <p:cNvPr id="3" name="Rectangle 5"/>
          <p:cNvSpPr>
            <a:spLocks noGrp="1" noChangeArrowheads="1"/>
          </p:cNvSpPr>
          <p:nvPr>
            <p:ph type="ftr" sz="quarter" idx="11"/>
          </p:nvPr>
        </p:nvSpPr>
        <p:spPr>
          <a:ln/>
        </p:spPr>
        <p:txBody>
          <a:bodyPr/>
          <a:lstStyle>
            <a:lvl1pPr>
              <a:defRPr/>
            </a:lvl1pPr>
          </a:lstStyle>
          <a:p>
            <a:pPr>
              <a:defRPr/>
            </a:pPr>
            <a:r>
              <a:rPr lang="es-ES" smtClean="0"/>
              <a:t>dr.hiteshgarg@neurospinehospital.com                                        +91-9325887033 </a:t>
            </a:r>
            <a:endParaRPr lang="es-ES"/>
          </a:p>
        </p:txBody>
      </p:sp>
      <p:sp>
        <p:nvSpPr>
          <p:cNvPr id="4" name="Rectangle 6"/>
          <p:cNvSpPr>
            <a:spLocks noGrp="1" noChangeArrowheads="1"/>
          </p:cNvSpPr>
          <p:nvPr>
            <p:ph type="sldNum" sz="quarter" idx="12"/>
          </p:nvPr>
        </p:nvSpPr>
        <p:spPr>
          <a:ln/>
        </p:spPr>
        <p:txBody>
          <a:bodyPr/>
          <a:lstStyle>
            <a:lvl1pPr>
              <a:defRPr/>
            </a:lvl1pPr>
          </a:lstStyle>
          <a:p>
            <a:pPr>
              <a:defRPr/>
            </a:pPr>
            <a:fld id="{8C3D6591-E9B8-4C3C-8C9C-8A9D4AB0E4CA}" type="slidenum">
              <a:rPr lang="es-ES"/>
              <a:pPr>
                <a:defRPr/>
              </a:pPr>
              <a:t>‹#›</a:t>
            </a:fld>
            <a:endParaRPr lang="es-E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F28BDB67-F5F2-4058-AF62-559DCDDC4EAC}" type="datetime1">
              <a:rPr lang="en-US" smtClean="0"/>
              <a:t>7/24/2018</a:t>
            </a:fld>
            <a:endParaRPr lang="es-ES"/>
          </a:p>
        </p:txBody>
      </p:sp>
      <p:sp>
        <p:nvSpPr>
          <p:cNvPr id="6" name="Rectangle 5"/>
          <p:cNvSpPr>
            <a:spLocks noGrp="1" noChangeArrowheads="1"/>
          </p:cNvSpPr>
          <p:nvPr>
            <p:ph type="ftr" sz="quarter" idx="11"/>
          </p:nvPr>
        </p:nvSpPr>
        <p:spPr>
          <a:ln/>
        </p:spPr>
        <p:txBody>
          <a:bodyPr/>
          <a:lstStyle>
            <a:lvl1pPr>
              <a:defRPr/>
            </a:lvl1pPr>
          </a:lstStyle>
          <a:p>
            <a:pPr>
              <a:defRPr/>
            </a:pPr>
            <a:r>
              <a:rPr lang="es-ES" smtClean="0"/>
              <a:t>dr.hiteshgarg@neurospinehospital.com                                        +91-9325887033 </a:t>
            </a: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A23F7F68-FBB4-42E1-A9A0-7F77119B68CD}" type="slidenum">
              <a:rPr lang="es-ES"/>
              <a:pPr>
                <a:defRPr/>
              </a:pPr>
              <a:t>‹#›</a:t>
            </a:fld>
            <a:endParaRPr lang="es-E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4F7C72B-5E05-4BBD-B1A6-77892EA08C89}" type="datetime1">
              <a:rPr lang="en-US" smtClean="0"/>
              <a:t>7/24/2018</a:t>
            </a:fld>
            <a:endParaRPr lang="en-US"/>
          </a:p>
        </p:txBody>
      </p:sp>
      <p:sp>
        <p:nvSpPr>
          <p:cNvPr id="5" name="Footer Placeholder 4"/>
          <p:cNvSpPr>
            <a:spLocks noGrp="1"/>
          </p:cNvSpPr>
          <p:nvPr>
            <p:ph type="ftr" sz="quarter" idx="11"/>
          </p:nvPr>
        </p:nvSpPr>
        <p:spPr/>
        <p:txBody>
          <a:bodyPr/>
          <a:lstStyle/>
          <a:p>
            <a:r>
              <a:rPr lang="en-US" smtClean="0"/>
              <a:t>dr.hiteshgarg@neurospinehospital.com                                        +91-9325887033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175E615A-F614-40A6-8079-D55B7FD333F7}" type="datetime1">
              <a:rPr lang="en-US" smtClean="0"/>
              <a:t>7/24/2018</a:t>
            </a:fld>
            <a:endParaRPr lang="es-ES"/>
          </a:p>
        </p:txBody>
      </p:sp>
      <p:sp>
        <p:nvSpPr>
          <p:cNvPr id="6" name="Rectangle 5"/>
          <p:cNvSpPr>
            <a:spLocks noGrp="1" noChangeArrowheads="1"/>
          </p:cNvSpPr>
          <p:nvPr>
            <p:ph type="ftr" sz="quarter" idx="11"/>
          </p:nvPr>
        </p:nvSpPr>
        <p:spPr>
          <a:ln/>
        </p:spPr>
        <p:txBody>
          <a:bodyPr/>
          <a:lstStyle>
            <a:lvl1pPr>
              <a:defRPr/>
            </a:lvl1pPr>
          </a:lstStyle>
          <a:p>
            <a:pPr>
              <a:defRPr/>
            </a:pPr>
            <a:r>
              <a:rPr lang="es-ES" smtClean="0"/>
              <a:t>dr.hiteshgarg@neurospinehospital.com                                        +91-9325887033 </a:t>
            </a: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1CA0B433-DE96-4EE4-BACC-D8BEBE11A1AC}" type="slidenum">
              <a:rPr lang="es-ES"/>
              <a:pPr>
                <a:defRPr/>
              </a:pPr>
              <a:t>‹#›</a:t>
            </a:fld>
            <a:endParaRPr lang="es-E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F56E55BF-E174-4BFA-B21F-2E6D2A3941F0}" type="datetime1">
              <a:rPr lang="en-US" smtClean="0"/>
              <a:t>7/24/2018</a:t>
            </a:fld>
            <a:endParaRPr lang="es-ES"/>
          </a:p>
        </p:txBody>
      </p:sp>
      <p:sp>
        <p:nvSpPr>
          <p:cNvPr id="5" name="Rectangle 5"/>
          <p:cNvSpPr>
            <a:spLocks noGrp="1" noChangeArrowheads="1"/>
          </p:cNvSpPr>
          <p:nvPr>
            <p:ph type="ftr" sz="quarter" idx="11"/>
          </p:nvPr>
        </p:nvSpPr>
        <p:spPr>
          <a:ln/>
        </p:spPr>
        <p:txBody>
          <a:bodyPr/>
          <a:lstStyle>
            <a:lvl1pPr>
              <a:defRPr/>
            </a:lvl1pPr>
          </a:lstStyle>
          <a:p>
            <a:pPr>
              <a:defRPr/>
            </a:pPr>
            <a:r>
              <a:rPr lang="es-ES" smtClean="0"/>
              <a:t>dr.hiteshgarg@neurospinehospital.com                                        +91-9325887033 </a:t>
            </a: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579880D1-C97A-4596-853B-AFC11CF8ABED}" type="slidenum">
              <a:rPr lang="es-ES"/>
              <a:pPr>
                <a:defRPr/>
              </a:pPr>
              <a:t>‹#›</a:t>
            </a:fld>
            <a:endParaRPr lang="es-E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A4AC0DA9-003D-4BFC-85A1-1980F1AA711F}" type="datetime1">
              <a:rPr lang="en-US" smtClean="0"/>
              <a:t>7/24/2018</a:t>
            </a:fld>
            <a:endParaRPr lang="es-ES"/>
          </a:p>
        </p:txBody>
      </p:sp>
      <p:sp>
        <p:nvSpPr>
          <p:cNvPr id="5" name="Rectangle 5"/>
          <p:cNvSpPr>
            <a:spLocks noGrp="1" noChangeArrowheads="1"/>
          </p:cNvSpPr>
          <p:nvPr>
            <p:ph type="ftr" sz="quarter" idx="11"/>
          </p:nvPr>
        </p:nvSpPr>
        <p:spPr>
          <a:ln/>
        </p:spPr>
        <p:txBody>
          <a:bodyPr/>
          <a:lstStyle>
            <a:lvl1pPr>
              <a:defRPr/>
            </a:lvl1pPr>
          </a:lstStyle>
          <a:p>
            <a:pPr>
              <a:defRPr/>
            </a:pPr>
            <a:r>
              <a:rPr lang="es-ES" smtClean="0"/>
              <a:t>dr.hiteshgarg@neurospinehospital.com                                        +91-9325887033 </a:t>
            </a: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26C9FEC5-240C-4121-9DC7-F404234A5EC0}" type="slidenum">
              <a:rPr lang="es-ES"/>
              <a:pPr>
                <a:defRPr/>
              </a:pPr>
              <a:t>‹#›</a:t>
            </a:fld>
            <a:endParaRPr lang="es-E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2C42762-BAD8-4EEB-80C6-B1041D6364BD}" type="datetime1">
              <a:rPr lang="en-US" smtClean="0"/>
              <a:t>7/24/2018</a:t>
            </a:fld>
            <a:endParaRPr lang="en-US"/>
          </a:p>
        </p:txBody>
      </p:sp>
      <p:sp>
        <p:nvSpPr>
          <p:cNvPr id="5" name="Footer Placeholder 4"/>
          <p:cNvSpPr>
            <a:spLocks noGrp="1"/>
          </p:cNvSpPr>
          <p:nvPr>
            <p:ph type="ftr" sz="quarter" idx="11"/>
          </p:nvPr>
        </p:nvSpPr>
        <p:spPr/>
        <p:txBody>
          <a:bodyPr/>
          <a:lstStyle/>
          <a:p>
            <a:r>
              <a:rPr lang="en-US" smtClean="0"/>
              <a:t>dr.hiteshgarg@neurospinehospital.com                                        +91-9325887033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05B7C66-05E3-469B-9D1B-499DB1744F43}" type="datetime1">
              <a:rPr lang="en-US" smtClean="0"/>
              <a:t>7/24/2018</a:t>
            </a:fld>
            <a:endParaRPr lang="en-US"/>
          </a:p>
        </p:txBody>
      </p:sp>
      <p:sp>
        <p:nvSpPr>
          <p:cNvPr id="6" name="Footer Placeholder 5"/>
          <p:cNvSpPr>
            <a:spLocks noGrp="1"/>
          </p:cNvSpPr>
          <p:nvPr>
            <p:ph type="ftr" sz="quarter" idx="11"/>
          </p:nvPr>
        </p:nvSpPr>
        <p:spPr/>
        <p:txBody>
          <a:bodyPr/>
          <a:lstStyle/>
          <a:p>
            <a:r>
              <a:rPr lang="en-US" smtClean="0"/>
              <a:t>dr.hiteshgarg@neurospinehospital.com                                        +91-9325887033 </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6B3A268-C6D3-479B-9D2E-419F5C08F6D2}" type="datetime1">
              <a:rPr lang="en-US" smtClean="0"/>
              <a:t>7/24/2018</a:t>
            </a:fld>
            <a:endParaRPr lang="en-US"/>
          </a:p>
        </p:txBody>
      </p:sp>
      <p:sp>
        <p:nvSpPr>
          <p:cNvPr id="8" name="Footer Placeholder 7"/>
          <p:cNvSpPr>
            <a:spLocks noGrp="1"/>
          </p:cNvSpPr>
          <p:nvPr>
            <p:ph type="ftr" sz="quarter" idx="11"/>
          </p:nvPr>
        </p:nvSpPr>
        <p:spPr/>
        <p:txBody>
          <a:bodyPr/>
          <a:lstStyle/>
          <a:p>
            <a:r>
              <a:rPr lang="en-US" smtClean="0"/>
              <a:t>dr.hiteshgarg@neurospinehospital.com                                        +91-9325887033 </a:t>
            </a:r>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A171C21-4681-426A-91DF-8B8BF44C9F36}" type="datetime1">
              <a:rPr lang="en-US" smtClean="0"/>
              <a:t>7/24/2018</a:t>
            </a:fld>
            <a:endParaRPr lang="en-US"/>
          </a:p>
        </p:txBody>
      </p:sp>
      <p:sp>
        <p:nvSpPr>
          <p:cNvPr id="4" name="Footer Placeholder 3"/>
          <p:cNvSpPr>
            <a:spLocks noGrp="1"/>
          </p:cNvSpPr>
          <p:nvPr>
            <p:ph type="ftr" sz="quarter" idx="11"/>
          </p:nvPr>
        </p:nvSpPr>
        <p:spPr/>
        <p:txBody>
          <a:bodyPr/>
          <a:lstStyle/>
          <a:p>
            <a:r>
              <a:rPr lang="en-US" smtClean="0"/>
              <a:t>dr.hiteshgarg@neurospinehospital.com                                        +91-9325887033 </a:t>
            </a: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CF162FE-8FB9-480D-841F-8831CA318584}" type="datetime1">
              <a:rPr lang="en-US" smtClean="0"/>
              <a:t>7/24/2018</a:t>
            </a:fld>
            <a:endParaRPr lang="en-US"/>
          </a:p>
        </p:txBody>
      </p:sp>
      <p:sp>
        <p:nvSpPr>
          <p:cNvPr id="3" name="Footer Placeholder 2"/>
          <p:cNvSpPr>
            <a:spLocks noGrp="1"/>
          </p:cNvSpPr>
          <p:nvPr>
            <p:ph type="ftr" sz="quarter" idx="11"/>
          </p:nvPr>
        </p:nvSpPr>
        <p:spPr/>
        <p:txBody>
          <a:bodyPr/>
          <a:lstStyle/>
          <a:p>
            <a:r>
              <a:rPr lang="en-US" smtClean="0"/>
              <a:t>dr.hiteshgarg@neurospinehospital.com                                        +91-9325887033 </a:t>
            </a: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4EB7A9-7F65-46C3-B1E7-CAE69E596B9C}" type="datetime1">
              <a:rPr lang="en-US" smtClean="0"/>
              <a:t>7/24/2018</a:t>
            </a:fld>
            <a:endParaRPr lang="en-US"/>
          </a:p>
        </p:txBody>
      </p:sp>
      <p:sp>
        <p:nvSpPr>
          <p:cNvPr id="6" name="Footer Placeholder 5"/>
          <p:cNvSpPr>
            <a:spLocks noGrp="1"/>
          </p:cNvSpPr>
          <p:nvPr>
            <p:ph type="ftr" sz="quarter" idx="11"/>
          </p:nvPr>
        </p:nvSpPr>
        <p:spPr/>
        <p:txBody>
          <a:bodyPr/>
          <a:lstStyle/>
          <a:p>
            <a:r>
              <a:rPr lang="en-US" smtClean="0"/>
              <a:t>dr.hiteshgarg@neurospinehospital.com                                        +91-9325887033 </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2DDC27E-FD6C-4C47-8E9B-0B812B5A718D}" type="datetime1">
              <a:rPr lang="en-US" smtClean="0"/>
              <a:t>7/24/2018</a:t>
            </a:fld>
            <a:endParaRPr lang="en-US"/>
          </a:p>
        </p:txBody>
      </p:sp>
      <p:sp>
        <p:nvSpPr>
          <p:cNvPr id="6" name="Footer Placeholder 5"/>
          <p:cNvSpPr>
            <a:spLocks noGrp="1"/>
          </p:cNvSpPr>
          <p:nvPr>
            <p:ph type="ftr" sz="quarter" idx="11"/>
          </p:nvPr>
        </p:nvSpPr>
        <p:spPr/>
        <p:txBody>
          <a:bodyPr/>
          <a:lstStyle/>
          <a:p>
            <a:r>
              <a:rPr lang="en-US" smtClean="0"/>
              <a:t>dr.hiteshgarg@neurospinehospital.com                                        +91-9325887033 </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DFBE09-0F93-4488-A8BB-785EAF537121}" type="datetime1">
              <a:rPr lang="en-US" smtClean="0"/>
              <a:t>7/24/2018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dr.hiteshgarg@neurospinehospital.com                                        +91-9325887033 </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fld id="{A20BAB09-F3D8-461E-BD6D-45358E254F07}" type="datetime1">
              <a:rPr lang="en-US" smtClean="0"/>
              <a:t>7/24/2018</a:t>
            </a:fld>
            <a:endParaRPr lang="es-E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a:defRPr/>
            </a:pPr>
            <a:r>
              <a:rPr lang="es-ES" smtClean="0"/>
              <a:t>dr.hiteshgarg@neurospinehospital.com                                        +91-9325887033 </a:t>
            </a:r>
            <a:endParaRPr lang="es-E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F91D9298-672B-4BC9-B7A2-07F8A3016C17}" type="slidenum">
              <a:rPr lang="es-ES"/>
              <a:pPr>
                <a:defRPr/>
              </a:pPr>
              <a:t>‹#›</a:t>
            </a:fld>
            <a:endParaRPr lang="es-E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hf sldNum="0" hd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13.xml"/><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0" y="1"/>
            <a:ext cx="9144000" cy="1357298"/>
          </a:xfrm>
        </p:spPr>
        <p:txBody>
          <a:bodyPr/>
          <a:lstStyle/>
          <a:p>
            <a:pPr eaLnBrk="1" hangingPunct="1"/>
            <a:r>
              <a:rPr lang="es-ES" sz="6000" i="1" dirty="0" smtClean="0">
                <a:solidFill>
                  <a:srgbClr val="FFFF99"/>
                </a:solidFill>
                <a:latin typeface="Algerian" pitchFamily="82" charset="0"/>
              </a:rPr>
              <a:t>Spine Surgery In India</a:t>
            </a:r>
          </a:p>
        </p:txBody>
      </p:sp>
      <p:grpSp>
        <p:nvGrpSpPr>
          <p:cNvPr id="3" name="Group 2"/>
          <p:cNvGrpSpPr/>
          <p:nvPr/>
        </p:nvGrpSpPr>
        <p:grpSpPr>
          <a:xfrm>
            <a:off x="3419246" y="1250745"/>
            <a:ext cx="5293559" cy="4279454"/>
            <a:chOff x="3995936" y="1916832"/>
            <a:chExt cx="5293559" cy="4279454"/>
          </a:xfrm>
        </p:grpSpPr>
        <p:pic>
          <p:nvPicPr>
            <p:cNvPr id="1032" name="Picture 8" descr="Image result for spine Surger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0192" y="2138518"/>
              <a:ext cx="2400201" cy="2400201"/>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1"/>
            <p:cNvGrpSpPr/>
            <p:nvPr/>
          </p:nvGrpSpPr>
          <p:grpSpPr>
            <a:xfrm>
              <a:off x="3995936" y="1916832"/>
              <a:ext cx="5293559" cy="4279454"/>
              <a:chOff x="3806779" y="1772816"/>
              <a:chExt cx="5293559" cy="4279454"/>
            </a:xfrm>
          </p:grpSpPr>
          <p:pic>
            <p:nvPicPr>
              <p:cNvPr id="1028" name="Picture 4" descr="Related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99992" y="1772816"/>
                <a:ext cx="2112169" cy="2112169"/>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Related ima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V="1">
                <a:off x="3806779" y="3433319"/>
                <a:ext cx="1853837" cy="1853837"/>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Image result for spine Surgery"/>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79397" y="4010625"/>
                <a:ext cx="1920941" cy="192094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0" descr="Related imag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67402" y="3519379"/>
                <a:ext cx="2532890" cy="2532891"/>
              </a:xfrm>
              <a:prstGeom prst="rect">
                <a:avLst/>
              </a:prstGeom>
              <a:noFill/>
              <a:extLst>
                <a:ext uri="{909E8E84-426E-40DD-AFC4-6F175D3DCCD1}">
                  <a14:hiddenFill xmlns:a14="http://schemas.microsoft.com/office/drawing/2010/main">
                    <a:solidFill>
                      <a:srgbClr val="FFFFFF"/>
                    </a:solidFill>
                  </a14:hiddenFill>
                </a:ext>
              </a:extLst>
            </p:spPr>
          </p:pic>
        </p:grpSp>
      </p:grpSp>
      <p:pic>
        <p:nvPicPr>
          <p:cNvPr id="1040" name="Picture 16" descr="http://www.spineandneurosurgeryhospitalindia.com/spineandneurosurgeryhospitalindia.com-images/logo.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19246" y="5530199"/>
            <a:ext cx="5715000" cy="12954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6" name="Subtitle 5"/>
          <p:cNvSpPr>
            <a:spLocks noGrp="1"/>
          </p:cNvSpPr>
          <p:nvPr>
            <p:ph type="subTitle" idx="1"/>
          </p:nvPr>
        </p:nvSpPr>
        <p:spPr>
          <a:xfrm>
            <a:off x="3419872" y="1700808"/>
            <a:ext cx="5386932" cy="4392488"/>
          </a:xfrm>
        </p:spPr>
        <p:txBody>
          <a:bodyPr>
            <a:noAutofit/>
          </a:bodyPr>
          <a:lstStyle/>
          <a:p>
            <a:pPr marL="457200" indent="-457200" algn="just">
              <a:buFont typeface="Arial" panose="020B0604020202020204" pitchFamily="34" charset="0"/>
              <a:buChar char="•"/>
            </a:pPr>
            <a:r>
              <a:rPr lang="en-IN" sz="2800" dirty="0">
                <a:solidFill>
                  <a:schemeClr val="tx1"/>
                </a:solidFill>
                <a:latin typeface="Times New Roman" panose="02020603050405020304" pitchFamily="18" charset="0"/>
                <a:cs typeface="Times New Roman" panose="02020603050405020304" pitchFamily="18" charset="0"/>
              </a:rPr>
              <a:t>Spine surgery</a:t>
            </a:r>
          </a:p>
          <a:p>
            <a:pPr marL="457200" indent="-457200" algn="just">
              <a:buFont typeface="Arial" panose="020B0604020202020204" pitchFamily="34" charset="0"/>
              <a:buChar char="•"/>
            </a:pPr>
            <a:r>
              <a:rPr lang="en-IN" sz="2800" dirty="0">
                <a:solidFill>
                  <a:schemeClr val="tx1"/>
                </a:solidFill>
                <a:latin typeface="Times New Roman" panose="02020603050405020304" pitchFamily="18" charset="0"/>
                <a:cs typeface="Times New Roman" panose="02020603050405020304" pitchFamily="18" charset="0"/>
              </a:rPr>
              <a:t>Degenerative spine</a:t>
            </a:r>
          </a:p>
          <a:p>
            <a:pPr marL="457200" indent="-457200" algn="just">
              <a:buFont typeface="Arial" panose="020B0604020202020204" pitchFamily="34" charset="0"/>
              <a:buChar char="•"/>
            </a:pPr>
            <a:r>
              <a:rPr lang="en-IN" sz="2800" dirty="0">
                <a:solidFill>
                  <a:schemeClr val="tx1"/>
                </a:solidFill>
                <a:latin typeface="Times New Roman" panose="02020603050405020304" pitchFamily="18" charset="0"/>
                <a:cs typeface="Times New Roman" panose="02020603050405020304" pitchFamily="18" charset="0"/>
              </a:rPr>
              <a:t>Spine deformity correction</a:t>
            </a:r>
          </a:p>
          <a:p>
            <a:pPr marL="457200" indent="-457200" algn="just">
              <a:buFont typeface="Arial" panose="020B0604020202020204" pitchFamily="34" charset="0"/>
              <a:buChar char="•"/>
            </a:pPr>
            <a:r>
              <a:rPr lang="en-IN" sz="2800" dirty="0">
                <a:solidFill>
                  <a:schemeClr val="tx1"/>
                </a:solidFill>
                <a:latin typeface="Times New Roman" panose="02020603050405020304" pitchFamily="18" charset="0"/>
                <a:cs typeface="Times New Roman" panose="02020603050405020304" pitchFamily="18" charset="0"/>
              </a:rPr>
              <a:t>Lumbar and cervical disc replacement</a:t>
            </a:r>
          </a:p>
          <a:p>
            <a:pPr marL="457200" indent="-457200" algn="just">
              <a:buFont typeface="Arial" panose="020B0604020202020204" pitchFamily="34" charset="0"/>
              <a:buChar char="•"/>
            </a:pPr>
            <a:r>
              <a:rPr lang="en-IN" sz="2800" dirty="0">
                <a:solidFill>
                  <a:schemeClr val="tx1"/>
                </a:solidFill>
                <a:latin typeface="Times New Roman" panose="02020603050405020304" pitchFamily="18" charset="0"/>
                <a:cs typeface="Times New Roman" panose="02020603050405020304" pitchFamily="18" charset="0"/>
              </a:rPr>
              <a:t>Traumatic spine,</a:t>
            </a:r>
          </a:p>
          <a:p>
            <a:pPr marL="457200" indent="-457200" algn="just">
              <a:buFont typeface="Arial" panose="020B0604020202020204" pitchFamily="34" charset="0"/>
              <a:buChar char="•"/>
            </a:pPr>
            <a:r>
              <a:rPr lang="en-IN" sz="2800" dirty="0">
                <a:solidFill>
                  <a:schemeClr val="tx1"/>
                </a:solidFill>
                <a:latin typeface="Times New Roman" panose="02020603050405020304" pitchFamily="18" charset="0"/>
                <a:cs typeface="Times New Roman" panose="02020603050405020304" pitchFamily="18" charset="0"/>
              </a:rPr>
              <a:t>Paediatric spine</a:t>
            </a:r>
          </a:p>
          <a:p>
            <a:pPr marL="457200" indent="-457200" algn="just">
              <a:buFont typeface="Arial" panose="020B0604020202020204" pitchFamily="34" charset="0"/>
              <a:buChar char="•"/>
            </a:pPr>
            <a:r>
              <a:rPr lang="en-IN" sz="2800" dirty="0">
                <a:solidFill>
                  <a:schemeClr val="tx1"/>
                </a:solidFill>
                <a:latin typeface="Times New Roman" panose="02020603050405020304" pitchFamily="18" charset="0"/>
                <a:cs typeface="Times New Roman" panose="02020603050405020304" pitchFamily="18" charset="0"/>
              </a:rPr>
              <a:t>Motion preserving surgeries of the </a:t>
            </a:r>
            <a:r>
              <a:rPr lang="en-IN" sz="2800" dirty="0" smtClean="0">
                <a:solidFill>
                  <a:schemeClr val="tx1"/>
                </a:solidFill>
                <a:latin typeface="Times New Roman" panose="02020603050405020304" pitchFamily="18" charset="0"/>
                <a:cs typeface="Times New Roman" panose="02020603050405020304" pitchFamily="18" charset="0"/>
              </a:rPr>
              <a:t>spine</a:t>
            </a:r>
            <a:endParaRPr lang="en-IN" sz="2800" dirty="0">
              <a:solidFill>
                <a:schemeClr val="tx1"/>
              </a:solidFill>
              <a:latin typeface="Times New Roman" panose="02020603050405020304" pitchFamily="18" charset="0"/>
              <a:cs typeface="Times New Roman" panose="02020603050405020304" pitchFamily="18" charset="0"/>
            </a:endParaRPr>
          </a:p>
        </p:txBody>
      </p:sp>
      <p:sp>
        <p:nvSpPr>
          <p:cNvPr id="4" name="Rectangle 3"/>
          <p:cNvSpPr/>
          <p:nvPr/>
        </p:nvSpPr>
        <p:spPr>
          <a:xfrm>
            <a:off x="4214810" y="142852"/>
            <a:ext cx="4429156" cy="8572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71500" y="332656"/>
            <a:ext cx="1800200" cy="307412"/>
          </a:xfrm>
          <a:prstGeom prst="rect">
            <a:avLst/>
          </a:prstGeom>
          <a:solidFill>
            <a:srgbClr val="C6C1BD"/>
          </a:solidFill>
          <a:ln>
            <a:solidFill>
              <a:srgbClr val="C6C1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Footer Placeholder 4"/>
          <p:cNvSpPr>
            <a:spLocks noGrp="1"/>
          </p:cNvSpPr>
          <p:nvPr>
            <p:ph type="ftr" sz="quarter" idx="11"/>
          </p:nvPr>
        </p:nvSpPr>
        <p:spPr>
          <a:xfrm>
            <a:off x="5208636" y="6296593"/>
            <a:ext cx="3923928" cy="561407"/>
          </a:xfrm>
        </p:spPr>
        <p:txBody>
          <a:bodyPr/>
          <a:lstStyle/>
          <a:p>
            <a:r>
              <a:rPr lang="en-US" sz="1800" b="1" dirty="0" smtClean="0">
                <a:solidFill>
                  <a:srgbClr val="002060"/>
                </a:solidFill>
              </a:rPr>
              <a:t>dr.hiteshgarg@neurospinehospital.com   </a:t>
            </a:r>
          </a:p>
          <a:p>
            <a:r>
              <a:rPr lang="en-US" sz="1800" b="1" dirty="0" smtClean="0">
                <a:solidFill>
                  <a:srgbClr val="002060"/>
                </a:solidFill>
              </a:rPr>
              <a:t>+91-9325887033 </a:t>
            </a:r>
            <a:endParaRPr lang="en-US" sz="1800" b="1" dirty="0">
              <a:solidFill>
                <a:srgbClr val="002060"/>
              </a:solidFill>
            </a:endParaRPr>
          </a:p>
        </p:txBody>
      </p:sp>
      <p:sp>
        <p:nvSpPr>
          <p:cNvPr id="10" name="Title 4"/>
          <p:cNvSpPr>
            <a:spLocks noGrp="1"/>
          </p:cNvSpPr>
          <p:nvPr>
            <p:ph type="ctrTitle"/>
          </p:nvPr>
        </p:nvSpPr>
        <p:spPr>
          <a:xfrm>
            <a:off x="3131840" y="187877"/>
            <a:ext cx="5962996" cy="1296908"/>
          </a:xfrm>
        </p:spPr>
        <p:txBody>
          <a:bodyPr>
            <a:normAutofit fontScale="90000"/>
          </a:bodyPr>
          <a:lstStyle/>
          <a:p>
            <a:r>
              <a:rPr lang="en-IN" b="1" dirty="0">
                <a:solidFill>
                  <a:srgbClr val="002060"/>
                </a:solidFill>
                <a:latin typeface="Algerian" panose="04020705040A02060702" pitchFamily="82" charset="0"/>
                <a:cs typeface="Times New Roman" panose="02020603050405020304" pitchFamily="18" charset="0"/>
              </a:rPr>
              <a:t>Specialization Of </a:t>
            </a:r>
            <a:r>
              <a:rPr lang="en-US" b="1" dirty="0">
                <a:solidFill>
                  <a:srgbClr val="002060"/>
                </a:solidFill>
                <a:latin typeface="Algerian" panose="04020705040A02060702" pitchFamily="82" charset="0"/>
                <a:cs typeface="Times New Roman" panose="02020603050405020304" pitchFamily="18" charset="0"/>
              </a:rPr>
              <a:t>Dr. Hitesh </a:t>
            </a:r>
            <a:r>
              <a:rPr lang="en-US" b="1" dirty="0" err="1" smtClean="0">
                <a:solidFill>
                  <a:srgbClr val="002060"/>
                </a:solidFill>
                <a:latin typeface="Algerian" panose="04020705040A02060702" pitchFamily="82" charset="0"/>
                <a:cs typeface="Times New Roman" panose="02020603050405020304" pitchFamily="18" charset="0"/>
              </a:rPr>
              <a:t>Garg</a:t>
            </a:r>
            <a:endParaRPr lang="en-US" dirty="0">
              <a:solidFill>
                <a:srgbClr val="002060"/>
              </a:solidFill>
              <a:latin typeface="Algerian" panose="04020705040A02060702" pitchFamily="82" charset="0"/>
            </a:endParaRPr>
          </a:p>
        </p:txBody>
      </p:sp>
      <p:pic>
        <p:nvPicPr>
          <p:cNvPr id="8" name="Picture 7"/>
          <p:cNvPicPr>
            <a:picLocks noChangeAspect="1"/>
          </p:cNvPicPr>
          <p:nvPr/>
        </p:nvPicPr>
        <p:blipFill>
          <a:blip r:embed="rId4"/>
          <a:stretch>
            <a:fillRect/>
          </a:stretch>
        </p:blipFill>
        <p:spPr>
          <a:xfrm>
            <a:off x="7596336" y="1477283"/>
            <a:ext cx="1370721" cy="1316968"/>
          </a:xfrm>
          <a:prstGeom prst="rect">
            <a:avLst/>
          </a:prstGeom>
        </p:spPr>
      </p:pic>
    </p:spTree>
    <p:extLst>
      <p:ext uri="{BB962C8B-B14F-4D97-AF65-F5344CB8AC3E}">
        <p14:creationId xmlns:p14="http://schemas.microsoft.com/office/powerpoint/2010/main" val="1202851103"/>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3857620" y="142852"/>
            <a:ext cx="5072066" cy="12143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471500" y="332656"/>
            <a:ext cx="1800200" cy="307412"/>
          </a:xfrm>
          <a:prstGeom prst="rect">
            <a:avLst/>
          </a:prstGeom>
          <a:solidFill>
            <a:srgbClr val="C6C1BD"/>
          </a:solidFill>
          <a:ln>
            <a:solidFill>
              <a:srgbClr val="C6C1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7" name="TextBox 24"/>
          <p:cNvSpPr txBox="1"/>
          <p:nvPr/>
        </p:nvSpPr>
        <p:spPr>
          <a:xfrm>
            <a:off x="0" y="0"/>
            <a:ext cx="9144000" cy="1446550"/>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en-IN" sz="4400" b="1" dirty="0" smtClean="0">
                <a:solidFill>
                  <a:srgbClr val="002060"/>
                </a:solidFill>
                <a:latin typeface="Arial Rounded MT Bold" pitchFamily="34" charset="0"/>
              </a:rPr>
              <a:t>Your Search For Spine Specialist Ends Here !</a:t>
            </a:r>
            <a:endParaRPr lang="en-US" sz="4400" b="1" dirty="0">
              <a:solidFill>
                <a:srgbClr val="002060"/>
              </a:solidFill>
              <a:latin typeface="Arial Rounded MT Bold" pitchFamily="34" charset="0"/>
            </a:endParaRPr>
          </a:p>
        </p:txBody>
      </p:sp>
      <p:sp>
        <p:nvSpPr>
          <p:cNvPr id="3" name="Rectangle 2"/>
          <p:cNvSpPr/>
          <p:nvPr/>
        </p:nvSpPr>
        <p:spPr>
          <a:xfrm>
            <a:off x="2834576" y="2023191"/>
            <a:ext cx="6288756" cy="1323439"/>
          </a:xfrm>
          <a:prstGeom prst="rect">
            <a:avLst/>
          </a:prstGeom>
        </p:spPr>
        <p:txBody>
          <a:bodyPr wrap="square">
            <a:spAutoFit/>
          </a:bodyPr>
          <a:lstStyle/>
          <a:p>
            <a:pPr algn="ctr"/>
            <a:r>
              <a:rPr lang="en-US" sz="4000" b="1" dirty="0">
                <a:solidFill>
                  <a:srgbClr val="00B0F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Dr. Hitesh </a:t>
            </a:r>
            <a:r>
              <a:rPr lang="en-US" sz="4000" b="1" dirty="0" err="1">
                <a:solidFill>
                  <a:srgbClr val="00B0F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Garg</a:t>
            </a:r>
            <a:r>
              <a:rPr lang="en-US" sz="4000" b="1" dirty="0">
                <a:solidFill>
                  <a:srgbClr val="00B0F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Best spine surgeon in India</a:t>
            </a:r>
            <a:endParaRPr lang="en-US" sz="4000" b="1" i="0" dirty="0">
              <a:solidFill>
                <a:srgbClr val="00B0F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grpSp>
        <p:nvGrpSpPr>
          <p:cNvPr id="16" name="Group 15"/>
          <p:cNvGrpSpPr/>
          <p:nvPr/>
        </p:nvGrpSpPr>
        <p:grpSpPr>
          <a:xfrm>
            <a:off x="0" y="5493768"/>
            <a:ext cx="9144000" cy="1149229"/>
            <a:chOff x="0" y="1911306"/>
            <a:chExt cx="9144000" cy="857256"/>
          </a:xfrm>
        </p:grpSpPr>
        <p:sp>
          <p:nvSpPr>
            <p:cNvPr id="17" name="Rectangle 16"/>
            <p:cNvSpPr/>
            <p:nvPr/>
          </p:nvSpPr>
          <p:spPr>
            <a:xfrm>
              <a:off x="0" y="2000246"/>
              <a:ext cx="9144000" cy="757624"/>
            </a:xfrm>
            <a:prstGeom prst="rect">
              <a:avLst/>
            </a:prstGeom>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r>
                <a:rPr lang="en-US" sz="2000" b="1" dirty="0" smtClean="0">
                  <a:latin typeface="arial"/>
                </a:rPr>
                <a:t>                     E-mail id : </a:t>
              </a:r>
              <a:r>
                <a:rPr lang="en-US" sz="2000" b="1" dirty="0" smtClean="0">
                  <a:solidFill>
                    <a:srgbClr val="C00000"/>
                  </a:solidFill>
                  <a:latin typeface="arial"/>
                </a:rPr>
                <a:t>dr.dharmachoudhary@indiacancersurgerysite.com</a:t>
              </a:r>
            </a:p>
            <a:p>
              <a:r>
                <a:rPr lang="en-US" sz="2000" b="1" dirty="0" smtClean="0">
                  <a:latin typeface="arial"/>
                </a:rPr>
                <a:t/>
              </a:r>
              <a:br>
                <a:rPr lang="en-US" sz="2000" b="1" dirty="0" smtClean="0">
                  <a:latin typeface="arial"/>
                </a:rPr>
              </a:br>
              <a:r>
                <a:rPr lang="en-US" sz="2000" b="1" dirty="0" smtClean="0">
                  <a:latin typeface="arial"/>
                </a:rPr>
                <a:t>                     Number for appointment : </a:t>
              </a:r>
              <a:r>
                <a:rPr lang="en-US" sz="2000" b="1" dirty="0" smtClean="0">
                  <a:solidFill>
                    <a:srgbClr val="C00000"/>
                  </a:solidFill>
                  <a:latin typeface="arial"/>
                </a:rPr>
                <a:t>+91 - 9371770341</a:t>
              </a:r>
              <a:endParaRPr lang="en-US" sz="2000" b="1" i="0" dirty="0">
                <a:solidFill>
                  <a:srgbClr val="C00000"/>
                </a:solidFill>
                <a:latin typeface="arial"/>
              </a:endParaRPr>
            </a:p>
          </p:txBody>
        </p:sp>
        <p:pic>
          <p:nvPicPr>
            <p:cNvPr id="18" name="Picture 17" descr="Related image"/>
            <p:cNvPicPr>
              <a:picLocks noChangeAspect="1" noChangeArrowheads="1"/>
            </p:cNvPicPr>
            <p:nvPr/>
          </p:nvPicPr>
          <p:blipFill>
            <a:blip r:embed="rId4" cstate="print"/>
            <a:srcRect/>
            <a:stretch>
              <a:fillRect/>
            </a:stretch>
          </p:blipFill>
          <p:spPr bwMode="auto">
            <a:xfrm>
              <a:off x="846874" y="1911306"/>
              <a:ext cx="500066" cy="500066"/>
            </a:xfrm>
            <a:prstGeom prst="rect">
              <a:avLst/>
            </a:prstGeom>
            <a:noFill/>
          </p:spPr>
        </p:pic>
        <p:pic>
          <p:nvPicPr>
            <p:cNvPr id="19" name="Picture 18" descr="Related image"/>
            <p:cNvPicPr>
              <a:picLocks noChangeAspect="1" noChangeArrowheads="1"/>
            </p:cNvPicPr>
            <p:nvPr/>
          </p:nvPicPr>
          <p:blipFill>
            <a:blip r:embed="rId5" cstate="print"/>
            <a:srcRect/>
            <a:stretch>
              <a:fillRect/>
            </a:stretch>
          </p:blipFill>
          <p:spPr bwMode="auto">
            <a:xfrm>
              <a:off x="918312" y="2411372"/>
              <a:ext cx="357190" cy="357190"/>
            </a:xfrm>
            <a:prstGeom prst="rect">
              <a:avLst/>
            </a:prstGeom>
            <a:noFill/>
          </p:spPr>
        </p:pic>
      </p:grpSp>
      <p:pic>
        <p:nvPicPr>
          <p:cNvPr id="20" name="Picture 19" descr="Image result for appointment"/>
          <p:cNvPicPr>
            <a:picLocks noChangeAspect="1" noChangeArrowheads="1"/>
          </p:cNvPicPr>
          <p:nvPr/>
        </p:nvPicPr>
        <p:blipFill>
          <a:blip r:embed="rId6"/>
          <a:srcRect/>
          <a:stretch>
            <a:fillRect/>
          </a:stretch>
        </p:blipFill>
        <p:spPr bwMode="auto">
          <a:xfrm>
            <a:off x="3842542" y="3605247"/>
            <a:ext cx="4689897" cy="1468374"/>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034" name="Picture 10" descr="Related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70799">
            <a:off x="3136764" y="448641"/>
            <a:ext cx="5836887" cy="4902073"/>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Image result for thank you png images for pp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634199">
            <a:off x="124930" y="4214244"/>
            <a:ext cx="7049857" cy="201424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3851920" y="75809"/>
            <a:ext cx="5000660" cy="37862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4215875" y="3796400"/>
            <a:ext cx="1968277" cy="9184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467544" y="142852"/>
            <a:ext cx="1872208" cy="288032"/>
          </a:xfrm>
          <a:prstGeom prst="rect">
            <a:avLst/>
          </a:prstGeom>
          <a:solidFill>
            <a:srgbClr val="034381"/>
          </a:solidFill>
          <a:ln>
            <a:solidFill>
              <a:srgbClr val="0343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7" name="TextBox 6"/>
          <p:cNvSpPr txBox="1"/>
          <p:nvPr/>
        </p:nvSpPr>
        <p:spPr>
          <a:xfrm>
            <a:off x="3513615" y="305094"/>
            <a:ext cx="3146617" cy="769441"/>
          </a:xfrm>
          <a:prstGeom prst="rect">
            <a:avLst/>
          </a:prstGeom>
          <a:noFill/>
        </p:spPr>
        <p:txBody>
          <a:bodyPr wrap="square" rtlCol="0">
            <a:spAutoFit/>
          </a:bodyPr>
          <a:lstStyle/>
          <a:p>
            <a:r>
              <a:rPr lang="en-IN" sz="4400" b="1" dirty="0" smtClean="0">
                <a:solidFill>
                  <a:srgbClr val="002060"/>
                </a:solidFill>
                <a:latin typeface="Algerian" panose="04020705040A02060702" pitchFamily="82" charset="0"/>
              </a:rPr>
              <a:t>Content : -</a:t>
            </a:r>
            <a:endParaRPr lang="en-IN" sz="4400" b="1" dirty="0">
              <a:solidFill>
                <a:srgbClr val="002060"/>
              </a:solidFill>
              <a:latin typeface="Algerian" panose="04020705040A02060702" pitchFamily="82" charset="0"/>
            </a:endParaRPr>
          </a:p>
        </p:txBody>
      </p:sp>
      <p:pic>
        <p:nvPicPr>
          <p:cNvPr id="8" name="Picture 7"/>
          <p:cNvPicPr>
            <a:picLocks noChangeAspect="1"/>
          </p:cNvPicPr>
          <p:nvPr/>
        </p:nvPicPr>
        <p:blipFill>
          <a:blip r:embed="rId4"/>
          <a:stretch>
            <a:fillRect/>
          </a:stretch>
        </p:blipFill>
        <p:spPr>
          <a:xfrm>
            <a:off x="5004048" y="3832441"/>
            <a:ext cx="3939641" cy="2883668"/>
          </a:xfrm>
          <a:prstGeom prst="rect">
            <a:avLst/>
          </a:prstGeom>
        </p:spPr>
      </p:pic>
      <p:sp>
        <p:nvSpPr>
          <p:cNvPr id="10" name="TextBox 9"/>
          <p:cNvSpPr txBox="1"/>
          <p:nvPr/>
        </p:nvSpPr>
        <p:spPr>
          <a:xfrm>
            <a:off x="3851920" y="1534242"/>
            <a:ext cx="5410748" cy="4524315"/>
          </a:xfrm>
          <a:prstGeom prst="rect">
            <a:avLst/>
          </a:prstGeom>
          <a:noFill/>
        </p:spPr>
        <p:txBody>
          <a:bodyPr wrap="square" rtlCol="0">
            <a:spAutoFit/>
          </a:bodyPr>
          <a:lstStyle/>
          <a:p>
            <a:pPr marL="457200" indent="-457200">
              <a:buClr>
                <a:srgbClr val="FF0000"/>
              </a:buClr>
              <a:buFont typeface="Wingdings" panose="05000000000000000000" pitchFamily="2" charset="2"/>
              <a:buChar char="ü"/>
            </a:pPr>
            <a:r>
              <a:rPr lang="en-IN" sz="2400" b="1" dirty="0" smtClean="0">
                <a:latin typeface="Times New Roman" panose="02020603050405020304" pitchFamily="18" charset="0"/>
                <a:cs typeface="Times New Roman" panose="02020603050405020304" pitchFamily="18" charset="0"/>
              </a:rPr>
              <a:t>What Is Spine Surgery?</a:t>
            </a:r>
          </a:p>
          <a:p>
            <a:pPr marL="457200" indent="-457200">
              <a:buClr>
                <a:srgbClr val="FF0000"/>
              </a:buClr>
              <a:buFont typeface="Wingdings" panose="05000000000000000000" pitchFamily="2" charset="2"/>
              <a:buChar char="ü"/>
            </a:pPr>
            <a:r>
              <a:rPr lang="en-US" sz="2400" b="1" dirty="0" smtClean="0">
                <a:latin typeface="Times New Roman" panose="02020603050405020304" pitchFamily="18" charset="0"/>
                <a:cs typeface="Times New Roman" panose="02020603050405020304" pitchFamily="18" charset="0"/>
              </a:rPr>
              <a:t>Why Do People Need A Spine?</a:t>
            </a:r>
          </a:p>
          <a:p>
            <a:pPr marL="457200" indent="-457200">
              <a:buClr>
                <a:srgbClr val="FF0000"/>
              </a:buClr>
              <a:buFont typeface="Wingdings" panose="05000000000000000000" pitchFamily="2" charset="2"/>
              <a:buChar char="ü"/>
            </a:pPr>
            <a:r>
              <a:rPr lang="en-US" sz="2400" b="1" dirty="0" smtClean="0">
                <a:latin typeface="Times New Roman" panose="02020603050405020304" pitchFamily="18" charset="0"/>
                <a:cs typeface="Times New Roman" panose="02020603050405020304" pitchFamily="18" charset="0"/>
              </a:rPr>
              <a:t>What Are The Risks Involved?</a:t>
            </a:r>
          </a:p>
          <a:p>
            <a:pPr marL="457200" indent="-457200">
              <a:buClr>
                <a:srgbClr val="FF0000"/>
              </a:buClr>
              <a:buFont typeface="Wingdings" panose="05000000000000000000" pitchFamily="2" charset="2"/>
              <a:buChar char="ü"/>
            </a:pPr>
            <a:r>
              <a:rPr lang="en-IN" sz="2400" b="1" dirty="0" smtClean="0">
                <a:latin typeface="Times New Roman" panose="02020603050405020304" pitchFamily="18" charset="0"/>
                <a:cs typeface="Times New Roman" panose="02020603050405020304" pitchFamily="18" charset="0"/>
              </a:rPr>
              <a:t>What Is The Cost Of Spine Surgery?</a:t>
            </a:r>
          </a:p>
          <a:p>
            <a:pPr marL="457200" indent="-457200">
              <a:buClr>
                <a:srgbClr val="FF0000"/>
              </a:buClr>
              <a:buFont typeface="Wingdings" panose="05000000000000000000" pitchFamily="2" charset="2"/>
              <a:buChar char="ü"/>
            </a:pPr>
            <a:r>
              <a:rPr lang="en-US" sz="2400" b="1" dirty="0" smtClean="0">
                <a:latin typeface="Times New Roman" panose="02020603050405020304" pitchFamily="18" charset="0"/>
                <a:cs typeface="Times New Roman" panose="02020603050405020304" pitchFamily="18" charset="0"/>
              </a:rPr>
              <a:t>Dr. Hitesh </a:t>
            </a:r>
            <a:r>
              <a:rPr lang="en-US" sz="2400" b="1" dirty="0" err="1" smtClean="0">
                <a:latin typeface="Times New Roman" panose="02020603050405020304" pitchFamily="18" charset="0"/>
                <a:cs typeface="Times New Roman" panose="02020603050405020304" pitchFamily="18" charset="0"/>
              </a:rPr>
              <a:t>Garg</a:t>
            </a:r>
            <a:r>
              <a:rPr lang="en-US" sz="2400" b="1" dirty="0" smtClean="0">
                <a:latin typeface="Times New Roman" panose="02020603050405020304" pitchFamily="18" charset="0"/>
                <a:cs typeface="Times New Roman" panose="02020603050405020304" pitchFamily="18" charset="0"/>
              </a:rPr>
              <a:t>, Best Spine Surgeon In India</a:t>
            </a:r>
          </a:p>
          <a:p>
            <a:pPr marL="457200" indent="-457200">
              <a:buClr>
                <a:srgbClr val="FF0000"/>
              </a:buClr>
              <a:buFont typeface="Wingdings" panose="05000000000000000000" pitchFamily="2" charset="2"/>
              <a:buChar char="ü"/>
            </a:pPr>
            <a:r>
              <a:rPr lang="en-IN" sz="2400" b="1" dirty="0" smtClean="0">
                <a:latin typeface="Times New Roman" panose="02020603050405020304" pitchFamily="18" charset="0"/>
                <a:cs typeface="Times New Roman" panose="02020603050405020304" pitchFamily="18" charset="0"/>
              </a:rPr>
              <a:t>Work Experience Of </a:t>
            </a:r>
            <a:r>
              <a:rPr lang="en-US" sz="2400" b="1" dirty="0" smtClean="0">
                <a:latin typeface="Times New Roman" panose="02020603050405020304" pitchFamily="18" charset="0"/>
                <a:cs typeface="Times New Roman" panose="02020603050405020304" pitchFamily="18" charset="0"/>
              </a:rPr>
              <a:t>Dr. Hitesh </a:t>
            </a:r>
            <a:r>
              <a:rPr lang="en-US" sz="2400" b="1" dirty="0" err="1" smtClean="0">
                <a:latin typeface="Times New Roman" panose="02020603050405020304" pitchFamily="18" charset="0"/>
                <a:cs typeface="Times New Roman" panose="02020603050405020304" pitchFamily="18" charset="0"/>
              </a:rPr>
              <a:t>Garg</a:t>
            </a:r>
            <a:endParaRPr lang="en-IN" sz="2400" b="1" dirty="0" smtClean="0">
              <a:latin typeface="Times New Roman" panose="02020603050405020304" pitchFamily="18" charset="0"/>
              <a:cs typeface="Times New Roman" panose="02020603050405020304" pitchFamily="18" charset="0"/>
            </a:endParaRPr>
          </a:p>
          <a:p>
            <a:pPr marL="457200" indent="-457200">
              <a:buClr>
                <a:srgbClr val="FF0000"/>
              </a:buClr>
              <a:buFont typeface="Wingdings" panose="05000000000000000000" pitchFamily="2" charset="2"/>
              <a:buChar char="ü"/>
            </a:pPr>
            <a:r>
              <a:rPr lang="en-IN" sz="2400" b="1" dirty="0" smtClean="0">
                <a:latin typeface="Times New Roman" panose="02020603050405020304" pitchFamily="18" charset="0"/>
                <a:cs typeface="Times New Roman" panose="02020603050405020304" pitchFamily="18" charset="0"/>
              </a:rPr>
              <a:t>Specialization Of </a:t>
            </a:r>
            <a:r>
              <a:rPr lang="en-US" sz="2400" b="1" dirty="0" smtClean="0">
                <a:latin typeface="Times New Roman" panose="02020603050405020304" pitchFamily="18" charset="0"/>
                <a:cs typeface="Times New Roman" panose="02020603050405020304" pitchFamily="18" charset="0"/>
              </a:rPr>
              <a:t>Dr. Hitesh </a:t>
            </a:r>
            <a:r>
              <a:rPr lang="en-US" sz="2400" b="1" dirty="0" err="1" smtClean="0">
                <a:latin typeface="Times New Roman" panose="02020603050405020304" pitchFamily="18" charset="0"/>
                <a:cs typeface="Times New Roman" panose="02020603050405020304" pitchFamily="18" charset="0"/>
              </a:rPr>
              <a:t>Garg</a:t>
            </a:r>
            <a:endParaRPr lang="en-IN" sz="2400" b="1" dirty="0" smtClean="0">
              <a:latin typeface="Times New Roman" panose="02020603050405020304" pitchFamily="18" charset="0"/>
              <a:cs typeface="Times New Roman" panose="02020603050405020304" pitchFamily="18" charset="0"/>
            </a:endParaRPr>
          </a:p>
          <a:p>
            <a:pPr marL="457200" indent="-457200">
              <a:buClr>
                <a:srgbClr val="FF0000"/>
              </a:buClr>
              <a:buFont typeface="Wingdings" panose="05000000000000000000" pitchFamily="2" charset="2"/>
              <a:buChar char="ü"/>
            </a:pPr>
            <a:r>
              <a:rPr lang="en-US" sz="2400" b="1" dirty="0" smtClean="0">
                <a:latin typeface="Times New Roman" panose="02020603050405020304" pitchFamily="18" charset="0"/>
                <a:cs typeface="Times New Roman" panose="02020603050405020304" pitchFamily="18" charset="0"/>
              </a:rPr>
              <a:t>Appoint With Famous Spine Surgeon Specialist</a:t>
            </a:r>
            <a:endParaRPr lang="en-US" sz="2400" b="1" dirty="0">
              <a:latin typeface="Times New Roman" panose="02020603050405020304" pitchFamily="18" charset="0"/>
              <a:cs typeface="Times New Roman" panose="02020603050405020304" pitchFamily="18" charset="0"/>
            </a:endParaRPr>
          </a:p>
        </p:txBody>
      </p:sp>
      <p:pic>
        <p:nvPicPr>
          <p:cNvPr id="11" name="Picture 10"/>
          <p:cNvPicPr>
            <a:picLocks noChangeAspect="1"/>
          </p:cNvPicPr>
          <p:nvPr/>
        </p:nvPicPr>
        <p:blipFill>
          <a:blip r:embed="rId5"/>
          <a:stretch>
            <a:fillRect/>
          </a:stretch>
        </p:blipFill>
        <p:spPr>
          <a:xfrm>
            <a:off x="7524328" y="136557"/>
            <a:ext cx="1599803" cy="1537066"/>
          </a:xfrm>
          <a:prstGeom prst="rect">
            <a:avLst/>
          </a:prstGeom>
        </p:spPr>
      </p:pic>
      <p:sp>
        <p:nvSpPr>
          <p:cNvPr id="13" name="Footer Placeholder 4"/>
          <p:cNvSpPr>
            <a:spLocks noGrp="1"/>
          </p:cNvSpPr>
          <p:nvPr>
            <p:ph type="ftr" sz="quarter" idx="11"/>
          </p:nvPr>
        </p:nvSpPr>
        <p:spPr>
          <a:xfrm>
            <a:off x="5208636" y="6296593"/>
            <a:ext cx="3923928" cy="561407"/>
          </a:xfrm>
        </p:spPr>
        <p:txBody>
          <a:bodyPr/>
          <a:lstStyle/>
          <a:p>
            <a:r>
              <a:rPr lang="en-US" sz="1800" b="1" dirty="0" smtClean="0">
                <a:solidFill>
                  <a:srgbClr val="002060"/>
                </a:solidFill>
              </a:rPr>
              <a:t>dr.hiteshgarg@neurospinehospital.com   </a:t>
            </a:r>
          </a:p>
          <a:p>
            <a:r>
              <a:rPr lang="en-US" sz="1800" b="1" dirty="0" smtClean="0">
                <a:solidFill>
                  <a:srgbClr val="002060"/>
                </a:solidFill>
              </a:rPr>
              <a:t>+91-9325887033 </a:t>
            </a:r>
            <a:endParaRPr lang="en-US" sz="1800" b="1" dirty="0">
              <a:solidFill>
                <a:srgbClr val="002060"/>
              </a:solidFill>
            </a:endParaRPr>
          </a:p>
        </p:txBody>
      </p:sp>
    </p:spTree>
    <p:extLst>
      <p:ext uri="{BB962C8B-B14F-4D97-AF65-F5344CB8AC3E}">
        <p14:creationId xmlns:p14="http://schemas.microsoft.com/office/powerpoint/2010/main" val="2876223846"/>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5" name="Subtitle 4"/>
          <p:cNvSpPr>
            <a:spLocks noGrp="1"/>
          </p:cNvSpPr>
          <p:nvPr>
            <p:ph type="subTitle" idx="1"/>
          </p:nvPr>
        </p:nvSpPr>
        <p:spPr>
          <a:xfrm>
            <a:off x="3546989" y="1415686"/>
            <a:ext cx="5580112" cy="4248472"/>
          </a:xfrm>
        </p:spPr>
        <p:txBody>
          <a:bodyPr>
            <a:noAutofit/>
          </a:bodyPr>
          <a:lstStyle/>
          <a:p>
            <a:pPr algn="just"/>
            <a:r>
              <a:rPr lang="en-US" sz="2800" dirty="0">
                <a:solidFill>
                  <a:schemeClr val="tx1"/>
                </a:solidFill>
                <a:latin typeface="Times New Roman" panose="02020603050405020304" pitchFamily="18" charset="0"/>
                <a:cs typeface="Times New Roman" panose="02020603050405020304" pitchFamily="18" charset="0"/>
              </a:rPr>
              <a:t>Spine surgery is performed to treat several spinal problems that a patient may face. He/she may have a spinal </a:t>
            </a:r>
            <a:r>
              <a:rPr lang="en-US" sz="2800" dirty="0" smtClean="0">
                <a:solidFill>
                  <a:schemeClr val="tx1"/>
                </a:solidFill>
                <a:latin typeface="Times New Roman" panose="02020603050405020304" pitchFamily="18" charset="0"/>
                <a:cs typeface="Times New Roman" panose="02020603050405020304" pitchFamily="18" charset="0"/>
              </a:rPr>
              <a:t>tumor, </a:t>
            </a:r>
            <a:r>
              <a:rPr lang="en-US" sz="2800" dirty="0">
                <a:solidFill>
                  <a:schemeClr val="tx1"/>
                </a:solidFill>
                <a:latin typeface="Times New Roman" panose="02020603050405020304" pitchFamily="18" charset="0"/>
                <a:cs typeface="Times New Roman" panose="02020603050405020304" pitchFamily="18" charset="0"/>
              </a:rPr>
              <a:t>spinal disc degeneration, abnormal curve of the structure of the spine, some congenital spinal defect and others. For each problem, there are different techniques of surgery used for the treatment.</a:t>
            </a:r>
          </a:p>
        </p:txBody>
      </p:sp>
      <p:sp>
        <p:nvSpPr>
          <p:cNvPr id="4" name="Rectangle 3"/>
          <p:cNvSpPr/>
          <p:nvPr/>
        </p:nvSpPr>
        <p:spPr>
          <a:xfrm>
            <a:off x="4000496" y="142852"/>
            <a:ext cx="4714908" cy="8572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71500" y="332656"/>
            <a:ext cx="1800200" cy="307412"/>
          </a:xfrm>
          <a:prstGeom prst="rect">
            <a:avLst/>
          </a:prstGeom>
          <a:solidFill>
            <a:srgbClr val="C6C1BD"/>
          </a:solidFill>
          <a:ln>
            <a:solidFill>
              <a:srgbClr val="C6C1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Title 5"/>
          <p:cNvSpPr>
            <a:spLocks noGrp="1"/>
          </p:cNvSpPr>
          <p:nvPr>
            <p:ph type="ctrTitle"/>
          </p:nvPr>
        </p:nvSpPr>
        <p:spPr>
          <a:xfrm>
            <a:off x="2915816" y="161760"/>
            <a:ext cx="6228184" cy="1014760"/>
          </a:xfrm>
        </p:spPr>
        <p:txBody>
          <a:bodyPr>
            <a:normAutofit/>
          </a:bodyPr>
          <a:lstStyle/>
          <a:p>
            <a:r>
              <a:rPr lang="en-IN" sz="3600" b="1" dirty="0">
                <a:solidFill>
                  <a:srgbClr val="002060"/>
                </a:solidFill>
                <a:latin typeface="Algerian" panose="04020705040A02060702" pitchFamily="82" charset="0"/>
              </a:rPr>
              <a:t>What is spine surgery</a:t>
            </a:r>
            <a:r>
              <a:rPr lang="en-IN" sz="3600" b="1" dirty="0" smtClean="0">
                <a:solidFill>
                  <a:srgbClr val="002060"/>
                </a:solidFill>
                <a:latin typeface="Algerian" panose="04020705040A02060702" pitchFamily="82" charset="0"/>
              </a:rPr>
              <a:t>?</a:t>
            </a:r>
            <a:endParaRPr lang="en-US" sz="3600" dirty="0">
              <a:solidFill>
                <a:srgbClr val="002060"/>
              </a:solidFill>
              <a:latin typeface="Algerian" panose="04020705040A02060702" pitchFamily="82" charset="0"/>
            </a:endParaRPr>
          </a:p>
        </p:txBody>
      </p:sp>
      <p:pic>
        <p:nvPicPr>
          <p:cNvPr id="10" name="Picture 9"/>
          <p:cNvPicPr>
            <a:picLocks noChangeAspect="1"/>
          </p:cNvPicPr>
          <p:nvPr/>
        </p:nvPicPr>
        <p:blipFill>
          <a:blip r:embed="rId3"/>
          <a:stretch>
            <a:fillRect/>
          </a:stretch>
        </p:blipFill>
        <p:spPr>
          <a:xfrm>
            <a:off x="7493606" y="5077216"/>
            <a:ext cx="1221798" cy="1173884"/>
          </a:xfrm>
          <a:prstGeom prst="rect">
            <a:avLst/>
          </a:prstGeom>
        </p:spPr>
      </p:pic>
      <p:sp>
        <p:nvSpPr>
          <p:cNvPr id="11" name="Footer Placeholder 4"/>
          <p:cNvSpPr>
            <a:spLocks noGrp="1"/>
          </p:cNvSpPr>
          <p:nvPr>
            <p:ph type="ftr" sz="quarter" idx="11"/>
          </p:nvPr>
        </p:nvSpPr>
        <p:spPr>
          <a:xfrm>
            <a:off x="5208636" y="6296593"/>
            <a:ext cx="3923928" cy="561407"/>
          </a:xfrm>
        </p:spPr>
        <p:txBody>
          <a:bodyPr/>
          <a:lstStyle/>
          <a:p>
            <a:r>
              <a:rPr lang="en-US" sz="1800" b="1" dirty="0" smtClean="0">
                <a:solidFill>
                  <a:srgbClr val="002060"/>
                </a:solidFill>
              </a:rPr>
              <a:t>dr.hiteshgarg@neurospinehospital.com   </a:t>
            </a:r>
          </a:p>
          <a:p>
            <a:r>
              <a:rPr lang="en-US" sz="1800" b="1" dirty="0" smtClean="0">
                <a:solidFill>
                  <a:srgbClr val="002060"/>
                </a:solidFill>
              </a:rPr>
              <a:t>+91-9325887033 </a:t>
            </a:r>
            <a:endParaRPr lang="en-US" sz="1800" b="1" dirty="0">
              <a:solidFill>
                <a:srgbClr val="002060"/>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6" name="Subtitle 5"/>
          <p:cNvSpPr>
            <a:spLocks noGrp="1"/>
          </p:cNvSpPr>
          <p:nvPr>
            <p:ph type="subTitle" idx="1"/>
          </p:nvPr>
        </p:nvSpPr>
        <p:spPr>
          <a:xfrm>
            <a:off x="3466603" y="2707889"/>
            <a:ext cx="5677397" cy="1800200"/>
          </a:xfrm>
        </p:spPr>
        <p:txBody>
          <a:bodyPr>
            <a:noAutofit/>
          </a:bodyPr>
          <a:lstStyle/>
          <a:p>
            <a:pPr marL="457200" indent="-457200" algn="just">
              <a:buFont typeface="Arial" panose="020B0604020202020204" pitchFamily="34" charset="0"/>
              <a:buChar char="•"/>
            </a:pPr>
            <a:r>
              <a:rPr lang="en-US" sz="3000" dirty="0" smtClean="0">
                <a:solidFill>
                  <a:schemeClr val="tx1"/>
                </a:solidFill>
                <a:latin typeface="Times New Roman" panose="02020603050405020304" pitchFamily="18" charset="0"/>
                <a:cs typeface="Times New Roman" panose="02020603050405020304" pitchFamily="18" charset="0"/>
              </a:rPr>
              <a:t>To Take Pressure Off Of Nerves</a:t>
            </a:r>
          </a:p>
          <a:p>
            <a:pPr marL="457200" indent="-457200" algn="just">
              <a:buFont typeface="Arial" panose="020B0604020202020204" pitchFamily="34" charset="0"/>
              <a:buChar char="•"/>
            </a:pPr>
            <a:r>
              <a:rPr lang="en-IN" sz="3000" dirty="0" smtClean="0">
                <a:solidFill>
                  <a:schemeClr val="tx1"/>
                </a:solidFill>
                <a:latin typeface="Times New Roman" panose="02020603050405020304" pitchFamily="18" charset="0"/>
                <a:cs typeface="Times New Roman" panose="02020603050405020304" pitchFamily="18" charset="0"/>
              </a:rPr>
              <a:t>To Stabilize An Unstable Spine</a:t>
            </a:r>
          </a:p>
          <a:p>
            <a:pPr marL="457200" indent="-457200" algn="just">
              <a:buFont typeface="Arial" panose="020B0604020202020204" pitchFamily="34" charset="0"/>
              <a:buChar char="•"/>
            </a:pPr>
            <a:r>
              <a:rPr lang="en-US" sz="3000" dirty="0" smtClean="0">
                <a:solidFill>
                  <a:schemeClr val="tx1"/>
                </a:solidFill>
                <a:latin typeface="Times New Roman" panose="02020603050405020304" pitchFamily="18" charset="0"/>
                <a:cs typeface="Times New Roman" panose="02020603050405020304" pitchFamily="18" charset="0"/>
              </a:rPr>
              <a:t>To Realign A Crooked Spine</a:t>
            </a:r>
            <a:endParaRPr lang="en-US" sz="3000" dirty="0">
              <a:solidFill>
                <a:schemeClr val="tx1"/>
              </a:solidFill>
              <a:latin typeface="Times New Roman" panose="02020603050405020304" pitchFamily="18" charset="0"/>
              <a:cs typeface="Times New Roman" panose="02020603050405020304" pitchFamily="18" charset="0"/>
            </a:endParaRPr>
          </a:p>
        </p:txBody>
      </p:sp>
      <p:sp>
        <p:nvSpPr>
          <p:cNvPr id="4" name="Rectangle 3"/>
          <p:cNvSpPr/>
          <p:nvPr/>
        </p:nvSpPr>
        <p:spPr>
          <a:xfrm>
            <a:off x="4283968" y="116632"/>
            <a:ext cx="4429156" cy="64294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71500" y="332656"/>
            <a:ext cx="1800200" cy="307412"/>
          </a:xfrm>
          <a:prstGeom prst="rect">
            <a:avLst/>
          </a:prstGeom>
          <a:solidFill>
            <a:srgbClr val="C6C1BD"/>
          </a:solidFill>
          <a:ln>
            <a:solidFill>
              <a:srgbClr val="C6C1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8" name="Footer Placeholder 4"/>
          <p:cNvSpPr>
            <a:spLocks noGrp="1"/>
          </p:cNvSpPr>
          <p:nvPr>
            <p:ph type="ftr" sz="quarter" idx="11"/>
          </p:nvPr>
        </p:nvSpPr>
        <p:spPr>
          <a:xfrm>
            <a:off x="5208636" y="6296593"/>
            <a:ext cx="3923928" cy="561407"/>
          </a:xfrm>
        </p:spPr>
        <p:txBody>
          <a:bodyPr/>
          <a:lstStyle/>
          <a:p>
            <a:r>
              <a:rPr lang="en-US" sz="1800" b="1" dirty="0" smtClean="0">
                <a:solidFill>
                  <a:srgbClr val="002060"/>
                </a:solidFill>
              </a:rPr>
              <a:t>dr.hiteshgarg@neurospinehospital.com   </a:t>
            </a:r>
          </a:p>
          <a:p>
            <a:r>
              <a:rPr lang="en-US" sz="1800" b="1" dirty="0" smtClean="0">
                <a:solidFill>
                  <a:srgbClr val="002060"/>
                </a:solidFill>
              </a:rPr>
              <a:t>+91-9325887033 </a:t>
            </a:r>
            <a:endParaRPr lang="en-US" sz="1800" b="1" dirty="0">
              <a:solidFill>
                <a:srgbClr val="002060"/>
              </a:solidFill>
            </a:endParaRPr>
          </a:p>
        </p:txBody>
      </p:sp>
      <p:sp>
        <p:nvSpPr>
          <p:cNvPr id="9" name="Title 4"/>
          <p:cNvSpPr>
            <a:spLocks noGrp="1"/>
          </p:cNvSpPr>
          <p:nvPr>
            <p:ph type="ctrTitle"/>
          </p:nvPr>
        </p:nvSpPr>
        <p:spPr>
          <a:xfrm>
            <a:off x="2771800" y="260647"/>
            <a:ext cx="6372200" cy="1594859"/>
          </a:xfrm>
        </p:spPr>
        <p:txBody>
          <a:bodyPr>
            <a:normAutofit/>
          </a:bodyPr>
          <a:lstStyle/>
          <a:p>
            <a:r>
              <a:rPr lang="en-US" b="1" dirty="0">
                <a:solidFill>
                  <a:srgbClr val="002060"/>
                </a:solidFill>
                <a:effectLst>
                  <a:outerShdw blurRad="38100" dist="38100" dir="2700000" algn="tl">
                    <a:srgbClr val="000000">
                      <a:alpha val="43137"/>
                    </a:srgbClr>
                  </a:outerShdw>
                </a:effectLst>
                <a:latin typeface="Algerian" panose="04020705040A02060702" pitchFamily="82" charset="0"/>
              </a:rPr>
              <a:t>Why do people need a spine?</a:t>
            </a:r>
          </a:p>
        </p:txBody>
      </p:sp>
      <p:pic>
        <p:nvPicPr>
          <p:cNvPr id="10" name="Picture 9"/>
          <p:cNvPicPr>
            <a:picLocks noChangeAspect="1"/>
          </p:cNvPicPr>
          <p:nvPr/>
        </p:nvPicPr>
        <p:blipFill>
          <a:blip r:embed="rId4"/>
          <a:stretch>
            <a:fillRect/>
          </a:stretch>
        </p:blipFill>
        <p:spPr>
          <a:xfrm>
            <a:off x="6917994" y="4365105"/>
            <a:ext cx="2077631" cy="199615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Subtitle 7"/>
          <p:cNvSpPr>
            <a:spLocks noGrp="1"/>
          </p:cNvSpPr>
          <p:nvPr>
            <p:ph type="subTitle" idx="1"/>
          </p:nvPr>
        </p:nvSpPr>
        <p:spPr>
          <a:xfrm>
            <a:off x="3456255" y="1482570"/>
            <a:ext cx="5712692" cy="4248472"/>
          </a:xfrm>
        </p:spPr>
        <p:txBody>
          <a:bodyPr>
            <a:noAutofit/>
          </a:bodyPr>
          <a:lstStyle/>
          <a:p>
            <a:pPr marL="457200" indent="-457200" algn="l">
              <a:buFont typeface="Arial" panose="020B0604020202020204" pitchFamily="34" charset="0"/>
              <a:buChar char="•"/>
            </a:pPr>
            <a:r>
              <a:rPr lang="en-US" sz="2200" dirty="0">
                <a:solidFill>
                  <a:schemeClr val="tx1"/>
                </a:solidFill>
                <a:latin typeface="Times New Roman" panose="02020603050405020304" pitchFamily="18" charset="0"/>
                <a:cs typeface="Times New Roman" panose="02020603050405020304" pitchFamily="18" charset="0"/>
              </a:rPr>
              <a:t>Reaction to anesthesia or other drugs</a:t>
            </a:r>
          </a:p>
          <a:p>
            <a:pPr marL="457200" indent="-457200" algn="l">
              <a:buFont typeface="Arial" panose="020B0604020202020204" pitchFamily="34" charset="0"/>
              <a:buChar char="•"/>
            </a:pPr>
            <a:r>
              <a:rPr lang="en-US" sz="2200" dirty="0">
                <a:solidFill>
                  <a:schemeClr val="tx1"/>
                </a:solidFill>
                <a:latin typeface="Times New Roman" panose="02020603050405020304" pitchFamily="18" charset="0"/>
                <a:cs typeface="Times New Roman" panose="02020603050405020304" pitchFamily="18" charset="0"/>
              </a:rPr>
              <a:t>Bleeding</a:t>
            </a:r>
          </a:p>
          <a:p>
            <a:pPr marL="457200" indent="-457200" algn="l">
              <a:buFont typeface="Arial" panose="020B0604020202020204" pitchFamily="34" charset="0"/>
              <a:buChar char="•"/>
            </a:pPr>
            <a:r>
              <a:rPr lang="en-US" sz="2200" dirty="0">
                <a:solidFill>
                  <a:schemeClr val="tx1"/>
                </a:solidFill>
                <a:latin typeface="Times New Roman" panose="02020603050405020304" pitchFamily="18" charset="0"/>
                <a:cs typeface="Times New Roman" panose="02020603050405020304" pitchFamily="18" charset="0"/>
              </a:rPr>
              <a:t>Infection</a:t>
            </a:r>
          </a:p>
          <a:p>
            <a:pPr marL="457200" indent="-457200" algn="l">
              <a:buFont typeface="Arial" panose="020B0604020202020204" pitchFamily="34" charset="0"/>
              <a:buChar char="•"/>
            </a:pPr>
            <a:r>
              <a:rPr lang="en-US" sz="2200" dirty="0">
                <a:solidFill>
                  <a:schemeClr val="tx1"/>
                </a:solidFill>
                <a:latin typeface="Times New Roman" panose="02020603050405020304" pitchFamily="18" charset="0"/>
                <a:cs typeface="Times New Roman" panose="02020603050405020304" pitchFamily="18" charset="0"/>
              </a:rPr>
              <a:t>Blood clots, for instance in your legs or lungs</a:t>
            </a:r>
          </a:p>
          <a:p>
            <a:pPr marL="457200" indent="-457200" algn="l">
              <a:buFont typeface="Arial" panose="020B0604020202020204" pitchFamily="34" charset="0"/>
              <a:buChar char="•"/>
            </a:pPr>
            <a:r>
              <a:rPr lang="en-US" sz="2200" dirty="0">
                <a:solidFill>
                  <a:schemeClr val="tx1"/>
                </a:solidFill>
                <a:latin typeface="Times New Roman" panose="02020603050405020304" pitchFamily="18" charset="0"/>
                <a:cs typeface="Times New Roman" panose="02020603050405020304" pitchFamily="18" charset="0"/>
              </a:rPr>
              <a:t>Heart attack</a:t>
            </a:r>
          </a:p>
          <a:p>
            <a:pPr marL="457200" indent="-457200" algn="l">
              <a:buFont typeface="Arial" panose="020B0604020202020204" pitchFamily="34" charset="0"/>
              <a:buChar char="•"/>
            </a:pPr>
            <a:r>
              <a:rPr lang="en-US" sz="2200" dirty="0">
                <a:solidFill>
                  <a:schemeClr val="tx1"/>
                </a:solidFill>
                <a:latin typeface="Times New Roman" panose="02020603050405020304" pitchFamily="18" charset="0"/>
                <a:cs typeface="Times New Roman" panose="02020603050405020304" pitchFamily="18" charset="0"/>
              </a:rPr>
              <a:t>Stroke</a:t>
            </a:r>
          </a:p>
          <a:p>
            <a:pPr marL="457200" indent="-457200" algn="l">
              <a:buFont typeface="Arial" panose="020B0604020202020204" pitchFamily="34" charset="0"/>
              <a:buChar char="•"/>
            </a:pPr>
            <a:r>
              <a:rPr lang="en-US" sz="2200" dirty="0">
                <a:solidFill>
                  <a:schemeClr val="tx1"/>
                </a:solidFill>
                <a:latin typeface="Times New Roman" panose="02020603050405020304" pitchFamily="18" charset="0"/>
                <a:cs typeface="Times New Roman" panose="02020603050405020304" pitchFamily="18" charset="0"/>
              </a:rPr>
              <a:t>Herniated disk</a:t>
            </a:r>
          </a:p>
          <a:p>
            <a:pPr marL="457200" indent="-457200" algn="l">
              <a:buFont typeface="Arial" panose="020B0604020202020204" pitchFamily="34" charset="0"/>
              <a:buChar char="•"/>
            </a:pPr>
            <a:r>
              <a:rPr lang="en-US" sz="2200" dirty="0">
                <a:solidFill>
                  <a:schemeClr val="tx1"/>
                </a:solidFill>
                <a:latin typeface="Times New Roman" panose="02020603050405020304" pitchFamily="18" charset="0"/>
                <a:cs typeface="Times New Roman" panose="02020603050405020304" pitchFamily="18" charset="0"/>
              </a:rPr>
              <a:t>Nerve damage, which can lead to weakness, paralysis, pain, sexual dysfunction, or loss of bowel or bladder </a:t>
            </a:r>
            <a:r>
              <a:rPr lang="en-US" sz="2200" dirty="0" smtClean="0">
                <a:solidFill>
                  <a:schemeClr val="tx1"/>
                </a:solidFill>
                <a:latin typeface="Times New Roman" panose="02020603050405020304" pitchFamily="18" charset="0"/>
                <a:cs typeface="Times New Roman" panose="02020603050405020304" pitchFamily="18" charset="0"/>
              </a:rPr>
              <a:t>control</a:t>
            </a:r>
            <a:endParaRPr lang="en-US" sz="2200" dirty="0">
              <a:solidFill>
                <a:schemeClr val="tx1"/>
              </a:solidFill>
              <a:latin typeface="Times New Roman" panose="02020603050405020304" pitchFamily="18" charset="0"/>
              <a:cs typeface="Times New Roman" panose="02020603050405020304" pitchFamily="18" charset="0"/>
            </a:endParaRPr>
          </a:p>
        </p:txBody>
      </p:sp>
      <p:sp>
        <p:nvSpPr>
          <p:cNvPr id="3" name="Rectangle 2"/>
          <p:cNvSpPr/>
          <p:nvPr/>
        </p:nvSpPr>
        <p:spPr>
          <a:xfrm>
            <a:off x="4214810" y="142852"/>
            <a:ext cx="4429156" cy="8572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471500" y="332656"/>
            <a:ext cx="1800200" cy="307412"/>
          </a:xfrm>
          <a:prstGeom prst="rect">
            <a:avLst/>
          </a:prstGeom>
          <a:solidFill>
            <a:srgbClr val="C6C1BD"/>
          </a:solidFill>
          <a:ln>
            <a:solidFill>
              <a:srgbClr val="C6C1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7" name="Footer Placeholder 4"/>
          <p:cNvSpPr>
            <a:spLocks noGrp="1"/>
          </p:cNvSpPr>
          <p:nvPr>
            <p:ph type="ftr" sz="quarter" idx="11"/>
          </p:nvPr>
        </p:nvSpPr>
        <p:spPr>
          <a:xfrm>
            <a:off x="5208636" y="6296593"/>
            <a:ext cx="3923928" cy="561407"/>
          </a:xfrm>
        </p:spPr>
        <p:txBody>
          <a:bodyPr/>
          <a:lstStyle/>
          <a:p>
            <a:r>
              <a:rPr lang="en-US" sz="1800" b="1" dirty="0" smtClean="0">
                <a:solidFill>
                  <a:srgbClr val="002060"/>
                </a:solidFill>
              </a:rPr>
              <a:t>dr.hiteshgarg@neurospinehospital.com   </a:t>
            </a:r>
          </a:p>
          <a:p>
            <a:r>
              <a:rPr lang="en-US" sz="1800" b="1" dirty="0" smtClean="0">
                <a:solidFill>
                  <a:srgbClr val="002060"/>
                </a:solidFill>
              </a:rPr>
              <a:t>+91-9325887033 </a:t>
            </a:r>
            <a:endParaRPr lang="en-US" sz="1800" b="1" dirty="0">
              <a:solidFill>
                <a:srgbClr val="002060"/>
              </a:solidFill>
            </a:endParaRPr>
          </a:p>
        </p:txBody>
      </p:sp>
      <p:sp>
        <p:nvSpPr>
          <p:cNvPr id="9" name="TextBox 8"/>
          <p:cNvSpPr txBox="1"/>
          <p:nvPr/>
        </p:nvSpPr>
        <p:spPr>
          <a:xfrm>
            <a:off x="3047294" y="399518"/>
            <a:ext cx="6096706" cy="954107"/>
          </a:xfrm>
          <a:prstGeom prst="rect">
            <a:avLst/>
          </a:prstGeom>
          <a:noFill/>
        </p:spPr>
        <p:txBody>
          <a:bodyPr wrap="square" rtlCol="0">
            <a:spAutoFit/>
          </a:bodyPr>
          <a:lstStyle/>
          <a:p>
            <a:pPr algn="ctr"/>
            <a:r>
              <a:rPr lang="en-US" sz="2800" b="1" dirty="0">
                <a:solidFill>
                  <a:srgbClr val="002060"/>
                </a:solidFill>
                <a:latin typeface="Algerian" panose="04020705040A02060702" pitchFamily="82" charset="0"/>
              </a:rPr>
              <a:t>What are the risks involved in spine surgery?</a:t>
            </a:r>
            <a:endParaRPr lang="en-IN" sz="2800" b="1" dirty="0">
              <a:solidFill>
                <a:srgbClr val="002060"/>
              </a:solidFill>
              <a:latin typeface="Algerian" panose="04020705040A02060702" pitchFamily="82" charset="0"/>
            </a:endParaRPr>
          </a:p>
        </p:txBody>
      </p:sp>
      <p:pic>
        <p:nvPicPr>
          <p:cNvPr id="10" name="Picture 9"/>
          <p:cNvPicPr>
            <a:picLocks noChangeAspect="1"/>
          </p:cNvPicPr>
          <p:nvPr/>
        </p:nvPicPr>
        <p:blipFill>
          <a:blip r:embed="rId4"/>
          <a:stretch>
            <a:fillRect/>
          </a:stretch>
        </p:blipFill>
        <p:spPr>
          <a:xfrm>
            <a:off x="7812360" y="5308667"/>
            <a:ext cx="1084009" cy="104149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6" name="Subtitle 5"/>
          <p:cNvSpPr>
            <a:spLocks noGrp="1"/>
          </p:cNvSpPr>
          <p:nvPr>
            <p:ph type="subTitle" idx="1"/>
          </p:nvPr>
        </p:nvSpPr>
        <p:spPr>
          <a:xfrm>
            <a:off x="3430644" y="1418062"/>
            <a:ext cx="5713356" cy="4603226"/>
          </a:xfrm>
        </p:spPr>
        <p:txBody>
          <a:bodyPr>
            <a:noAutofit/>
          </a:bodyPr>
          <a:lstStyle/>
          <a:p>
            <a:pPr marL="285750" indent="-285750" algn="just">
              <a:buFont typeface="Arial" panose="020B0604020202020204" pitchFamily="34" charset="0"/>
              <a:buChar char="•"/>
            </a:pPr>
            <a:r>
              <a:rPr lang="en-US" sz="2000" dirty="0">
                <a:solidFill>
                  <a:schemeClr val="tx1"/>
                </a:solidFill>
                <a:latin typeface="Times New Roman" pitchFamily="18" charset="0"/>
                <a:cs typeface="Times New Roman" pitchFamily="18" charset="0"/>
              </a:rPr>
              <a:t>India is a very Cost </a:t>
            </a:r>
            <a:r>
              <a:rPr lang="en-US" sz="2000" dirty="0" smtClean="0">
                <a:solidFill>
                  <a:schemeClr val="tx1"/>
                </a:solidFill>
                <a:latin typeface="Times New Roman" pitchFamily="18" charset="0"/>
                <a:cs typeface="Times New Roman" pitchFamily="18" charset="0"/>
              </a:rPr>
              <a:t>Affordable Country </a:t>
            </a:r>
            <a:r>
              <a:rPr lang="en-US" sz="2000" dirty="0">
                <a:solidFill>
                  <a:schemeClr val="tx1"/>
                </a:solidFill>
                <a:latin typeface="Times New Roman" pitchFamily="18" charset="0"/>
                <a:cs typeface="Times New Roman" pitchFamily="18" charset="0"/>
              </a:rPr>
              <a:t>For </a:t>
            </a:r>
            <a:r>
              <a:rPr lang="en-US" sz="2000" dirty="0" smtClean="0">
                <a:solidFill>
                  <a:schemeClr val="tx1"/>
                </a:solidFill>
                <a:latin typeface="Times New Roman" pitchFamily="18" charset="0"/>
                <a:cs typeface="Times New Roman" pitchFamily="18" charset="0"/>
              </a:rPr>
              <a:t>Spine Surgery. It </a:t>
            </a:r>
            <a:r>
              <a:rPr lang="en-US" sz="2000" dirty="0">
                <a:solidFill>
                  <a:schemeClr val="tx1"/>
                </a:solidFill>
                <a:latin typeface="Times New Roman" pitchFamily="18" charset="0"/>
                <a:cs typeface="Times New Roman" pitchFamily="18" charset="0"/>
              </a:rPr>
              <a:t>gives Best Treatment and Surgery with low cost And Effective </a:t>
            </a:r>
            <a:r>
              <a:rPr lang="en-US" sz="2000" dirty="0" smtClean="0">
                <a:solidFill>
                  <a:schemeClr val="tx1"/>
                </a:solidFill>
                <a:latin typeface="Times New Roman" pitchFamily="18" charset="0"/>
                <a:cs typeface="Times New Roman" pitchFamily="18" charset="0"/>
              </a:rPr>
              <a:t>treatment</a:t>
            </a:r>
            <a:r>
              <a:rPr lang="en-US" sz="2000" dirty="0">
                <a:solidFill>
                  <a:schemeClr val="tx1"/>
                </a:solidFill>
                <a:latin typeface="Times New Roman" pitchFamily="18" charset="0"/>
                <a:cs typeface="Times New Roman" pitchFamily="18" charset="0"/>
              </a:rPr>
              <a:t>. </a:t>
            </a:r>
          </a:p>
          <a:p>
            <a:pPr marL="285750" indent="-285750" algn="just">
              <a:buFont typeface="Arial" panose="020B0604020202020204" pitchFamily="34" charset="0"/>
              <a:buChar char="•"/>
            </a:pPr>
            <a:endParaRPr lang="en-US" sz="2000" dirty="0">
              <a:solidFill>
                <a:schemeClr val="tx1"/>
              </a:solidFill>
              <a:latin typeface="Times New Roman" pitchFamily="18" charset="0"/>
              <a:cs typeface="Times New Roman" pitchFamily="18" charset="0"/>
            </a:endParaRPr>
          </a:p>
          <a:p>
            <a:pPr marL="285750" indent="-285750" algn="just">
              <a:buFont typeface="Arial" panose="020B0604020202020204" pitchFamily="34" charset="0"/>
              <a:buChar char="•"/>
            </a:pPr>
            <a:r>
              <a:rPr lang="en-US" sz="2000" dirty="0">
                <a:solidFill>
                  <a:schemeClr val="tx1"/>
                </a:solidFill>
                <a:latin typeface="Times New Roman" pitchFamily="18" charset="0"/>
                <a:cs typeface="Times New Roman" pitchFamily="18" charset="0"/>
              </a:rPr>
              <a:t>The cost of  </a:t>
            </a:r>
            <a:r>
              <a:rPr lang="en-US" sz="2000" dirty="0" smtClean="0">
                <a:solidFill>
                  <a:schemeClr val="tx1"/>
                </a:solidFill>
                <a:latin typeface="Times New Roman" pitchFamily="18" charset="0"/>
                <a:cs typeface="Times New Roman" pitchFamily="18" charset="0"/>
              </a:rPr>
              <a:t>Spine Surgery </a:t>
            </a:r>
            <a:r>
              <a:rPr lang="en-US" sz="2000" dirty="0">
                <a:solidFill>
                  <a:schemeClr val="tx1"/>
                </a:solidFill>
                <a:latin typeface="Times New Roman" pitchFamily="18" charset="0"/>
                <a:cs typeface="Times New Roman" pitchFamily="18" charset="0"/>
              </a:rPr>
              <a:t>in India starting from10,000 USD to 15,000 USD, while the same surgery in USA cost </a:t>
            </a:r>
            <a:r>
              <a:rPr lang="en-US" sz="2000" dirty="0" smtClean="0">
                <a:solidFill>
                  <a:schemeClr val="tx1"/>
                </a:solidFill>
                <a:latin typeface="Times New Roman" pitchFamily="18" charset="0"/>
                <a:cs typeface="Times New Roman" pitchFamily="18" charset="0"/>
              </a:rPr>
              <a:t>around</a:t>
            </a:r>
            <a:r>
              <a:rPr lang="en-US" sz="2000" dirty="0">
                <a:solidFill>
                  <a:schemeClr val="tx1"/>
                </a:solidFill>
                <a:latin typeface="Times New Roman" pitchFamily="18" charset="0"/>
                <a:cs typeface="Times New Roman" pitchFamily="18" charset="0"/>
              </a:rPr>
              <a:t> 32000 USD. </a:t>
            </a:r>
          </a:p>
          <a:p>
            <a:pPr marL="285750" indent="-285750" algn="just">
              <a:buFont typeface="Arial" panose="020B0604020202020204" pitchFamily="34" charset="0"/>
              <a:buChar char="•"/>
            </a:pPr>
            <a:endParaRPr lang="en-US" sz="2000" dirty="0">
              <a:solidFill>
                <a:schemeClr val="tx1"/>
              </a:solidFill>
              <a:latin typeface="Times New Roman" pitchFamily="18" charset="0"/>
              <a:cs typeface="Times New Roman" pitchFamily="18" charset="0"/>
            </a:endParaRPr>
          </a:p>
          <a:p>
            <a:pPr marL="285750" indent="-285750" algn="just">
              <a:buFont typeface="Arial" panose="020B0604020202020204" pitchFamily="34" charset="0"/>
              <a:buChar char="•"/>
            </a:pPr>
            <a:r>
              <a:rPr lang="en-US" sz="2000" dirty="0">
                <a:solidFill>
                  <a:schemeClr val="tx1"/>
                </a:solidFill>
                <a:latin typeface="Times New Roman" pitchFamily="18" charset="0"/>
                <a:cs typeface="Times New Roman" pitchFamily="18" charset="0"/>
              </a:rPr>
              <a:t>If You are seeking Top Minimally I</a:t>
            </a:r>
            <a:r>
              <a:rPr lang="en-US" sz="2000" dirty="0" smtClean="0">
                <a:solidFill>
                  <a:schemeClr val="tx1"/>
                </a:solidFill>
                <a:latin typeface="Times New Roman" pitchFamily="18" charset="0"/>
                <a:cs typeface="Times New Roman" pitchFamily="18" charset="0"/>
              </a:rPr>
              <a:t>nvasive Spine </a:t>
            </a:r>
            <a:r>
              <a:rPr lang="en-US" sz="2000" dirty="0">
                <a:solidFill>
                  <a:schemeClr val="tx1"/>
                </a:solidFill>
                <a:latin typeface="Times New Roman" pitchFamily="18" charset="0"/>
                <a:cs typeface="Times New Roman" pitchFamily="18" charset="0"/>
              </a:rPr>
              <a:t>Surgeon in India, </a:t>
            </a:r>
            <a:r>
              <a:rPr lang="en-US" sz="2000" dirty="0" smtClean="0">
                <a:solidFill>
                  <a:schemeClr val="tx1"/>
                </a:solidFill>
                <a:latin typeface="Times New Roman" pitchFamily="18" charset="0"/>
                <a:cs typeface="Times New Roman" pitchFamily="18" charset="0"/>
              </a:rPr>
              <a:t>to </a:t>
            </a:r>
            <a:r>
              <a:rPr lang="en-US" sz="2000" dirty="0">
                <a:solidFill>
                  <a:schemeClr val="tx1"/>
                </a:solidFill>
                <a:latin typeface="Times New Roman" pitchFamily="18" charset="0"/>
                <a:cs typeface="Times New Roman" pitchFamily="18" charset="0"/>
              </a:rPr>
              <a:t>the Asian countries the cost is less here. Thus comparing the cost of </a:t>
            </a:r>
            <a:r>
              <a:rPr lang="en-IN" sz="2000" dirty="0">
                <a:solidFill>
                  <a:schemeClr val="tx1"/>
                </a:solidFill>
                <a:latin typeface="Times New Roman" panose="02020603050405020304" pitchFamily="18" charset="0"/>
                <a:cs typeface="Times New Roman" panose="02020603050405020304" pitchFamily="18" charset="0"/>
              </a:rPr>
              <a:t>Minimally </a:t>
            </a:r>
            <a:r>
              <a:rPr lang="en-IN" sz="2000" dirty="0" smtClean="0">
                <a:solidFill>
                  <a:schemeClr val="tx1"/>
                </a:solidFill>
                <a:latin typeface="Times New Roman" panose="02020603050405020304" pitchFamily="18" charset="0"/>
                <a:cs typeface="Times New Roman" panose="02020603050405020304" pitchFamily="18" charset="0"/>
              </a:rPr>
              <a:t>invasive Spine </a:t>
            </a:r>
            <a:r>
              <a:rPr lang="en-US" sz="2000" dirty="0" smtClean="0">
                <a:solidFill>
                  <a:schemeClr val="tx1"/>
                </a:solidFill>
                <a:latin typeface="Times New Roman" pitchFamily="18" charset="0"/>
                <a:cs typeface="Times New Roman" pitchFamily="18" charset="0"/>
              </a:rPr>
              <a:t>Surgery </a:t>
            </a:r>
            <a:r>
              <a:rPr lang="en-US" sz="2000" dirty="0">
                <a:solidFill>
                  <a:schemeClr val="tx1"/>
                </a:solidFill>
                <a:latin typeface="Times New Roman" pitchFamily="18" charset="0"/>
                <a:cs typeface="Times New Roman" pitchFamily="18" charset="0"/>
              </a:rPr>
              <a:t>in India with other Asian nation can let you find the cost in India to be very </a:t>
            </a:r>
            <a:r>
              <a:rPr lang="en-US" sz="2000" dirty="0" smtClean="0">
                <a:solidFill>
                  <a:schemeClr val="tx1"/>
                </a:solidFill>
                <a:latin typeface="Times New Roman" pitchFamily="18" charset="0"/>
                <a:cs typeface="Times New Roman" pitchFamily="18" charset="0"/>
              </a:rPr>
              <a:t>much </a:t>
            </a:r>
            <a:r>
              <a:rPr lang="en-US" sz="2000" dirty="0">
                <a:solidFill>
                  <a:schemeClr val="tx1"/>
                </a:solidFill>
                <a:latin typeface="Times New Roman" pitchFamily="18" charset="0"/>
                <a:cs typeface="Times New Roman" pitchFamily="18" charset="0"/>
              </a:rPr>
              <a:t>affordable.</a:t>
            </a:r>
          </a:p>
          <a:p>
            <a:pPr marL="285750" indent="-285750">
              <a:buFont typeface="Arial" panose="020B0604020202020204" pitchFamily="34" charset="0"/>
              <a:buChar char="•"/>
            </a:pPr>
            <a:endParaRPr lang="en-US" sz="2000" dirty="0">
              <a:solidFill>
                <a:schemeClr val="tx1"/>
              </a:solidFill>
              <a:latin typeface="Times New Roman" pitchFamily="18" charset="0"/>
              <a:cs typeface="Times New Roman" pitchFamily="18" charset="0"/>
            </a:endParaRPr>
          </a:p>
        </p:txBody>
      </p:sp>
      <p:sp>
        <p:nvSpPr>
          <p:cNvPr id="4" name="Rectangle 3"/>
          <p:cNvSpPr/>
          <p:nvPr/>
        </p:nvSpPr>
        <p:spPr>
          <a:xfrm>
            <a:off x="4214810" y="142852"/>
            <a:ext cx="4429156" cy="8572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71500" y="332656"/>
            <a:ext cx="1800200" cy="307412"/>
          </a:xfrm>
          <a:prstGeom prst="rect">
            <a:avLst/>
          </a:prstGeom>
          <a:solidFill>
            <a:srgbClr val="C6C1BD"/>
          </a:solidFill>
          <a:ln>
            <a:solidFill>
              <a:srgbClr val="C6C1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Rectangle 2"/>
          <p:cNvSpPr/>
          <p:nvPr/>
        </p:nvSpPr>
        <p:spPr>
          <a:xfrm>
            <a:off x="74261" y="3178324"/>
            <a:ext cx="2594677" cy="3168352"/>
          </a:xfrm>
          <a:prstGeom prst="rect">
            <a:avLst/>
          </a:prstGeom>
          <a:solidFill>
            <a:srgbClr val="C6C1BD"/>
          </a:solidFill>
          <a:ln>
            <a:solidFill>
              <a:srgbClr val="C6C1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 name="Rectangle 9"/>
          <p:cNvSpPr/>
          <p:nvPr/>
        </p:nvSpPr>
        <p:spPr>
          <a:xfrm>
            <a:off x="25265" y="1499808"/>
            <a:ext cx="2530511" cy="1857184"/>
          </a:xfrm>
          <a:prstGeom prst="rect">
            <a:avLst/>
          </a:prstGeom>
          <a:solidFill>
            <a:srgbClr val="C6C1BD"/>
          </a:solidFill>
          <a:ln>
            <a:solidFill>
              <a:srgbClr val="C6C1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 name="Rectangle 10"/>
          <p:cNvSpPr/>
          <p:nvPr/>
        </p:nvSpPr>
        <p:spPr>
          <a:xfrm>
            <a:off x="226661" y="3330724"/>
            <a:ext cx="2594677" cy="1156270"/>
          </a:xfrm>
          <a:prstGeom prst="rect">
            <a:avLst/>
          </a:prstGeom>
          <a:solidFill>
            <a:srgbClr val="C6C1BD"/>
          </a:solidFill>
          <a:ln>
            <a:solidFill>
              <a:srgbClr val="C6C1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2" name="Picture 2" descr="Related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61" y="-185214"/>
            <a:ext cx="3284279" cy="541441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spine surgery cos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322736">
            <a:off x="726263" y="4391521"/>
            <a:ext cx="2404353" cy="1675356"/>
          </a:xfrm>
          <a:prstGeom prst="rect">
            <a:avLst/>
          </a:prstGeom>
          <a:noFill/>
          <a:extLst>
            <a:ext uri="{909E8E84-426E-40DD-AFC4-6F175D3DCCD1}">
              <a14:hiddenFill xmlns:a14="http://schemas.microsoft.com/office/drawing/2010/main">
                <a:solidFill>
                  <a:srgbClr val="FFFFFF"/>
                </a:solidFill>
              </a14:hiddenFill>
            </a:ext>
          </a:extLst>
        </p:spPr>
      </p:pic>
      <p:sp>
        <p:nvSpPr>
          <p:cNvPr id="14" name="Footer Placeholder 4"/>
          <p:cNvSpPr>
            <a:spLocks noGrp="1"/>
          </p:cNvSpPr>
          <p:nvPr>
            <p:ph type="ftr" sz="quarter" idx="11"/>
          </p:nvPr>
        </p:nvSpPr>
        <p:spPr>
          <a:xfrm>
            <a:off x="5208636" y="6296593"/>
            <a:ext cx="3923928" cy="561407"/>
          </a:xfrm>
        </p:spPr>
        <p:txBody>
          <a:bodyPr/>
          <a:lstStyle/>
          <a:p>
            <a:r>
              <a:rPr lang="en-US" sz="1800" b="1" dirty="0" smtClean="0">
                <a:solidFill>
                  <a:srgbClr val="002060"/>
                </a:solidFill>
              </a:rPr>
              <a:t>dr.hiteshgarg@neurospinehospital.com   </a:t>
            </a:r>
          </a:p>
          <a:p>
            <a:r>
              <a:rPr lang="en-US" sz="1800" b="1" dirty="0" smtClean="0">
                <a:solidFill>
                  <a:srgbClr val="002060"/>
                </a:solidFill>
              </a:rPr>
              <a:t>+91-9325887033 </a:t>
            </a:r>
            <a:endParaRPr lang="en-US" sz="1800" b="1" dirty="0">
              <a:solidFill>
                <a:srgbClr val="002060"/>
              </a:solidFill>
            </a:endParaRPr>
          </a:p>
        </p:txBody>
      </p:sp>
      <p:sp>
        <p:nvSpPr>
          <p:cNvPr id="15" name="Title 4"/>
          <p:cNvSpPr>
            <a:spLocks noGrp="1"/>
          </p:cNvSpPr>
          <p:nvPr>
            <p:ph type="ctrTitle"/>
          </p:nvPr>
        </p:nvSpPr>
        <p:spPr>
          <a:xfrm>
            <a:off x="3203848" y="169801"/>
            <a:ext cx="5859072" cy="944143"/>
          </a:xfrm>
        </p:spPr>
        <p:txBody>
          <a:bodyPr>
            <a:noAutofit/>
          </a:bodyPr>
          <a:lstStyle/>
          <a:p>
            <a:r>
              <a:rPr lang="en-IN" sz="3200" b="1" dirty="0">
                <a:solidFill>
                  <a:srgbClr val="002060"/>
                </a:solidFill>
                <a:latin typeface="Algerian" panose="04020705040A02060702" pitchFamily="82" charset="0"/>
                <a:cs typeface="Times New Roman" panose="02020603050405020304" pitchFamily="18" charset="0"/>
              </a:rPr>
              <a:t>What Is The Cost Of Spine Surgery</a:t>
            </a:r>
            <a:r>
              <a:rPr lang="en-IN" sz="3200" b="1" dirty="0" smtClean="0">
                <a:solidFill>
                  <a:srgbClr val="002060"/>
                </a:solidFill>
                <a:latin typeface="Algerian" panose="04020705040A02060702" pitchFamily="82" charset="0"/>
                <a:cs typeface="Times New Roman" panose="02020603050405020304" pitchFamily="18" charset="0"/>
              </a:rPr>
              <a:t>?</a:t>
            </a:r>
            <a:endParaRPr lang="en-US" sz="3200" dirty="0">
              <a:solidFill>
                <a:srgbClr val="002060"/>
              </a:solidFill>
              <a:latin typeface="Algerian" panose="04020705040A02060702" pitchFamily="82" charset="0"/>
            </a:endParaRPr>
          </a:p>
        </p:txBody>
      </p:sp>
      <p:pic>
        <p:nvPicPr>
          <p:cNvPr id="13" name="Picture 12"/>
          <p:cNvPicPr>
            <a:picLocks noChangeAspect="1"/>
          </p:cNvPicPr>
          <p:nvPr/>
        </p:nvPicPr>
        <p:blipFill>
          <a:blip r:embed="rId6"/>
          <a:stretch>
            <a:fillRect/>
          </a:stretch>
        </p:blipFill>
        <p:spPr>
          <a:xfrm>
            <a:off x="7956377" y="5665464"/>
            <a:ext cx="687590" cy="66062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6" name="Picture 16" descr="http://www.spineandneurosurgeryhospitalindia.com/spineandneurosurgeryhospitalindia.com-images/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5736" y="1"/>
            <a:ext cx="6948264" cy="1196752"/>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3419872" y="1656095"/>
            <a:ext cx="5724128" cy="923330"/>
          </a:xfrm>
          <a:prstGeom prst="rect">
            <a:avLst/>
          </a:prstGeom>
        </p:spPr>
        <p:txBody>
          <a:bodyPr wrap="square">
            <a:spAutoFit/>
          </a:bodyPr>
          <a:lstStyle/>
          <a:p>
            <a:r>
              <a:rPr lang="en-IN" sz="5400" dirty="0" err="1">
                <a:solidFill>
                  <a:srgbClr val="FFFF99"/>
                </a:solidFill>
                <a:latin typeface="Algerian" panose="04020705040A02060702" pitchFamily="82" charset="0"/>
              </a:rPr>
              <a:t>Dr.</a:t>
            </a:r>
            <a:r>
              <a:rPr lang="en-IN" sz="5400" dirty="0">
                <a:solidFill>
                  <a:srgbClr val="FFFF99"/>
                </a:solidFill>
                <a:latin typeface="Algerian" panose="04020705040A02060702" pitchFamily="82" charset="0"/>
              </a:rPr>
              <a:t> Hitesh </a:t>
            </a:r>
            <a:r>
              <a:rPr lang="en-IN" sz="5400" dirty="0" err="1">
                <a:solidFill>
                  <a:srgbClr val="FFFF99"/>
                </a:solidFill>
                <a:latin typeface="Algerian" panose="04020705040A02060702" pitchFamily="82" charset="0"/>
              </a:rPr>
              <a:t>Garg</a:t>
            </a:r>
            <a:endParaRPr lang="en-IN" sz="5400" dirty="0">
              <a:solidFill>
                <a:srgbClr val="FFFF99"/>
              </a:solidFill>
              <a:latin typeface="Algerian" panose="04020705040A02060702" pitchFamily="82" charset="0"/>
            </a:endParaRPr>
          </a:p>
        </p:txBody>
      </p:sp>
      <p:sp>
        <p:nvSpPr>
          <p:cNvPr id="7" name="TextBox 6"/>
          <p:cNvSpPr txBox="1"/>
          <p:nvPr/>
        </p:nvSpPr>
        <p:spPr>
          <a:xfrm>
            <a:off x="3419872" y="4114540"/>
            <a:ext cx="5724128" cy="1938992"/>
          </a:xfrm>
          <a:prstGeom prst="rect">
            <a:avLst/>
          </a:prstGeom>
          <a:noFill/>
        </p:spPr>
        <p:txBody>
          <a:bodyPr wrap="square" rtlCol="0">
            <a:spAutoFit/>
          </a:bodyPr>
          <a:lstStyle/>
          <a:p>
            <a:pPr algn="r"/>
            <a:r>
              <a:rPr lang="en-IN" sz="2400" b="1" dirty="0">
                <a:solidFill>
                  <a:srgbClr val="99CCFF"/>
                </a:solidFill>
              </a:rPr>
              <a:t>Senior Consultant </a:t>
            </a:r>
            <a:r>
              <a:rPr lang="en-IN" sz="2400" b="1" dirty="0" smtClean="0">
                <a:solidFill>
                  <a:srgbClr val="99CCFF"/>
                </a:solidFill>
              </a:rPr>
              <a:t>Orthopaedic</a:t>
            </a:r>
          </a:p>
          <a:p>
            <a:pPr algn="r"/>
            <a:r>
              <a:rPr lang="en-IN" sz="2400" b="1" dirty="0" smtClean="0">
                <a:solidFill>
                  <a:srgbClr val="99CCFF"/>
                </a:solidFill>
              </a:rPr>
              <a:t>- </a:t>
            </a:r>
            <a:r>
              <a:rPr lang="en-IN" sz="2400" b="1" dirty="0">
                <a:solidFill>
                  <a:srgbClr val="99CCFF"/>
                </a:solidFill>
              </a:rPr>
              <a:t>Spine Surgeon, </a:t>
            </a:r>
            <a:br>
              <a:rPr lang="en-IN" sz="2400" b="1" dirty="0">
                <a:solidFill>
                  <a:srgbClr val="99CCFF"/>
                </a:solidFill>
              </a:rPr>
            </a:br>
            <a:r>
              <a:rPr lang="en-IN" sz="2400" b="1" dirty="0">
                <a:solidFill>
                  <a:srgbClr val="99CCFF"/>
                </a:solidFill>
              </a:rPr>
              <a:t>Artemis Hospital, Gurgaon, Orthopaedics, Spine Surgery, Scoliosis Surgery</a:t>
            </a:r>
            <a:endParaRPr lang="en-IN" sz="2400" b="1" dirty="0">
              <a:solidFill>
                <a:srgbClr val="99CCFF"/>
              </a:solidFill>
              <a:latin typeface="Times New Roman" panose="02020603050405020304" pitchFamily="18" charset="0"/>
              <a:cs typeface="Times New Roman" panose="02020603050405020304" pitchFamily="18" charset="0"/>
            </a:endParaRPr>
          </a:p>
        </p:txBody>
      </p:sp>
      <p:sp>
        <p:nvSpPr>
          <p:cNvPr id="8" name="TextBox 7"/>
          <p:cNvSpPr txBox="1"/>
          <p:nvPr/>
        </p:nvSpPr>
        <p:spPr>
          <a:xfrm>
            <a:off x="3635896" y="2852937"/>
            <a:ext cx="5508104" cy="1224135"/>
          </a:xfrm>
          <a:prstGeom prst="rect">
            <a:avLst/>
          </a:prstGeom>
          <a:noFill/>
        </p:spPr>
        <p:txBody>
          <a:bodyPr wrap="square" rtlCol="0">
            <a:spAutoFit/>
          </a:bodyPr>
          <a:lstStyle/>
          <a:p>
            <a:pPr algn="r"/>
            <a:r>
              <a:rPr lang="en-US" sz="3600" b="1" dirty="0">
                <a:solidFill>
                  <a:srgbClr val="FF9966"/>
                </a:solidFill>
                <a:latin typeface="Times New Roman" panose="02020603050405020304" pitchFamily="18" charset="0"/>
                <a:cs typeface="Times New Roman" panose="02020603050405020304" pitchFamily="18" charset="0"/>
              </a:rPr>
              <a:t>Best spine surgeon </a:t>
            </a:r>
            <a:r>
              <a:rPr lang="en-US" sz="3600" b="1" dirty="0" smtClean="0">
                <a:solidFill>
                  <a:srgbClr val="FF9966"/>
                </a:solidFill>
                <a:latin typeface="Times New Roman" panose="02020603050405020304" pitchFamily="18" charset="0"/>
                <a:cs typeface="Times New Roman" panose="02020603050405020304" pitchFamily="18" charset="0"/>
              </a:rPr>
              <a:t>in Delhi </a:t>
            </a:r>
            <a:r>
              <a:rPr lang="en-US" sz="3600" b="1" dirty="0">
                <a:solidFill>
                  <a:srgbClr val="FF9966"/>
                </a:solidFill>
                <a:latin typeface="Times New Roman" panose="02020603050405020304" pitchFamily="18" charset="0"/>
                <a:cs typeface="Times New Roman" panose="02020603050405020304" pitchFamily="18" charset="0"/>
              </a:rPr>
              <a:t>India</a:t>
            </a:r>
            <a:endParaRPr lang="en-IN" sz="3600" b="1" dirty="0">
              <a:solidFill>
                <a:srgbClr val="FF9966"/>
              </a:solidFill>
              <a:latin typeface="Times New Roman" panose="02020603050405020304" pitchFamily="18" charset="0"/>
              <a:cs typeface="Times New Roman" panose="02020603050405020304" pitchFamily="18" charset="0"/>
            </a:endParaRPr>
          </a:p>
        </p:txBody>
      </p:sp>
      <p:sp>
        <p:nvSpPr>
          <p:cNvPr id="9" name="Rectangle 8"/>
          <p:cNvSpPr/>
          <p:nvPr/>
        </p:nvSpPr>
        <p:spPr>
          <a:xfrm>
            <a:off x="6281936" y="6145271"/>
            <a:ext cx="2925801" cy="461665"/>
          </a:xfrm>
          <a:prstGeom prst="rect">
            <a:avLst/>
          </a:prstGeom>
        </p:spPr>
        <p:txBody>
          <a:bodyPr wrap="none">
            <a:spAutoFit/>
          </a:bodyPr>
          <a:lstStyle/>
          <a:p>
            <a:pPr algn="r"/>
            <a:r>
              <a:rPr lang="en-US" sz="2400" b="1" dirty="0" smtClean="0">
                <a:solidFill>
                  <a:srgbClr val="92D050"/>
                </a:solidFill>
                <a:latin typeface="Times New Roman" pitchFamily="18" charset="0"/>
                <a:cs typeface="Times New Roman" pitchFamily="18" charset="0"/>
              </a:rPr>
              <a:t>9 </a:t>
            </a:r>
            <a:r>
              <a:rPr lang="en-US" sz="2400" b="1" dirty="0">
                <a:solidFill>
                  <a:srgbClr val="92D050"/>
                </a:solidFill>
                <a:latin typeface="Times New Roman" pitchFamily="18" charset="0"/>
                <a:cs typeface="Times New Roman" pitchFamily="18" charset="0"/>
              </a:rPr>
              <a:t>years of experience</a:t>
            </a:r>
          </a:p>
        </p:txBody>
      </p:sp>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6" name="Subtitle 5"/>
          <p:cNvSpPr>
            <a:spLocks noGrp="1"/>
          </p:cNvSpPr>
          <p:nvPr>
            <p:ph type="subTitle" idx="1"/>
          </p:nvPr>
        </p:nvSpPr>
        <p:spPr>
          <a:xfrm>
            <a:off x="3347864" y="1584053"/>
            <a:ext cx="5734753" cy="4712539"/>
          </a:xfrm>
        </p:spPr>
        <p:txBody>
          <a:bodyPr>
            <a:noAutofit/>
          </a:bodyPr>
          <a:lstStyle/>
          <a:p>
            <a:pPr marL="342900" indent="-342900" algn="just">
              <a:buFont typeface="Arial" panose="020B0604020202020204" pitchFamily="34" charset="0"/>
              <a:buChar char="•"/>
            </a:pPr>
            <a:r>
              <a:rPr lang="en-US" sz="2000" dirty="0">
                <a:solidFill>
                  <a:schemeClr val="tx1"/>
                </a:solidFill>
                <a:latin typeface="Times New Roman" panose="02020603050405020304" pitchFamily="18" charset="0"/>
                <a:cs typeface="Times New Roman" panose="02020603050405020304" pitchFamily="18" charset="0"/>
              </a:rPr>
              <a:t>Dr. Hitesh </a:t>
            </a:r>
            <a:r>
              <a:rPr lang="en-US" sz="2000" dirty="0" err="1">
                <a:solidFill>
                  <a:schemeClr val="tx1"/>
                </a:solidFill>
                <a:latin typeface="Times New Roman" panose="02020603050405020304" pitchFamily="18" charset="0"/>
                <a:cs typeface="Times New Roman" panose="02020603050405020304" pitchFamily="18" charset="0"/>
              </a:rPr>
              <a:t>Garg</a:t>
            </a:r>
            <a:r>
              <a:rPr lang="en-US" sz="2000" dirty="0">
                <a:solidFill>
                  <a:schemeClr val="tx1"/>
                </a:solidFill>
                <a:latin typeface="Times New Roman" panose="02020603050405020304" pitchFamily="18" charset="0"/>
                <a:cs typeface="Times New Roman" panose="02020603050405020304" pitchFamily="18" charset="0"/>
              </a:rPr>
              <a:t> Spine Surgeon at Artemis Hospital Gurgaon has extensive experience in spine surgery. </a:t>
            </a:r>
            <a:endParaRPr lang="en-US" sz="2000" dirty="0" smtClean="0">
              <a:solidFill>
                <a:schemeClr val="tx1"/>
              </a:solidFill>
              <a:latin typeface="Times New Roman" panose="02020603050405020304" pitchFamily="18" charset="0"/>
              <a:cs typeface="Times New Roman" panose="02020603050405020304" pitchFamily="18" charset="0"/>
            </a:endParaRPr>
          </a:p>
          <a:p>
            <a:pPr marL="342900" indent="-342900" algn="just">
              <a:buFont typeface="Arial" panose="020B0604020202020204" pitchFamily="34" charset="0"/>
              <a:buChar char="•"/>
            </a:pPr>
            <a:r>
              <a:rPr lang="en-US" sz="2000" dirty="0" smtClean="0">
                <a:solidFill>
                  <a:schemeClr val="tx1"/>
                </a:solidFill>
                <a:latin typeface="Times New Roman" panose="02020603050405020304" pitchFamily="18" charset="0"/>
                <a:cs typeface="Times New Roman" panose="02020603050405020304" pitchFamily="18" charset="0"/>
              </a:rPr>
              <a:t>He </a:t>
            </a:r>
            <a:r>
              <a:rPr lang="en-US" sz="2000" dirty="0">
                <a:solidFill>
                  <a:schemeClr val="tx1"/>
                </a:solidFill>
                <a:latin typeface="Times New Roman" panose="02020603050405020304" pitchFamily="18" charset="0"/>
                <a:cs typeface="Times New Roman" panose="02020603050405020304" pitchFamily="18" charset="0"/>
              </a:rPr>
              <a:t>has performed over 2000 spine surgeries including over 1500 spinal fusions, 250 deformity correction procedures such as kyphosis and scoliosis, 150 lumbar and cervical artificial disc replacements. </a:t>
            </a:r>
            <a:endParaRPr lang="en-US" sz="2000" dirty="0" smtClean="0">
              <a:solidFill>
                <a:schemeClr val="tx1"/>
              </a:solidFill>
              <a:latin typeface="Times New Roman" panose="02020603050405020304" pitchFamily="18" charset="0"/>
              <a:cs typeface="Times New Roman" panose="02020603050405020304" pitchFamily="18" charset="0"/>
            </a:endParaRPr>
          </a:p>
          <a:p>
            <a:pPr marL="342900" indent="-342900" algn="just">
              <a:buFont typeface="Arial" panose="020B0604020202020204" pitchFamily="34" charset="0"/>
              <a:buChar char="•"/>
            </a:pPr>
            <a:r>
              <a:rPr lang="en-US" sz="2000" dirty="0" smtClean="0">
                <a:solidFill>
                  <a:schemeClr val="tx1"/>
                </a:solidFill>
                <a:latin typeface="Times New Roman" panose="02020603050405020304" pitchFamily="18" charset="0"/>
                <a:cs typeface="Times New Roman" panose="02020603050405020304" pitchFamily="18" charset="0"/>
              </a:rPr>
              <a:t>The </a:t>
            </a:r>
            <a:r>
              <a:rPr lang="en-US" sz="2000" dirty="0">
                <a:solidFill>
                  <a:schemeClr val="tx1"/>
                </a:solidFill>
                <a:latin typeface="Times New Roman" panose="02020603050405020304" pitchFamily="18" charset="0"/>
                <a:cs typeface="Times New Roman" panose="02020603050405020304" pitchFamily="18" charset="0"/>
              </a:rPr>
              <a:t>consultant spine surgeon at Artemis hospital Gurgaon specializes in the comprehensive treatment of numerous conditions that affect the thoracic, cervical and lumbosacral spine including the degenerative disc disease, infections, scoliosis, tumors and trauma</a:t>
            </a:r>
            <a:r>
              <a:rPr lang="en-US" sz="2000" dirty="0" smtClean="0">
                <a:solidFill>
                  <a:schemeClr val="tx1"/>
                </a:solidFill>
                <a:latin typeface="Times New Roman" panose="02020603050405020304" pitchFamily="18" charset="0"/>
                <a:cs typeface="Times New Roman" panose="02020603050405020304" pitchFamily="18" charset="0"/>
              </a:rPr>
              <a:t>.</a:t>
            </a:r>
            <a:endParaRPr lang="en-IN" sz="2000" dirty="0">
              <a:solidFill>
                <a:schemeClr val="tx1"/>
              </a:solidFill>
              <a:latin typeface="Times New Roman" panose="02020603050405020304" pitchFamily="18" charset="0"/>
              <a:cs typeface="Times New Roman" panose="02020603050405020304" pitchFamily="18" charset="0"/>
            </a:endParaRPr>
          </a:p>
        </p:txBody>
      </p:sp>
      <p:sp>
        <p:nvSpPr>
          <p:cNvPr id="4" name="Rectangle 3"/>
          <p:cNvSpPr/>
          <p:nvPr/>
        </p:nvSpPr>
        <p:spPr>
          <a:xfrm>
            <a:off x="4357686" y="142852"/>
            <a:ext cx="4357718" cy="7143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71500" y="332656"/>
            <a:ext cx="1800200" cy="307412"/>
          </a:xfrm>
          <a:prstGeom prst="rect">
            <a:avLst/>
          </a:prstGeom>
          <a:solidFill>
            <a:srgbClr val="C6C1BD"/>
          </a:solidFill>
          <a:ln>
            <a:solidFill>
              <a:srgbClr val="C6C1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Footer Placeholder 4"/>
          <p:cNvSpPr>
            <a:spLocks noGrp="1"/>
          </p:cNvSpPr>
          <p:nvPr>
            <p:ph type="ftr" sz="quarter" idx="11"/>
          </p:nvPr>
        </p:nvSpPr>
        <p:spPr>
          <a:xfrm>
            <a:off x="5208636" y="6296593"/>
            <a:ext cx="3923928" cy="561407"/>
          </a:xfrm>
        </p:spPr>
        <p:txBody>
          <a:bodyPr/>
          <a:lstStyle/>
          <a:p>
            <a:r>
              <a:rPr lang="en-US" sz="1800" b="1" dirty="0" smtClean="0">
                <a:solidFill>
                  <a:srgbClr val="002060"/>
                </a:solidFill>
              </a:rPr>
              <a:t>dr.hiteshgarg@neurospinehospital.com   </a:t>
            </a:r>
          </a:p>
          <a:p>
            <a:r>
              <a:rPr lang="en-US" sz="1800" b="1" dirty="0" smtClean="0">
                <a:solidFill>
                  <a:srgbClr val="002060"/>
                </a:solidFill>
              </a:rPr>
              <a:t>+91-9325887033 </a:t>
            </a:r>
            <a:endParaRPr lang="en-US" sz="1800" b="1" dirty="0">
              <a:solidFill>
                <a:srgbClr val="002060"/>
              </a:solidFill>
            </a:endParaRPr>
          </a:p>
        </p:txBody>
      </p:sp>
      <p:sp>
        <p:nvSpPr>
          <p:cNvPr id="10" name="Title 4"/>
          <p:cNvSpPr>
            <a:spLocks noGrp="1"/>
          </p:cNvSpPr>
          <p:nvPr>
            <p:ph type="ctrTitle"/>
          </p:nvPr>
        </p:nvSpPr>
        <p:spPr>
          <a:xfrm>
            <a:off x="3173301" y="33670"/>
            <a:ext cx="5970699" cy="1269925"/>
          </a:xfrm>
        </p:spPr>
        <p:txBody>
          <a:bodyPr>
            <a:normAutofit/>
          </a:bodyPr>
          <a:lstStyle/>
          <a:p>
            <a:r>
              <a:rPr lang="en-US" sz="3600" b="1" dirty="0">
                <a:solidFill>
                  <a:srgbClr val="002060"/>
                </a:solidFill>
                <a:latin typeface="Algerian" panose="04020705040A02060702" pitchFamily="82" charset="0"/>
                <a:cs typeface="Times New Roman" panose="02020603050405020304" pitchFamily="18" charset="0"/>
              </a:rPr>
              <a:t>Dr. Hitesh </a:t>
            </a:r>
            <a:r>
              <a:rPr lang="en-US" sz="3600" b="1" dirty="0" err="1">
                <a:solidFill>
                  <a:srgbClr val="002060"/>
                </a:solidFill>
                <a:latin typeface="Algerian" panose="04020705040A02060702" pitchFamily="82" charset="0"/>
                <a:cs typeface="Times New Roman" panose="02020603050405020304" pitchFamily="18" charset="0"/>
              </a:rPr>
              <a:t>Garg</a:t>
            </a:r>
            <a:r>
              <a:rPr lang="en-US" sz="3600" b="1" dirty="0">
                <a:solidFill>
                  <a:srgbClr val="002060"/>
                </a:solidFill>
                <a:latin typeface="Algerian" panose="04020705040A02060702" pitchFamily="82" charset="0"/>
                <a:cs typeface="Times New Roman" panose="02020603050405020304" pitchFamily="18" charset="0"/>
              </a:rPr>
              <a:t>, Best Spine Surgeon In </a:t>
            </a:r>
            <a:r>
              <a:rPr lang="en-US" sz="3600" b="1" dirty="0" smtClean="0">
                <a:solidFill>
                  <a:srgbClr val="002060"/>
                </a:solidFill>
                <a:latin typeface="Algerian" panose="04020705040A02060702" pitchFamily="82" charset="0"/>
                <a:cs typeface="Times New Roman" panose="02020603050405020304" pitchFamily="18" charset="0"/>
              </a:rPr>
              <a:t>India</a:t>
            </a:r>
            <a:endParaRPr lang="en-US" sz="3600" dirty="0">
              <a:solidFill>
                <a:srgbClr val="002060"/>
              </a:solidFill>
              <a:latin typeface="Algerian" panose="04020705040A02060702" pitchFamily="82" charset="0"/>
            </a:endParaRPr>
          </a:p>
        </p:txBody>
      </p:sp>
      <p:pic>
        <p:nvPicPr>
          <p:cNvPr id="8" name="Picture 7"/>
          <p:cNvPicPr>
            <a:picLocks noChangeAspect="1"/>
          </p:cNvPicPr>
          <p:nvPr/>
        </p:nvPicPr>
        <p:blipFill>
          <a:blip r:embed="rId4"/>
          <a:stretch>
            <a:fillRect/>
          </a:stretch>
        </p:blipFill>
        <p:spPr>
          <a:xfrm>
            <a:off x="7668344" y="5507194"/>
            <a:ext cx="821618" cy="78939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5" name="Subtitle 4"/>
          <p:cNvSpPr>
            <a:spLocks noGrp="1"/>
          </p:cNvSpPr>
          <p:nvPr>
            <p:ph type="subTitle" idx="1"/>
          </p:nvPr>
        </p:nvSpPr>
        <p:spPr>
          <a:xfrm>
            <a:off x="3264420" y="1549331"/>
            <a:ext cx="5868144" cy="3642741"/>
          </a:xfrm>
        </p:spPr>
        <p:txBody>
          <a:bodyPr>
            <a:noAutofit/>
          </a:bodyPr>
          <a:lstStyle/>
          <a:p>
            <a:pPr marL="457200" indent="-457200" algn="just">
              <a:buFont typeface="Arial" panose="020B0604020202020204" pitchFamily="34" charset="0"/>
              <a:buChar char="•"/>
            </a:pPr>
            <a:r>
              <a:rPr lang="en-US" sz="2400" dirty="0">
                <a:solidFill>
                  <a:schemeClr val="tx1"/>
                </a:solidFill>
                <a:latin typeface="Times New Roman" panose="02020603050405020304" pitchFamily="18" charset="0"/>
                <a:cs typeface="Times New Roman" panose="02020603050405020304" pitchFamily="18" charset="0"/>
              </a:rPr>
              <a:t>Consultant at King Edward Memorial Hospital and Seth G S Medical College in Mumbai</a:t>
            </a:r>
          </a:p>
          <a:p>
            <a:pPr marL="457200" indent="-457200" algn="just">
              <a:buFont typeface="Arial" panose="020B0604020202020204" pitchFamily="34" charset="0"/>
              <a:buChar char="•"/>
            </a:pPr>
            <a:r>
              <a:rPr lang="en-US" sz="2400" dirty="0">
                <a:solidFill>
                  <a:schemeClr val="tx1"/>
                </a:solidFill>
                <a:latin typeface="Times New Roman" panose="02020603050405020304" pitchFamily="18" charset="0"/>
                <a:cs typeface="Times New Roman" panose="02020603050405020304" pitchFamily="18" charset="0"/>
              </a:rPr>
              <a:t>Consultant at Shrine Children Hospital at Philadelphia in the USA</a:t>
            </a:r>
          </a:p>
          <a:p>
            <a:pPr marL="457200" indent="-457200" algn="just">
              <a:buFont typeface="Arial" panose="020B0604020202020204" pitchFamily="34" charset="0"/>
              <a:buChar char="•"/>
            </a:pPr>
            <a:r>
              <a:rPr lang="en-US" sz="2400" dirty="0">
                <a:solidFill>
                  <a:schemeClr val="tx1"/>
                </a:solidFill>
                <a:latin typeface="Times New Roman" panose="02020603050405020304" pitchFamily="18" charset="0"/>
                <a:cs typeface="Times New Roman" panose="02020603050405020304" pitchFamily="18" charset="0"/>
              </a:rPr>
              <a:t>Consultant at Sahara Hospital at Gwalior, India</a:t>
            </a:r>
          </a:p>
          <a:p>
            <a:pPr marL="457200" indent="-457200" algn="just">
              <a:buFont typeface="Arial" panose="020B0604020202020204" pitchFamily="34" charset="0"/>
              <a:buChar char="•"/>
            </a:pPr>
            <a:r>
              <a:rPr lang="en-US" sz="2400" dirty="0">
                <a:solidFill>
                  <a:schemeClr val="tx1"/>
                </a:solidFill>
                <a:latin typeface="Times New Roman" panose="02020603050405020304" pitchFamily="18" charset="0"/>
                <a:cs typeface="Times New Roman" panose="02020603050405020304" pitchFamily="18" charset="0"/>
              </a:rPr>
              <a:t>Consultant at Artemis Hospital, Gurgaon in the year </a:t>
            </a:r>
            <a:r>
              <a:rPr lang="en-US" sz="2400" dirty="0" smtClean="0">
                <a:solidFill>
                  <a:schemeClr val="tx1"/>
                </a:solidFill>
                <a:latin typeface="Times New Roman" panose="02020603050405020304" pitchFamily="18" charset="0"/>
                <a:cs typeface="Times New Roman" panose="02020603050405020304" pitchFamily="18" charset="0"/>
              </a:rPr>
              <a:t>2010</a:t>
            </a:r>
            <a:endParaRPr lang="en-US" sz="2400" dirty="0">
              <a:solidFill>
                <a:schemeClr val="tx1"/>
              </a:solidFill>
              <a:latin typeface="Times New Roman" panose="02020603050405020304" pitchFamily="18" charset="0"/>
              <a:cs typeface="Times New Roman" panose="02020603050405020304" pitchFamily="18" charset="0"/>
            </a:endParaRPr>
          </a:p>
        </p:txBody>
      </p:sp>
      <p:sp>
        <p:nvSpPr>
          <p:cNvPr id="4" name="Rectangle 3"/>
          <p:cNvSpPr/>
          <p:nvPr/>
        </p:nvSpPr>
        <p:spPr>
          <a:xfrm>
            <a:off x="4211960" y="196542"/>
            <a:ext cx="4429156" cy="64294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471500" y="332656"/>
            <a:ext cx="1800200" cy="307412"/>
          </a:xfrm>
          <a:prstGeom prst="rect">
            <a:avLst/>
          </a:prstGeom>
          <a:solidFill>
            <a:srgbClr val="C6C1BD"/>
          </a:solidFill>
          <a:ln>
            <a:solidFill>
              <a:srgbClr val="C6C1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8" name="Footer Placeholder 4"/>
          <p:cNvSpPr>
            <a:spLocks noGrp="1"/>
          </p:cNvSpPr>
          <p:nvPr>
            <p:ph type="ftr" sz="quarter" idx="11"/>
          </p:nvPr>
        </p:nvSpPr>
        <p:spPr>
          <a:xfrm>
            <a:off x="5208636" y="6296593"/>
            <a:ext cx="3923928" cy="561407"/>
          </a:xfrm>
        </p:spPr>
        <p:txBody>
          <a:bodyPr/>
          <a:lstStyle/>
          <a:p>
            <a:r>
              <a:rPr lang="en-US" sz="1800" b="1" dirty="0" smtClean="0">
                <a:solidFill>
                  <a:srgbClr val="002060"/>
                </a:solidFill>
              </a:rPr>
              <a:t>dr.hiteshgarg@neurospinehospital.com   </a:t>
            </a:r>
          </a:p>
          <a:p>
            <a:r>
              <a:rPr lang="en-US" sz="1800" b="1" dirty="0" smtClean="0">
                <a:solidFill>
                  <a:srgbClr val="002060"/>
                </a:solidFill>
              </a:rPr>
              <a:t>+91-9325887033 </a:t>
            </a:r>
            <a:endParaRPr lang="en-US" sz="1800" b="1" dirty="0">
              <a:solidFill>
                <a:srgbClr val="002060"/>
              </a:solidFill>
            </a:endParaRPr>
          </a:p>
        </p:txBody>
      </p:sp>
      <p:sp>
        <p:nvSpPr>
          <p:cNvPr id="9" name="Title 1"/>
          <p:cNvSpPr>
            <a:spLocks noGrp="1"/>
          </p:cNvSpPr>
          <p:nvPr>
            <p:ph type="ctrTitle"/>
          </p:nvPr>
        </p:nvSpPr>
        <p:spPr>
          <a:xfrm>
            <a:off x="3264420" y="9397"/>
            <a:ext cx="5868144" cy="1371599"/>
          </a:xfrm>
        </p:spPr>
        <p:txBody>
          <a:bodyPr>
            <a:normAutofit/>
          </a:bodyPr>
          <a:lstStyle/>
          <a:p>
            <a:r>
              <a:rPr lang="en-IN" sz="3600" b="1" dirty="0">
                <a:solidFill>
                  <a:srgbClr val="002060"/>
                </a:solidFill>
                <a:latin typeface="Algerian" panose="04020705040A02060702" pitchFamily="82" charset="0"/>
                <a:cs typeface="Times New Roman" panose="02020603050405020304" pitchFamily="18" charset="0"/>
              </a:rPr>
              <a:t>Work Experience Of </a:t>
            </a:r>
            <a:r>
              <a:rPr lang="en-US" sz="3600" b="1" dirty="0">
                <a:solidFill>
                  <a:srgbClr val="002060"/>
                </a:solidFill>
                <a:latin typeface="Algerian" panose="04020705040A02060702" pitchFamily="82" charset="0"/>
                <a:cs typeface="Times New Roman" panose="02020603050405020304" pitchFamily="18" charset="0"/>
              </a:rPr>
              <a:t>Dr. Hitesh </a:t>
            </a:r>
            <a:r>
              <a:rPr lang="en-US" sz="3600" b="1" dirty="0" err="1" smtClean="0">
                <a:solidFill>
                  <a:srgbClr val="002060"/>
                </a:solidFill>
                <a:latin typeface="Algerian" panose="04020705040A02060702" pitchFamily="82" charset="0"/>
                <a:cs typeface="Times New Roman" panose="02020603050405020304" pitchFamily="18" charset="0"/>
              </a:rPr>
              <a:t>Garg</a:t>
            </a:r>
            <a:endParaRPr lang="en-US" sz="3600" dirty="0">
              <a:solidFill>
                <a:srgbClr val="002060"/>
              </a:solidFill>
              <a:latin typeface="Algerian" panose="04020705040A02060702" pitchFamily="82" charset="0"/>
              <a:cs typeface="Arial" pitchFamily="34" charset="0"/>
            </a:endParaRPr>
          </a:p>
        </p:txBody>
      </p:sp>
      <p:pic>
        <p:nvPicPr>
          <p:cNvPr id="7" name="Picture 6"/>
          <p:cNvPicPr>
            <a:picLocks noChangeAspect="1"/>
          </p:cNvPicPr>
          <p:nvPr/>
        </p:nvPicPr>
        <p:blipFill>
          <a:blip r:embed="rId4"/>
          <a:stretch>
            <a:fillRect/>
          </a:stretch>
        </p:blipFill>
        <p:spPr>
          <a:xfrm>
            <a:off x="7241728" y="4869160"/>
            <a:ext cx="1485696" cy="14274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 val="6cefca26cfd723173d4fc5f1a1f41ba8a745a"/>
</p:tagLst>
</file>

<file path=ppt/theme/theme1.xml><?xml version="1.0" encoding="utf-8"?>
<a:theme xmlns:a="http://schemas.openxmlformats.org/drawingml/2006/main" name="Spinal-Fusion--Documenta-8954849">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Spinal-Fusion--Documenta-8954849</Template>
  <TotalTime>206</TotalTime>
  <Words>488</Words>
  <Application>Microsoft Office PowerPoint</Application>
  <PresentationFormat>On-screen Show (4:3)</PresentationFormat>
  <Paragraphs>89</Paragraphs>
  <Slides>12</Slides>
  <Notes>8</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12</vt:i4>
      </vt:variant>
    </vt:vector>
  </HeadingPairs>
  <TitlesOfParts>
    <vt:vector size="21" baseType="lpstr">
      <vt:lpstr>Algerian</vt:lpstr>
      <vt:lpstr>Arial</vt:lpstr>
      <vt:lpstr>Arial</vt:lpstr>
      <vt:lpstr>Arial Rounded MT Bold</vt:lpstr>
      <vt:lpstr>Calibri</vt:lpstr>
      <vt:lpstr>Times New Roman</vt:lpstr>
      <vt:lpstr>Wingdings</vt:lpstr>
      <vt:lpstr>Spinal-Fusion--Documenta-8954849</vt:lpstr>
      <vt:lpstr>Diseño predeterminado</vt:lpstr>
      <vt:lpstr>Spine Surgery In India</vt:lpstr>
      <vt:lpstr>PowerPoint Presentation</vt:lpstr>
      <vt:lpstr>What is spine surgery?</vt:lpstr>
      <vt:lpstr>Why do people need a spine?</vt:lpstr>
      <vt:lpstr>PowerPoint Presentation</vt:lpstr>
      <vt:lpstr>What Is The Cost Of Spine Surgery?</vt:lpstr>
      <vt:lpstr>PowerPoint Presentation</vt:lpstr>
      <vt:lpstr>Dr. Hitesh Garg, Best Spine Surgeon In India</vt:lpstr>
      <vt:lpstr>Work Experience Of Dr. Hitesh Garg</vt:lpstr>
      <vt:lpstr>Specialization Of Dr. Hitesh Garg</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Windows User</dc:creator>
  <cp:lastModifiedBy>Windows User</cp:lastModifiedBy>
  <cp:revision>28</cp:revision>
  <dcterms:created xsi:type="dcterms:W3CDTF">2018-07-05T13:05:25Z</dcterms:created>
  <dcterms:modified xsi:type="dcterms:W3CDTF">2018-07-24T12:39:11Z</dcterms:modified>
</cp:coreProperties>
</file>