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15"/>
  </p:notesMasterIdLst>
  <p:sldIdLst>
    <p:sldId id="264" r:id="rId3"/>
    <p:sldId id="260" r:id="rId4"/>
    <p:sldId id="266" r:id="rId5"/>
    <p:sldId id="267" r:id="rId6"/>
    <p:sldId id="268" r:id="rId7"/>
    <p:sldId id="269" r:id="rId8"/>
    <p:sldId id="285" r:id="rId9"/>
    <p:sldId id="280" r:id="rId10"/>
    <p:sldId id="278" r:id="rId11"/>
    <p:sldId id="281" r:id="rId12"/>
    <p:sldId id="277" r:id="rId13"/>
    <p:sldId id="271" r:id="rId1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90DC9"/>
    <a:srgbClr val="003300"/>
    <a:srgbClr val="00E7E2"/>
    <a:srgbClr val="8A0000"/>
    <a:srgbClr val="E20000"/>
    <a:srgbClr val="010101"/>
    <a:srgbClr val="B92227"/>
    <a:srgbClr val="D91C22"/>
    <a:srgbClr val="1FC9C5"/>
    <a:srgbClr val="FF821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0"/>
    <p:restoredTop sz="94434" autoAdjust="0"/>
  </p:normalViewPr>
  <p:slideViewPr>
    <p:cSldViewPr>
      <p:cViewPr varScale="1">
        <p:scale>
          <a:sx n="74" d="100"/>
          <a:sy n="74" d="100"/>
        </p:scale>
        <p:origin x="1248" y="54"/>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theme" Target="theme/theme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D474DC1-BFE4-418F-8548-0C0A9CDC0734}" type="datetimeFigureOut">
              <a:rPr lang="en-US" smtClean="0"/>
              <a:t>8/8/2018</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B383B42-C3F3-42D5-9AD8-0645E945798A}" type="slidenum">
              <a:rPr lang="en-US" smtClean="0"/>
              <a:t>‹#›</a:t>
            </a:fld>
            <a:endParaRPr lang="en-US"/>
          </a:p>
        </p:txBody>
      </p:sp>
    </p:spTree>
    <p:extLst>
      <p:ext uri="{BB962C8B-B14F-4D97-AF65-F5344CB8AC3E}">
        <p14:creationId xmlns:p14="http://schemas.microsoft.com/office/powerpoint/2010/main" val="341098059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smtClean="0">
                <a:ln>
                  <a:noFill/>
                </a:ln>
                <a:solidFill>
                  <a:prstClr val="black"/>
                </a:solidFill>
                <a:effectLst/>
                <a:uLnTx/>
                <a:uFillTx/>
                <a:latin typeface="+mn-lt"/>
                <a:ea typeface="+mn-ea"/>
                <a:cs typeface="+mn-cs"/>
              </a:rPr>
              <a:t>You can remove this slide if you need. But we will strongly appreciate that you help us to spread the voice and let your colleagues and audience to download our free templates.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smtClean="0">
                <a:ln>
                  <a:noFill/>
                </a:ln>
                <a:solidFill>
                  <a:prstClr val="black"/>
                </a:solidFill>
                <a:effectLst/>
                <a:uLnTx/>
                <a:uFillTx/>
                <a:latin typeface="+mn-lt"/>
                <a:ea typeface="+mn-ea"/>
                <a:cs typeface="+mn-cs"/>
              </a:rPr>
              <a:t>Here are a free resources: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smtClean="0">
                <a:ln>
                  <a:noFill/>
                </a:ln>
                <a:solidFill>
                  <a:prstClr val="black"/>
                </a:solidFill>
                <a:effectLst/>
                <a:uLnTx/>
                <a:uFillTx/>
                <a:latin typeface="+mn-lt"/>
                <a:ea typeface="+mn-ea"/>
                <a:cs typeface="+mn-cs"/>
              </a:rPr>
              <a:t>Prepare your presentations: </a:t>
            </a:r>
            <a:r>
              <a:rPr kumimoji="0" lang="en-US" sz="1200" b="1" i="0" u="none" strike="noStrike" kern="1200" cap="none" spc="0" normalizeH="0" baseline="0" noProof="0" dirty="0" smtClean="0">
                <a:ln>
                  <a:noFill/>
                </a:ln>
                <a:solidFill>
                  <a:prstClr val="black"/>
                </a:solidFill>
                <a:effectLst/>
                <a:uLnTx/>
                <a:uFillTx/>
                <a:latin typeface="+mn-lt"/>
                <a:ea typeface="+mn-ea"/>
                <a:cs typeface="+mn-cs"/>
              </a:rPr>
              <a:t>SlideHunter.com</a:t>
            </a:r>
            <a:r>
              <a:rPr kumimoji="0" lang="en-US" sz="1200" b="0" i="0" u="none" strike="noStrike" kern="1200" cap="none" spc="0" normalizeH="0" baseline="0" noProof="0" dirty="0" smtClean="0">
                <a:ln>
                  <a:noFill/>
                </a:ln>
                <a:solidFill>
                  <a:prstClr val="black"/>
                </a:solidFill>
                <a:effectLst/>
                <a:uLnTx/>
                <a:uFillTx/>
                <a:latin typeface="+mn-lt"/>
                <a:ea typeface="+mn-ea"/>
                <a:cs typeface="+mn-cs"/>
              </a:rPr>
              <a:t> lets you download free templates for your presentations.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smtClean="0">
                <a:ln>
                  <a:noFill/>
                </a:ln>
                <a:solidFill>
                  <a:prstClr val="black"/>
                </a:solidFill>
                <a:effectLst/>
                <a:uLnTx/>
                <a:uFillTx/>
                <a:latin typeface="+mn-lt"/>
                <a:ea typeface="+mn-ea"/>
                <a:cs typeface="+mn-cs"/>
              </a:rPr>
              <a:t>Share online: </a:t>
            </a:r>
            <a:r>
              <a:rPr kumimoji="0" lang="en-US" sz="1200" b="1" i="0" u="none" strike="noStrike" kern="1200" cap="none" spc="0" normalizeH="0" baseline="0" noProof="0" dirty="0" smtClean="0">
                <a:ln>
                  <a:noFill/>
                </a:ln>
                <a:solidFill>
                  <a:prstClr val="black"/>
                </a:solidFill>
                <a:effectLst/>
                <a:uLnTx/>
                <a:uFillTx/>
                <a:latin typeface="+mn-lt"/>
                <a:ea typeface="+mn-ea"/>
                <a:cs typeface="+mn-cs"/>
              </a:rPr>
              <a:t>SlideOnline.com</a:t>
            </a:r>
            <a:r>
              <a:rPr kumimoji="0" lang="en-US" sz="1200" b="0" i="0" u="none" strike="noStrike" kern="1200" cap="none" spc="0" normalizeH="0" baseline="0" noProof="0" dirty="0" smtClean="0">
                <a:ln>
                  <a:noFill/>
                </a:ln>
                <a:solidFill>
                  <a:prstClr val="black"/>
                </a:solidFill>
                <a:effectLst/>
                <a:uLnTx/>
                <a:uFillTx/>
                <a:latin typeface="+mn-lt"/>
                <a:ea typeface="+mn-ea"/>
                <a:cs typeface="+mn-cs"/>
              </a:rPr>
              <a:t> lets you upload presentations for free.</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smtClean="0">
              <a:ln>
                <a:noFill/>
              </a:ln>
              <a:solidFill>
                <a:prstClr val="black"/>
              </a:solidFill>
              <a:effectLst/>
              <a:uLnTx/>
              <a:uFillTx/>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C946254F-9338-4BA9-B7AC-A66622A3D013}" type="slidenum">
              <a:rPr lang="en-US" smtClean="0">
                <a:solidFill>
                  <a:prstClr val="black"/>
                </a:solidFill>
              </a:rPr>
              <a:pPr/>
              <a:t>2</a:t>
            </a:fld>
            <a:endParaRPr lang="en-US">
              <a:solidFill>
                <a:prstClr val="black"/>
              </a:solidFill>
            </a:endParaRPr>
          </a:p>
        </p:txBody>
      </p:sp>
    </p:spTree>
    <p:extLst>
      <p:ext uri="{BB962C8B-B14F-4D97-AF65-F5344CB8AC3E}">
        <p14:creationId xmlns:p14="http://schemas.microsoft.com/office/powerpoint/2010/main" val="26876743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smtClean="0">
                <a:ln>
                  <a:noFill/>
                </a:ln>
                <a:solidFill>
                  <a:prstClr val="black"/>
                </a:solidFill>
                <a:effectLst/>
                <a:uLnTx/>
                <a:uFillTx/>
                <a:latin typeface="+mn-lt"/>
                <a:ea typeface="+mn-ea"/>
                <a:cs typeface="+mn-cs"/>
              </a:rPr>
              <a:t>You can remove this slide if you need. But we will strongly appreciate that you help us to spread the voice and let your colleagues and audience to download our free templates.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smtClean="0">
                <a:ln>
                  <a:noFill/>
                </a:ln>
                <a:solidFill>
                  <a:prstClr val="black"/>
                </a:solidFill>
                <a:effectLst/>
                <a:uLnTx/>
                <a:uFillTx/>
                <a:latin typeface="+mn-lt"/>
                <a:ea typeface="+mn-ea"/>
                <a:cs typeface="+mn-cs"/>
              </a:rPr>
              <a:t>Here are a free resources: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smtClean="0">
                <a:ln>
                  <a:noFill/>
                </a:ln>
                <a:solidFill>
                  <a:prstClr val="black"/>
                </a:solidFill>
                <a:effectLst/>
                <a:uLnTx/>
                <a:uFillTx/>
                <a:latin typeface="+mn-lt"/>
                <a:ea typeface="+mn-ea"/>
                <a:cs typeface="+mn-cs"/>
              </a:rPr>
              <a:t>Prepare your presentations: </a:t>
            </a:r>
            <a:r>
              <a:rPr kumimoji="0" lang="en-US" sz="1200" b="1" i="0" u="none" strike="noStrike" kern="1200" cap="none" spc="0" normalizeH="0" baseline="0" noProof="0" dirty="0" smtClean="0">
                <a:ln>
                  <a:noFill/>
                </a:ln>
                <a:solidFill>
                  <a:prstClr val="black"/>
                </a:solidFill>
                <a:effectLst/>
                <a:uLnTx/>
                <a:uFillTx/>
                <a:latin typeface="+mn-lt"/>
                <a:ea typeface="+mn-ea"/>
                <a:cs typeface="+mn-cs"/>
              </a:rPr>
              <a:t>SlideHunter.com</a:t>
            </a:r>
            <a:r>
              <a:rPr kumimoji="0" lang="en-US" sz="1200" b="0" i="0" u="none" strike="noStrike" kern="1200" cap="none" spc="0" normalizeH="0" baseline="0" noProof="0" dirty="0" smtClean="0">
                <a:ln>
                  <a:noFill/>
                </a:ln>
                <a:solidFill>
                  <a:prstClr val="black"/>
                </a:solidFill>
                <a:effectLst/>
                <a:uLnTx/>
                <a:uFillTx/>
                <a:latin typeface="+mn-lt"/>
                <a:ea typeface="+mn-ea"/>
                <a:cs typeface="+mn-cs"/>
              </a:rPr>
              <a:t> lets you download free templates for your presentations.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smtClean="0">
                <a:ln>
                  <a:noFill/>
                </a:ln>
                <a:solidFill>
                  <a:prstClr val="black"/>
                </a:solidFill>
                <a:effectLst/>
                <a:uLnTx/>
                <a:uFillTx/>
                <a:latin typeface="+mn-lt"/>
                <a:ea typeface="+mn-ea"/>
                <a:cs typeface="+mn-cs"/>
              </a:rPr>
              <a:t>Share online: </a:t>
            </a:r>
            <a:r>
              <a:rPr kumimoji="0" lang="en-US" sz="1200" b="1" i="0" u="none" strike="noStrike" kern="1200" cap="none" spc="0" normalizeH="0" baseline="0" noProof="0" dirty="0" smtClean="0">
                <a:ln>
                  <a:noFill/>
                </a:ln>
                <a:solidFill>
                  <a:prstClr val="black"/>
                </a:solidFill>
                <a:effectLst/>
                <a:uLnTx/>
                <a:uFillTx/>
                <a:latin typeface="+mn-lt"/>
                <a:ea typeface="+mn-ea"/>
                <a:cs typeface="+mn-cs"/>
              </a:rPr>
              <a:t>SlideOnline.com</a:t>
            </a:r>
            <a:r>
              <a:rPr kumimoji="0" lang="en-US" sz="1200" b="0" i="0" u="none" strike="noStrike" kern="1200" cap="none" spc="0" normalizeH="0" baseline="0" noProof="0" dirty="0" smtClean="0">
                <a:ln>
                  <a:noFill/>
                </a:ln>
                <a:solidFill>
                  <a:prstClr val="black"/>
                </a:solidFill>
                <a:effectLst/>
                <a:uLnTx/>
                <a:uFillTx/>
                <a:latin typeface="+mn-lt"/>
                <a:ea typeface="+mn-ea"/>
                <a:cs typeface="+mn-cs"/>
              </a:rPr>
              <a:t> lets you upload presentations for free.</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smtClean="0">
              <a:ln>
                <a:noFill/>
              </a:ln>
              <a:solidFill>
                <a:prstClr val="black"/>
              </a:solidFill>
              <a:effectLst/>
              <a:uLnTx/>
              <a:uFillTx/>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C946254F-9338-4BA9-B7AC-A66622A3D013}" type="slidenum">
              <a:rPr lang="en-US" smtClean="0">
                <a:solidFill>
                  <a:prstClr val="black"/>
                </a:solidFill>
              </a:rPr>
              <a:pPr/>
              <a:t>11</a:t>
            </a:fld>
            <a:endParaRPr lang="en-US">
              <a:solidFill>
                <a:prstClr val="black"/>
              </a:solidFill>
            </a:endParaRPr>
          </a:p>
        </p:txBody>
      </p:sp>
    </p:spTree>
    <p:extLst>
      <p:ext uri="{BB962C8B-B14F-4D97-AF65-F5344CB8AC3E}">
        <p14:creationId xmlns:p14="http://schemas.microsoft.com/office/powerpoint/2010/main" val="389809227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gradFill>
          <a:gsLst>
            <a:gs pos="0">
              <a:srgbClr val="0070A2"/>
            </a:gs>
            <a:gs pos="100000">
              <a:srgbClr val="001236"/>
            </a:gs>
          </a:gsLst>
          <a:path path="circle">
            <a:fillToRect l="50000" t="50000" r="50000" b="50000"/>
          </a:path>
        </a:gra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7656" y="3216274"/>
            <a:ext cx="3729415" cy="1279526"/>
          </a:xfrm>
        </p:spPr>
        <p:txBody>
          <a:bodyPr>
            <a:normAutofit/>
          </a:bodyPr>
          <a:lstStyle>
            <a:lvl1pPr algn="l">
              <a:defRPr sz="3600" b="0">
                <a:solidFill>
                  <a:schemeClr val="bg1"/>
                </a:solidFill>
                <a:effectLst>
                  <a:outerShdw blurRad="50800" dist="38100" dir="5400000" algn="t" rotWithShape="0">
                    <a:prstClr val="black">
                      <a:alpha val="40000"/>
                    </a:prstClr>
                  </a:outerShdw>
                </a:effectLst>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187655" y="4495800"/>
            <a:ext cx="3729415" cy="930274"/>
          </a:xfrm>
        </p:spPr>
        <p:txBody>
          <a:bodyPr>
            <a:normAutofit/>
          </a:bodyPr>
          <a:lstStyle>
            <a:lvl1pPr marL="0" indent="0" algn="l">
              <a:buNone/>
              <a:defRPr sz="2400">
                <a:solidFill>
                  <a:schemeClr val="bg1">
                    <a:lumMod val="85000"/>
                  </a:schemeClr>
                </a:solidFill>
                <a:effectLst>
                  <a:outerShdw blurRad="50800" dist="38100" dir="5400000" algn="t" rotWithShape="0">
                    <a:prstClr val="black">
                      <a:alpha val="40000"/>
                    </a:prstClr>
                  </a:outerShdw>
                </a:effectLs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B20D01C1-04BE-4996-AB3B-C87F51C2A1D7}" type="datetimeFigureOut">
              <a:rPr lang="en-US" smtClean="0"/>
              <a:t>8/8/2018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C490F8C-3D0D-4DB1-B2BD-1525EA5CE111}" type="slidenum">
              <a:rPr lang="en-US" smtClean="0"/>
              <a:t>‹#›</a:t>
            </a:fld>
            <a:endParaRPr lang="en-US"/>
          </a:p>
        </p:txBody>
      </p:sp>
    </p:spTree>
    <p:extLst>
      <p:ext uri="{BB962C8B-B14F-4D97-AF65-F5344CB8AC3E}">
        <p14:creationId xmlns:p14="http://schemas.microsoft.com/office/powerpoint/2010/main" val="1748147299"/>
      </p:ext>
    </p:extLst>
  </p:cSld>
  <p:clrMapOvr>
    <a:masterClrMapping/>
  </p:clrMapOvr>
  <mc:AlternateContent xmlns:mc="http://schemas.openxmlformats.org/markup-compatibility/2006">
    <mc:Choice xmlns:p14="http://schemas.microsoft.com/office/powerpoint/2010/main" Requires="p14">
      <p:transition spd="slow" p14:dur="1500" advClick="0" advTm="5000">
        <p14:window dir="vert"/>
      </p:transition>
    </mc:Choice>
    <mc:Fallback>
      <p:transition spd="slow" advClick="0" advTm="5000">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20D01C1-04BE-4996-AB3B-C87F51C2A1D7}" type="datetimeFigureOut">
              <a:rPr lang="en-US" smtClean="0"/>
              <a:t>8/8/2018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C490F8C-3D0D-4DB1-B2BD-1525EA5CE111}" type="slidenum">
              <a:rPr lang="en-US" smtClean="0"/>
              <a:t>‹#›</a:t>
            </a:fld>
            <a:endParaRPr lang="en-US"/>
          </a:p>
        </p:txBody>
      </p:sp>
    </p:spTree>
    <p:extLst>
      <p:ext uri="{BB962C8B-B14F-4D97-AF65-F5344CB8AC3E}">
        <p14:creationId xmlns:p14="http://schemas.microsoft.com/office/powerpoint/2010/main" val="1946149879"/>
      </p:ext>
    </p:extLst>
  </p:cSld>
  <p:clrMapOvr>
    <a:masterClrMapping/>
  </p:clrMapOvr>
  <mc:AlternateContent xmlns:mc="http://schemas.openxmlformats.org/markup-compatibility/2006">
    <mc:Choice xmlns:p14="http://schemas.microsoft.com/office/powerpoint/2010/main" Requires="p14">
      <p:transition spd="slow" p14:dur="1500" advClick="0" advTm="5000">
        <p14:window dir="vert"/>
      </p:transition>
    </mc:Choice>
    <mc:Fallback>
      <p:transition spd="slow" advClick="0" advTm="5000">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20D01C1-04BE-4996-AB3B-C87F51C2A1D7}" type="datetimeFigureOut">
              <a:rPr lang="en-US" smtClean="0"/>
              <a:t>8/8/2018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C490F8C-3D0D-4DB1-B2BD-1525EA5CE111}" type="slidenum">
              <a:rPr lang="en-US" smtClean="0"/>
              <a:t>‹#›</a:t>
            </a:fld>
            <a:endParaRPr lang="en-US"/>
          </a:p>
        </p:txBody>
      </p:sp>
    </p:spTree>
    <p:extLst>
      <p:ext uri="{BB962C8B-B14F-4D97-AF65-F5344CB8AC3E}">
        <p14:creationId xmlns:p14="http://schemas.microsoft.com/office/powerpoint/2010/main" val="2099908704"/>
      </p:ext>
    </p:extLst>
  </p:cSld>
  <p:clrMapOvr>
    <a:masterClrMapping/>
  </p:clrMapOvr>
  <mc:AlternateContent xmlns:mc="http://schemas.openxmlformats.org/markup-compatibility/2006">
    <mc:Choice xmlns:p14="http://schemas.microsoft.com/office/powerpoint/2010/main" Requires="p14">
      <p:transition spd="slow" p14:dur="1500" advClick="0" advTm="5000">
        <p14:window dir="vert"/>
      </p:transition>
    </mc:Choice>
    <mc:Fallback>
      <p:transition spd="slow" advClick="0" advTm="5000">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D42BD59-33DC-4ED6-A055-CC017507EB7B}" type="datetimeFigureOut">
              <a:rPr lang="en-US" smtClean="0">
                <a:solidFill>
                  <a:prstClr val="black">
                    <a:tint val="75000"/>
                  </a:prstClr>
                </a:solidFill>
              </a:rPr>
              <a:pPr/>
              <a:t>8/8/2018</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13903887-50C4-4BF5-92E6-BC00216F1C9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796515092"/>
      </p:ext>
    </p:extLst>
  </p:cSld>
  <p:clrMapOvr>
    <a:masterClrMapping/>
  </p:clrMapOvr>
  <mc:AlternateContent xmlns:mc="http://schemas.openxmlformats.org/markup-compatibility/2006">
    <mc:Choice xmlns:p14="http://schemas.microsoft.com/office/powerpoint/2010/main" Requires="p14">
      <p:transition spd="slow" p14:dur="1500" advClick="0" advTm="5000">
        <p14:window dir="vert"/>
      </p:transition>
    </mc:Choice>
    <mc:Fallback>
      <p:transition spd="slow" advClick="0" advTm="5000">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D42BD59-33DC-4ED6-A055-CC017507EB7B}" type="datetimeFigureOut">
              <a:rPr lang="en-US" smtClean="0">
                <a:solidFill>
                  <a:prstClr val="black">
                    <a:tint val="75000"/>
                  </a:prstClr>
                </a:solidFill>
              </a:rPr>
              <a:pPr/>
              <a:t>8/8/2018</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13903887-50C4-4BF5-92E6-BC00216F1C9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527515800"/>
      </p:ext>
    </p:extLst>
  </p:cSld>
  <p:clrMapOvr>
    <a:masterClrMapping/>
  </p:clrMapOvr>
  <mc:AlternateContent xmlns:mc="http://schemas.openxmlformats.org/markup-compatibility/2006">
    <mc:Choice xmlns:p14="http://schemas.microsoft.com/office/powerpoint/2010/main" Requires="p14">
      <p:transition spd="slow" p14:dur="1500" advClick="0" advTm="5000">
        <p14:window dir="vert"/>
      </p:transition>
    </mc:Choice>
    <mc:Fallback>
      <p:transition spd="slow" advClick="0" advTm="5000">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D42BD59-33DC-4ED6-A055-CC017507EB7B}" type="datetimeFigureOut">
              <a:rPr lang="en-US" smtClean="0">
                <a:solidFill>
                  <a:prstClr val="black">
                    <a:tint val="75000"/>
                  </a:prstClr>
                </a:solidFill>
              </a:rPr>
              <a:pPr/>
              <a:t>8/8/2018</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13903887-50C4-4BF5-92E6-BC00216F1C9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31722438"/>
      </p:ext>
    </p:extLst>
  </p:cSld>
  <p:clrMapOvr>
    <a:masterClrMapping/>
  </p:clrMapOvr>
  <mc:AlternateContent xmlns:mc="http://schemas.openxmlformats.org/markup-compatibility/2006">
    <mc:Choice xmlns:p14="http://schemas.microsoft.com/office/powerpoint/2010/main" Requires="p14">
      <p:transition spd="slow" p14:dur="1500" advClick="0" advTm="5000">
        <p14:window dir="vert"/>
      </p:transition>
    </mc:Choice>
    <mc:Fallback>
      <p:transition spd="slow" advClick="0" advTm="5000">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D42BD59-33DC-4ED6-A055-CC017507EB7B}" type="datetimeFigureOut">
              <a:rPr lang="en-US" smtClean="0">
                <a:solidFill>
                  <a:prstClr val="black">
                    <a:tint val="75000"/>
                  </a:prstClr>
                </a:solidFill>
              </a:rPr>
              <a:pPr/>
              <a:t>8/8/2018</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13903887-50C4-4BF5-92E6-BC00216F1C9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584290033"/>
      </p:ext>
    </p:extLst>
  </p:cSld>
  <p:clrMapOvr>
    <a:masterClrMapping/>
  </p:clrMapOvr>
  <mc:AlternateContent xmlns:mc="http://schemas.openxmlformats.org/markup-compatibility/2006">
    <mc:Choice xmlns:p14="http://schemas.microsoft.com/office/powerpoint/2010/main" Requires="p14">
      <p:transition spd="slow" p14:dur="1500" advClick="0" advTm="5000">
        <p14:window dir="vert"/>
      </p:transition>
    </mc:Choice>
    <mc:Fallback>
      <p:transition spd="slow" advClick="0" advTm="5000">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D42BD59-33DC-4ED6-A055-CC017507EB7B}" type="datetimeFigureOut">
              <a:rPr lang="en-US" smtClean="0">
                <a:solidFill>
                  <a:prstClr val="black">
                    <a:tint val="75000"/>
                  </a:prstClr>
                </a:solidFill>
              </a:rPr>
              <a:pPr/>
              <a:t>8/8/2018</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13903887-50C4-4BF5-92E6-BC00216F1C9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358815574"/>
      </p:ext>
    </p:extLst>
  </p:cSld>
  <p:clrMapOvr>
    <a:masterClrMapping/>
  </p:clrMapOvr>
  <mc:AlternateContent xmlns:mc="http://schemas.openxmlformats.org/markup-compatibility/2006">
    <mc:Choice xmlns:p14="http://schemas.microsoft.com/office/powerpoint/2010/main" Requires="p14">
      <p:transition spd="slow" p14:dur="1500" advClick="0" advTm="5000">
        <p14:window dir="vert"/>
      </p:transition>
    </mc:Choice>
    <mc:Fallback>
      <p:transition spd="slow" advClick="0" advTm="5000">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171448"/>
            <a:ext cx="8229600" cy="792162"/>
          </a:xfrm>
        </p:spPr>
        <p:txBody>
          <a:bodyPr>
            <a:normAutofit/>
          </a:bodyPr>
          <a:lstStyle>
            <a:lvl1pPr algn="l">
              <a:defRPr sz="4000"/>
            </a:lvl1p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D42BD59-33DC-4ED6-A055-CC017507EB7B}" type="datetimeFigureOut">
              <a:rPr lang="en-US" smtClean="0">
                <a:solidFill>
                  <a:prstClr val="black">
                    <a:tint val="75000"/>
                  </a:prstClr>
                </a:solidFill>
              </a:rPr>
              <a:pPr/>
              <a:t>8/8/2018</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13903887-50C4-4BF5-92E6-BC00216F1C9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892484993"/>
      </p:ext>
    </p:extLst>
  </p:cSld>
  <p:clrMapOvr>
    <a:masterClrMapping/>
  </p:clrMapOvr>
  <mc:AlternateContent xmlns:mc="http://schemas.openxmlformats.org/markup-compatibility/2006">
    <mc:Choice xmlns:p14="http://schemas.microsoft.com/office/powerpoint/2010/main" Requires="p14">
      <p:transition spd="slow" p14:dur="1500" advClick="0" advTm="5000">
        <p14:window dir="vert"/>
      </p:transition>
    </mc:Choice>
    <mc:Fallback>
      <p:transition spd="slow" advClick="0" advTm="5000">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D42BD59-33DC-4ED6-A055-CC017507EB7B}" type="datetimeFigureOut">
              <a:rPr lang="en-US" smtClean="0">
                <a:solidFill>
                  <a:prstClr val="black">
                    <a:tint val="75000"/>
                  </a:prstClr>
                </a:solidFill>
              </a:rPr>
              <a:pPr/>
              <a:t>8/8/2018</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13903887-50C4-4BF5-92E6-BC00216F1C9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9898324"/>
      </p:ext>
    </p:extLst>
  </p:cSld>
  <p:clrMapOvr>
    <a:masterClrMapping/>
  </p:clrMapOvr>
  <mc:AlternateContent xmlns:mc="http://schemas.openxmlformats.org/markup-compatibility/2006">
    <mc:Choice xmlns:p14="http://schemas.microsoft.com/office/powerpoint/2010/main" Requires="p14">
      <p:transition spd="slow" p14:dur="1500" advClick="0" advTm="5000">
        <p14:window dir="vert"/>
      </p:transition>
    </mc:Choice>
    <mc:Fallback>
      <p:transition spd="slow" advClick="0" advTm="5000">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D42BD59-33DC-4ED6-A055-CC017507EB7B}" type="datetimeFigureOut">
              <a:rPr lang="en-US" smtClean="0">
                <a:solidFill>
                  <a:prstClr val="black">
                    <a:tint val="75000"/>
                  </a:prstClr>
                </a:solidFill>
              </a:rPr>
              <a:pPr/>
              <a:t>8/8/2018</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13903887-50C4-4BF5-92E6-BC00216F1C9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932899046"/>
      </p:ext>
    </p:extLst>
  </p:cSld>
  <p:clrMapOvr>
    <a:masterClrMapping/>
  </p:clrMapOvr>
  <mc:AlternateContent xmlns:mc="http://schemas.openxmlformats.org/markup-compatibility/2006">
    <mc:Choice xmlns:p14="http://schemas.microsoft.com/office/powerpoint/2010/main" Requires="p14">
      <p:transition spd="slow" p14:dur="1500" advClick="0" advTm="5000">
        <p14:window dir="vert"/>
      </p:transition>
    </mc:Choice>
    <mc:Fallback>
      <p:transition spd="slow" advClick="0" advTm="500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20D01C1-04BE-4996-AB3B-C87F51C2A1D7}" type="datetimeFigureOut">
              <a:rPr lang="en-US" smtClean="0"/>
              <a:t>8/8/2018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C490F8C-3D0D-4DB1-B2BD-1525EA5CE111}" type="slidenum">
              <a:rPr lang="en-US" smtClean="0"/>
              <a:t>‹#›</a:t>
            </a:fld>
            <a:endParaRPr lang="en-US"/>
          </a:p>
        </p:txBody>
      </p:sp>
    </p:spTree>
    <p:extLst>
      <p:ext uri="{BB962C8B-B14F-4D97-AF65-F5344CB8AC3E}">
        <p14:creationId xmlns:p14="http://schemas.microsoft.com/office/powerpoint/2010/main" val="3694300514"/>
      </p:ext>
    </p:extLst>
  </p:cSld>
  <p:clrMapOvr>
    <a:masterClrMapping/>
  </p:clrMapOvr>
  <mc:AlternateContent xmlns:mc="http://schemas.openxmlformats.org/markup-compatibility/2006">
    <mc:Choice xmlns:p14="http://schemas.microsoft.com/office/powerpoint/2010/main" Requires="p14">
      <p:transition spd="slow" p14:dur="1500" advClick="0" advTm="5000">
        <p14:window dir="vert"/>
      </p:transition>
    </mc:Choice>
    <mc:Fallback>
      <p:transition spd="slow" advClick="0" advTm="5000">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D42BD59-33DC-4ED6-A055-CC017507EB7B}" type="datetimeFigureOut">
              <a:rPr lang="en-US" smtClean="0">
                <a:solidFill>
                  <a:prstClr val="black">
                    <a:tint val="75000"/>
                  </a:prstClr>
                </a:solidFill>
              </a:rPr>
              <a:pPr/>
              <a:t>8/8/2018</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13903887-50C4-4BF5-92E6-BC00216F1C9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939922380"/>
      </p:ext>
    </p:extLst>
  </p:cSld>
  <p:clrMapOvr>
    <a:masterClrMapping/>
  </p:clrMapOvr>
  <mc:AlternateContent xmlns:mc="http://schemas.openxmlformats.org/markup-compatibility/2006">
    <mc:Choice xmlns:p14="http://schemas.microsoft.com/office/powerpoint/2010/main" Requires="p14">
      <p:transition spd="slow" p14:dur="1500" advClick="0" advTm="5000">
        <p14:window dir="vert"/>
      </p:transition>
    </mc:Choice>
    <mc:Fallback>
      <p:transition spd="slow" advClick="0" advTm="5000">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D42BD59-33DC-4ED6-A055-CC017507EB7B}" type="datetimeFigureOut">
              <a:rPr lang="en-US" smtClean="0">
                <a:solidFill>
                  <a:prstClr val="black">
                    <a:tint val="75000"/>
                  </a:prstClr>
                </a:solidFill>
              </a:rPr>
              <a:pPr/>
              <a:t>8/8/2018</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13903887-50C4-4BF5-92E6-BC00216F1C9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141924144"/>
      </p:ext>
    </p:extLst>
  </p:cSld>
  <p:clrMapOvr>
    <a:masterClrMapping/>
  </p:clrMapOvr>
  <mc:AlternateContent xmlns:mc="http://schemas.openxmlformats.org/markup-compatibility/2006">
    <mc:Choice xmlns:p14="http://schemas.microsoft.com/office/powerpoint/2010/main" Requires="p14">
      <p:transition spd="slow" p14:dur="1500" advClick="0" advTm="5000">
        <p14:window dir="vert"/>
      </p:transition>
    </mc:Choice>
    <mc:Fallback>
      <p:transition spd="slow" advClick="0" advTm="5000">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D42BD59-33DC-4ED6-A055-CC017507EB7B}" type="datetimeFigureOut">
              <a:rPr lang="en-US" smtClean="0">
                <a:solidFill>
                  <a:prstClr val="black">
                    <a:tint val="75000"/>
                  </a:prstClr>
                </a:solidFill>
              </a:rPr>
              <a:pPr/>
              <a:t>8/8/2018</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13903887-50C4-4BF5-92E6-BC00216F1C9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004784341"/>
      </p:ext>
    </p:extLst>
  </p:cSld>
  <p:clrMapOvr>
    <a:masterClrMapping/>
  </p:clrMapOvr>
  <mc:AlternateContent xmlns:mc="http://schemas.openxmlformats.org/markup-compatibility/2006">
    <mc:Choice xmlns:p14="http://schemas.microsoft.com/office/powerpoint/2010/main" Requires="p14">
      <p:transition spd="slow" p14:dur="1500" advClick="0" advTm="5000">
        <p14:window dir="vert"/>
      </p:transition>
    </mc:Choice>
    <mc:Fallback>
      <p:transition spd="slow" advClick="0" advTm="500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20D01C1-04BE-4996-AB3B-C87F51C2A1D7}" type="datetimeFigureOut">
              <a:rPr lang="en-US" smtClean="0"/>
              <a:t>8/8/2018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C490F8C-3D0D-4DB1-B2BD-1525EA5CE111}" type="slidenum">
              <a:rPr lang="en-US" smtClean="0"/>
              <a:t>‹#›</a:t>
            </a:fld>
            <a:endParaRPr lang="en-US"/>
          </a:p>
        </p:txBody>
      </p:sp>
    </p:spTree>
    <p:extLst>
      <p:ext uri="{BB962C8B-B14F-4D97-AF65-F5344CB8AC3E}">
        <p14:creationId xmlns:p14="http://schemas.microsoft.com/office/powerpoint/2010/main" val="2790924613"/>
      </p:ext>
    </p:extLst>
  </p:cSld>
  <p:clrMapOvr>
    <a:masterClrMapping/>
  </p:clrMapOvr>
  <mc:AlternateContent xmlns:mc="http://schemas.openxmlformats.org/markup-compatibility/2006">
    <mc:Choice xmlns:p14="http://schemas.microsoft.com/office/powerpoint/2010/main" Requires="p14">
      <p:transition spd="slow" p14:dur="1500" advClick="0" advTm="5000">
        <p14:window dir="vert"/>
      </p:transition>
    </mc:Choice>
    <mc:Fallback>
      <p:transition spd="slow" advClick="0" advTm="500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B20D01C1-04BE-4996-AB3B-C87F51C2A1D7}" type="datetimeFigureOut">
              <a:rPr lang="en-US" smtClean="0"/>
              <a:t>8/8/2018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C490F8C-3D0D-4DB1-B2BD-1525EA5CE111}" type="slidenum">
              <a:rPr lang="en-US" smtClean="0"/>
              <a:t>‹#›</a:t>
            </a:fld>
            <a:endParaRPr lang="en-US"/>
          </a:p>
        </p:txBody>
      </p:sp>
    </p:spTree>
    <p:extLst>
      <p:ext uri="{BB962C8B-B14F-4D97-AF65-F5344CB8AC3E}">
        <p14:creationId xmlns:p14="http://schemas.microsoft.com/office/powerpoint/2010/main" val="152177799"/>
      </p:ext>
    </p:extLst>
  </p:cSld>
  <p:clrMapOvr>
    <a:masterClrMapping/>
  </p:clrMapOvr>
  <mc:AlternateContent xmlns:mc="http://schemas.openxmlformats.org/markup-compatibility/2006">
    <mc:Choice xmlns:p14="http://schemas.microsoft.com/office/powerpoint/2010/main" Requires="p14">
      <p:transition spd="slow" p14:dur="1500" advClick="0" advTm="5000">
        <p14:window dir="vert"/>
      </p:transition>
    </mc:Choice>
    <mc:Fallback>
      <p:transition spd="slow" advClick="0" advTm="500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B20D01C1-04BE-4996-AB3B-C87F51C2A1D7}" type="datetimeFigureOut">
              <a:rPr lang="en-US" smtClean="0"/>
              <a:t>8/8/2018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C490F8C-3D0D-4DB1-B2BD-1525EA5CE111}" type="slidenum">
              <a:rPr lang="en-US" smtClean="0"/>
              <a:t>‹#›</a:t>
            </a:fld>
            <a:endParaRPr lang="en-US"/>
          </a:p>
        </p:txBody>
      </p:sp>
    </p:spTree>
    <p:extLst>
      <p:ext uri="{BB962C8B-B14F-4D97-AF65-F5344CB8AC3E}">
        <p14:creationId xmlns:p14="http://schemas.microsoft.com/office/powerpoint/2010/main" val="3686894879"/>
      </p:ext>
    </p:extLst>
  </p:cSld>
  <p:clrMapOvr>
    <a:masterClrMapping/>
  </p:clrMapOvr>
  <mc:AlternateContent xmlns:mc="http://schemas.openxmlformats.org/markup-compatibility/2006">
    <mc:Choice xmlns:p14="http://schemas.microsoft.com/office/powerpoint/2010/main" Requires="p14">
      <p:transition spd="slow" p14:dur="1500" advClick="0" advTm="5000">
        <p14:window dir="vert"/>
      </p:transition>
    </mc:Choice>
    <mc:Fallback>
      <p:transition spd="slow" advClick="0" advTm="500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bg>
      <p:bgPr>
        <a:gradFill>
          <a:gsLst>
            <a:gs pos="0">
              <a:srgbClr val="0070A2"/>
            </a:gs>
            <a:gs pos="100000">
              <a:srgbClr val="001236"/>
            </a:gs>
          </a:gsLst>
          <a:path path="circle">
            <a:fillToRect l="50000" t="50000" r="50000" b="50000"/>
          </a:path>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15962"/>
          </a:xfrm>
        </p:spPr>
        <p:txBody>
          <a:bodyPr>
            <a:normAutofit/>
          </a:bodyPr>
          <a:lstStyle>
            <a:lvl1pPr algn="l">
              <a:defRPr sz="4000">
                <a:solidFill>
                  <a:schemeClr val="bg1"/>
                </a:solidFill>
                <a:effectLst>
                  <a:outerShdw blurRad="50800" dist="38100" dir="5400000" algn="t" rotWithShape="0">
                    <a:prstClr val="black">
                      <a:alpha val="40000"/>
                    </a:prstClr>
                  </a:outerShdw>
                </a:effectLst>
              </a:defRPr>
            </a:lvl1p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B20D01C1-04BE-4996-AB3B-C87F51C2A1D7}" type="datetimeFigureOut">
              <a:rPr lang="en-US" smtClean="0"/>
              <a:t>8/8/2018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C490F8C-3D0D-4DB1-B2BD-1525EA5CE111}" type="slidenum">
              <a:rPr lang="en-US" smtClean="0"/>
              <a:t>‹#›</a:t>
            </a:fld>
            <a:endParaRPr lang="en-US"/>
          </a:p>
        </p:txBody>
      </p:sp>
    </p:spTree>
    <p:extLst>
      <p:ext uri="{BB962C8B-B14F-4D97-AF65-F5344CB8AC3E}">
        <p14:creationId xmlns:p14="http://schemas.microsoft.com/office/powerpoint/2010/main" val="4282881888"/>
      </p:ext>
    </p:extLst>
  </p:cSld>
  <p:clrMapOvr>
    <a:masterClrMapping/>
  </p:clrMapOvr>
  <mc:AlternateContent xmlns:mc="http://schemas.openxmlformats.org/markup-compatibility/2006">
    <mc:Choice xmlns:p14="http://schemas.microsoft.com/office/powerpoint/2010/main" Requires="p14">
      <p:transition spd="slow" p14:dur="1500" advClick="0" advTm="5000">
        <p14:window dir="vert"/>
      </p:transition>
    </mc:Choice>
    <mc:Fallback>
      <p:transition spd="slow" advClick="0" advTm="500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20D01C1-04BE-4996-AB3B-C87F51C2A1D7}" type="datetimeFigureOut">
              <a:rPr lang="en-US" smtClean="0"/>
              <a:t>8/8/2018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C490F8C-3D0D-4DB1-B2BD-1525EA5CE111}" type="slidenum">
              <a:rPr lang="en-US" smtClean="0"/>
              <a:t>‹#›</a:t>
            </a:fld>
            <a:endParaRPr lang="en-US"/>
          </a:p>
        </p:txBody>
      </p:sp>
    </p:spTree>
    <p:extLst>
      <p:ext uri="{BB962C8B-B14F-4D97-AF65-F5344CB8AC3E}">
        <p14:creationId xmlns:p14="http://schemas.microsoft.com/office/powerpoint/2010/main" val="1931924701"/>
      </p:ext>
    </p:extLst>
  </p:cSld>
  <p:clrMapOvr>
    <a:masterClrMapping/>
  </p:clrMapOvr>
  <mc:AlternateContent xmlns:mc="http://schemas.openxmlformats.org/markup-compatibility/2006">
    <mc:Choice xmlns:p14="http://schemas.microsoft.com/office/powerpoint/2010/main" Requires="p14">
      <p:transition spd="slow" p14:dur="1500" advClick="0" advTm="5000">
        <p14:window dir="vert"/>
      </p:transition>
    </mc:Choice>
    <mc:Fallback>
      <p:transition spd="slow" advClick="0" advTm="500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20D01C1-04BE-4996-AB3B-C87F51C2A1D7}" type="datetimeFigureOut">
              <a:rPr lang="en-US" smtClean="0"/>
              <a:t>8/8/2018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C490F8C-3D0D-4DB1-B2BD-1525EA5CE111}" type="slidenum">
              <a:rPr lang="en-US" smtClean="0"/>
              <a:t>‹#›</a:t>
            </a:fld>
            <a:endParaRPr lang="en-US"/>
          </a:p>
        </p:txBody>
      </p:sp>
    </p:spTree>
    <p:extLst>
      <p:ext uri="{BB962C8B-B14F-4D97-AF65-F5344CB8AC3E}">
        <p14:creationId xmlns:p14="http://schemas.microsoft.com/office/powerpoint/2010/main" val="3283749497"/>
      </p:ext>
    </p:extLst>
  </p:cSld>
  <p:clrMapOvr>
    <a:masterClrMapping/>
  </p:clrMapOvr>
  <mc:AlternateContent xmlns:mc="http://schemas.openxmlformats.org/markup-compatibility/2006">
    <mc:Choice xmlns:p14="http://schemas.microsoft.com/office/powerpoint/2010/main" Requires="p14">
      <p:transition spd="slow" p14:dur="1500" advClick="0" advTm="5000">
        <p14:window dir="vert"/>
      </p:transition>
    </mc:Choice>
    <mc:Fallback>
      <p:transition spd="slow" advClick="0" advTm="500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20D01C1-04BE-4996-AB3B-C87F51C2A1D7}" type="datetimeFigureOut">
              <a:rPr lang="en-US" smtClean="0"/>
              <a:t>8/8/2018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C490F8C-3D0D-4DB1-B2BD-1525EA5CE111}" type="slidenum">
              <a:rPr lang="en-US" smtClean="0"/>
              <a:t>‹#›</a:t>
            </a:fld>
            <a:endParaRPr lang="en-US"/>
          </a:p>
        </p:txBody>
      </p:sp>
    </p:spTree>
    <p:extLst>
      <p:ext uri="{BB962C8B-B14F-4D97-AF65-F5344CB8AC3E}">
        <p14:creationId xmlns:p14="http://schemas.microsoft.com/office/powerpoint/2010/main" val="1772992503"/>
      </p:ext>
    </p:extLst>
  </p:cSld>
  <p:clrMapOvr>
    <a:masterClrMapping/>
  </p:clrMapOvr>
  <mc:AlternateContent xmlns:mc="http://schemas.openxmlformats.org/markup-compatibility/2006">
    <mc:Choice xmlns:p14="http://schemas.microsoft.com/office/powerpoint/2010/main" Requires="p14">
      <p:transition spd="slow" p14:dur="1500" advClick="0" advTm="5000">
        <p14:window dir="vert"/>
      </p:transition>
    </mc:Choice>
    <mc:Fallback>
      <p:transition spd="slow" advClick="0" advTm="5000">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20D01C1-04BE-4996-AB3B-C87F51C2A1D7}" type="datetimeFigureOut">
              <a:rPr lang="en-US" smtClean="0"/>
              <a:t>8/8/2018</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C490F8C-3D0D-4DB1-B2BD-1525EA5CE111}" type="slidenum">
              <a:rPr lang="en-US" smtClean="0"/>
              <a:t>‹#›</a:t>
            </a:fld>
            <a:endParaRPr lang="en-US"/>
          </a:p>
        </p:txBody>
      </p:sp>
    </p:spTree>
    <p:extLst>
      <p:ext uri="{BB962C8B-B14F-4D97-AF65-F5344CB8AC3E}">
        <p14:creationId xmlns:p14="http://schemas.microsoft.com/office/powerpoint/2010/main" val="33920764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Requires="p14">
      <p:transition spd="slow" p14:dur="1500" advClick="0" advTm="5000">
        <p14:window dir="vert"/>
      </p:transition>
    </mc:Choice>
    <mc:Fallback>
      <p:transition spd="slow" advClick="0" advTm="5000">
        <p:fade/>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D42BD59-33DC-4ED6-A055-CC017507EB7B}" type="datetimeFigureOut">
              <a:rPr lang="en-US" smtClean="0">
                <a:solidFill>
                  <a:prstClr val="black">
                    <a:tint val="75000"/>
                  </a:prstClr>
                </a:solidFill>
              </a:rPr>
              <a:pPr/>
              <a:t>8/8/2018</a:t>
            </a:fld>
            <a:endParaRPr lang="en-US">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3903887-50C4-4BF5-92E6-BC00216F1C9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42871708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xmlns:mc="http://schemas.openxmlformats.org/markup-compatibility/2006">
    <mc:Choice xmlns:p14="http://schemas.microsoft.com/office/powerpoint/2010/main" Requires="p14">
      <p:transition spd="slow" p14:dur="1500" advClick="0" advTm="5000">
        <p14:window dir="vert"/>
      </p:transition>
    </mc:Choice>
    <mc:Fallback>
      <p:transition spd="slow" advClick="0" advTm="5000">
        <p:fade/>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image" Target="../media/image14.gif"/><Relationship Id="rId2" Type="http://schemas.openxmlformats.org/officeDocument/2006/relationships/image" Target="../media/image7.png"/><Relationship Id="rId1" Type="http://schemas.openxmlformats.org/officeDocument/2006/relationships/slideLayout" Target="../slideLayouts/slideLayout17.xml"/><Relationship Id="rId4" Type="http://schemas.openxmlformats.org/officeDocument/2006/relationships/image" Target="../media/image8.png"/></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xml"/><Relationship Id="rId1" Type="http://schemas.openxmlformats.org/officeDocument/2006/relationships/slideLayout" Target="../slideLayouts/slideLayout18.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1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7.xml"/><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7.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7.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17.xml"/><Relationship Id="rId4" Type="http://schemas.openxmlformats.org/officeDocument/2006/relationships/image" Target="../media/image11.png"/></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2.png"/><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7.xml"/></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7.png"/><Relationship Id="rId1" Type="http://schemas.openxmlformats.org/officeDocument/2006/relationships/slideLayout" Target="../slideLayouts/slideLayout17.xml"/><Relationship Id="rId4"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1806" y="533400"/>
            <a:ext cx="9144000" cy="707886"/>
          </a:xfrm>
          <a:prstGeom prst="rect">
            <a:avLst/>
          </a:prstGeom>
          <a:solidFill>
            <a:schemeClr val="bg1"/>
          </a:solidFill>
        </p:spPr>
        <p:txBody>
          <a:bodyPr wrap="square" rtlCol="0">
            <a:spAutoFit/>
          </a:bodyPr>
          <a:lstStyle/>
          <a:p>
            <a:pPr algn="ctr"/>
            <a:r>
              <a:rPr lang="en-IN" sz="4000" b="1" dirty="0">
                <a:latin typeface="Algerian" panose="04020705040A02060702" pitchFamily="82" charset="0"/>
              </a:rPr>
              <a:t>Cardio Thoracic </a:t>
            </a:r>
            <a:r>
              <a:rPr lang="en-IN" sz="4000" b="1" dirty="0" smtClean="0">
                <a:latin typeface="Algerian" panose="04020705040A02060702" pitchFamily="82" charset="0"/>
              </a:rPr>
              <a:t>Surgery in </a:t>
            </a:r>
            <a:r>
              <a:rPr lang="en-IN" sz="4000" b="1" dirty="0">
                <a:latin typeface="Algerian" panose="04020705040A02060702" pitchFamily="82" charset="0"/>
              </a:rPr>
              <a:t>India</a:t>
            </a:r>
          </a:p>
        </p:txBody>
      </p:sp>
      <p:pic>
        <p:nvPicPr>
          <p:cNvPr id="2060" name="Picture 12" descr="https://lh3.googleusercontent.com/-iMozqOzB2co/W2MBwdyYN0I/AAAAAAAAABs/lQF7m13WdJwGuFDWSRr3ypo-IEKLRqsTgCL0BGAYYCw/h161/2018-08-02.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33600" y="1371600"/>
            <a:ext cx="5334000" cy="2474855"/>
          </a:xfrm>
          <a:prstGeom prst="rect">
            <a:avLst/>
          </a:prstGeom>
          <a:noFill/>
          <a:extLst>
            <a:ext uri="{909E8E84-426E-40DD-AFC4-6F175D3DCCD1}">
              <a14:hiddenFill xmlns:a14="http://schemas.microsoft.com/office/drawing/2010/main">
                <a:solidFill>
                  <a:srgbClr val="FFFFFF"/>
                </a:solidFill>
              </a14:hiddenFill>
            </a:ext>
          </a:extLst>
        </p:spPr>
      </p:pic>
      <p:grpSp>
        <p:nvGrpSpPr>
          <p:cNvPr id="20" name="Group 19"/>
          <p:cNvGrpSpPr/>
          <p:nvPr/>
        </p:nvGrpSpPr>
        <p:grpSpPr>
          <a:xfrm>
            <a:off x="-43267" y="3886200"/>
            <a:ext cx="9202291" cy="2667000"/>
            <a:chOff x="-43267" y="3886200"/>
            <a:chExt cx="9202291" cy="2667000"/>
          </a:xfrm>
        </p:grpSpPr>
        <p:pic>
          <p:nvPicPr>
            <p:cNvPr id="2058" name="Picture 10" descr="Image result for Cardiothoracic surgery"/>
            <p:cNvPicPr>
              <a:picLocks noChangeAspect="1" noChangeArrowheads="1"/>
            </p:cNvPicPr>
            <p:nvPr/>
          </p:nvPicPr>
          <p:blipFill rotWithShape="1">
            <a:blip r:embed="rId5">
              <a:extLst>
                <a:ext uri="{28A0092B-C50C-407E-A947-70E740481C1C}">
                  <a14:useLocalDpi xmlns:a14="http://schemas.microsoft.com/office/drawing/2010/main" val="0"/>
                </a:ext>
              </a:extLst>
            </a:blip>
            <a:srcRect l="2057" t="18249" r="4119" b="-429"/>
            <a:stretch/>
          </p:blipFill>
          <p:spPr bwMode="auto">
            <a:xfrm>
              <a:off x="-43267" y="3886200"/>
              <a:ext cx="9202291" cy="2667000"/>
            </a:xfrm>
            <a:prstGeom prst="rect">
              <a:avLst/>
            </a:prstGeom>
            <a:noFill/>
            <a:extLst>
              <a:ext uri="{909E8E84-426E-40DD-AFC4-6F175D3DCCD1}">
                <a14:hiddenFill xmlns:a14="http://schemas.microsoft.com/office/drawing/2010/main">
                  <a:solidFill>
                    <a:srgbClr val="FFFFFF"/>
                  </a:solidFill>
                </a14:hiddenFill>
              </a:ext>
            </a:extLst>
          </p:spPr>
        </p:pic>
        <p:cxnSp>
          <p:nvCxnSpPr>
            <p:cNvPr id="13" name="Straight Arrow Connector 12"/>
            <p:cNvCxnSpPr/>
            <p:nvPr/>
          </p:nvCxnSpPr>
          <p:spPr>
            <a:xfrm>
              <a:off x="2590800" y="5257800"/>
              <a:ext cx="685800" cy="0"/>
            </a:xfrm>
            <a:prstGeom prst="straightConnector1">
              <a:avLst/>
            </a:prstGeom>
            <a:ln>
              <a:solidFill>
                <a:srgbClr val="FF821E"/>
              </a:solidFill>
              <a:tailEnd type="triangle"/>
            </a:ln>
          </p:spPr>
          <p:style>
            <a:lnRef idx="3">
              <a:schemeClr val="dk1"/>
            </a:lnRef>
            <a:fillRef idx="0">
              <a:schemeClr val="dk1"/>
            </a:fillRef>
            <a:effectRef idx="2">
              <a:schemeClr val="dk1"/>
            </a:effectRef>
            <a:fontRef idx="minor">
              <a:schemeClr val="tx1"/>
            </a:fontRef>
          </p:style>
        </p:cxnSp>
        <p:cxnSp>
          <p:nvCxnSpPr>
            <p:cNvPr id="16" name="Straight Arrow Connector 15"/>
            <p:cNvCxnSpPr/>
            <p:nvPr/>
          </p:nvCxnSpPr>
          <p:spPr>
            <a:xfrm>
              <a:off x="5867400" y="5257800"/>
              <a:ext cx="609600" cy="0"/>
            </a:xfrm>
            <a:prstGeom prst="straightConnector1">
              <a:avLst/>
            </a:prstGeom>
            <a:ln>
              <a:solidFill>
                <a:srgbClr val="FF821E"/>
              </a:solidFill>
              <a:tailEnd type="triangle"/>
            </a:ln>
          </p:spPr>
          <p:style>
            <a:lnRef idx="3">
              <a:schemeClr val="dk1"/>
            </a:lnRef>
            <a:fillRef idx="0">
              <a:schemeClr val="dk1"/>
            </a:fillRef>
            <a:effectRef idx="2">
              <a:schemeClr val="dk1"/>
            </a:effectRef>
            <a:fontRef idx="minor">
              <a:schemeClr val="tx1"/>
            </a:fontRef>
          </p:style>
        </p:cxnSp>
      </p:grpSp>
      <p:pic>
        <p:nvPicPr>
          <p:cNvPr id="3" name="Positive Pop - AShamaluevMusic">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52400" y="32197"/>
            <a:ext cx="609600" cy="609600"/>
          </a:xfrm>
          <a:prstGeom prst="rect">
            <a:avLst/>
          </a:prstGeom>
        </p:spPr>
      </p:pic>
    </p:spTree>
    <p:extLst>
      <p:ext uri="{BB962C8B-B14F-4D97-AF65-F5344CB8AC3E}">
        <p14:creationId xmlns:p14="http://schemas.microsoft.com/office/powerpoint/2010/main" val="4203102312"/>
      </p:ext>
    </p:extLst>
  </p:cSld>
  <p:clrMapOvr>
    <a:masterClrMapping/>
  </p:clrMapOvr>
  <mc:AlternateContent xmlns:mc="http://schemas.openxmlformats.org/markup-compatibility/2006">
    <mc:Choice xmlns:p14="http://schemas.microsoft.com/office/powerpoint/2010/main" Requires="p14">
      <p:transition spd="slow" p14:dur="1500" advClick="0" advTm="5000">
        <p14:window dir="vert"/>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par>
                    <p:cTn id="7" fill="hold">
                      <p:stCondLst>
                        <p:cond delay="indefinite"/>
                      </p:stCondLst>
                      <p:childTnLst>
                        <p:par>
                          <p:cTn id="8" fill="hold">
                            <p:stCondLst>
                              <p:cond delay="0"/>
                            </p:stCondLst>
                            <p:childTnLst>
                              <p:par>
                                <p:cTn id="9" presetID="14" presetClass="entr" presetSubtype="10" fill="hold" nodeType="clickEffect">
                                  <p:stCondLst>
                                    <p:cond delay="0"/>
                                  </p:stCondLst>
                                  <p:childTnLst>
                                    <p:set>
                                      <p:cBhvr>
                                        <p:cTn id="10" dur="1" fill="hold">
                                          <p:stCondLst>
                                            <p:cond delay="0"/>
                                          </p:stCondLst>
                                        </p:cTn>
                                        <p:tgtEl>
                                          <p:spTgt spid="2060"/>
                                        </p:tgtEl>
                                        <p:attrNameLst>
                                          <p:attrName>style.visibility</p:attrName>
                                        </p:attrNameLst>
                                      </p:cBhvr>
                                      <p:to>
                                        <p:strVal val="visible"/>
                                      </p:to>
                                    </p:set>
                                    <p:animEffect transition="in" filter="randombar(horizontal)">
                                      <p:cBhvr>
                                        <p:cTn id="11" dur="500"/>
                                        <p:tgtEl>
                                          <p:spTgt spid="2060"/>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12" repeatCount="indefinite" fill="hold" display="0">
                  <p:stCondLst>
                    <p:cond delay="indefinite"/>
                  </p:stCondLst>
                  <p:endCondLst>
                    <p:cond evt="onStopAudio" delay="0">
                      <p:tgtEl>
                        <p:sldTgt/>
                      </p:tgtEl>
                    </p:cond>
                  </p:endCondLst>
                </p:cTn>
                <p:tgtEl>
                  <p:spTgt spid="3"/>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71448"/>
            <a:ext cx="9144000" cy="895352"/>
          </a:xfrm>
          <a:solidFill>
            <a:srgbClr val="1FC9C5"/>
          </a:solidFill>
        </p:spPr>
        <p:txBody>
          <a:bodyPr>
            <a:noAutofit/>
          </a:bodyPr>
          <a:lstStyle/>
          <a:p>
            <a:r>
              <a:rPr lang="en-US" sz="2800" dirty="0">
                <a:latin typeface="Algerian" panose="04020705040A02060702" pitchFamily="82" charset="0"/>
              </a:rPr>
              <a:t>Work Experience Of Dr. </a:t>
            </a:r>
            <a:r>
              <a:rPr lang="en-US" sz="2800" dirty="0" err="1">
                <a:latin typeface="Algerian" panose="04020705040A02060702" pitchFamily="82" charset="0"/>
              </a:rPr>
              <a:t>Girinath</a:t>
            </a:r>
            <a:r>
              <a:rPr lang="en-US" sz="2800" dirty="0">
                <a:latin typeface="Algerian" panose="04020705040A02060702" pitchFamily="82" charset="0"/>
              </a:rPr>
              <a:t> M R</a:t>
            </a:r>
          </a:p>
        </p:txBody>
      </p:sp>
      <p:pic>
        <p:nvPicPr>
          <p:cNvPr id="6" name="Picture 2" descr="Related image"/>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9693" r="8782"/>
          <a:stretch/>
        </p:blipFill>
        <p:spPr bwMode="auto">
          <a:xfrm>
            <a:off x="8077200" y="152400"/>
            <a:ext cx="876837" cy="949015"/>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152400" y="1447800"/>
            <a:ext cx="6400800" cy="3416320"/>
          </a:xfrm>
          <a:prstGeom prst="rect">
            <a:avLst/>
          </a:prstGeom>
          <a:noFill/>
        </p:spPr>
        <p:txBody>
          <a:bodyPr wrap="square" rtlCol="0">
            <a:spAutoFit/>
          </a:bodyPr>
          <a:lstStyle/>
          <a:p>
            <a:pPr marL="285750" indent="-285750" algn="just">
              <a:buFont typeface="Wingdings" panose="05000000000000000000" pitchFamily="2" charset="2"/>
              <a:buChar char="ü"/>
            </a:pPr>
            <a:r>
              <a:rPr lang="en-US" sz="2400" b="1" dirty="0">
                <a:latin typeface="Times New Roman" panose="02020603050405020304" pitchFamily="18" charset="0"/>
                <a:cs typeface="Times New Roman" panose="02020603050405020304" pitchFamily="18" charset="0"/>
              </a:rPr>
              <a:t>Consultant at Apollo Hospitals, Chennai</a:t>
            </a:r>
            <a:r>
              <a:rPr lang="en-US" sz="2400" dirty="0">
                <a:latin typeface="Times New Roman" panose="02020603050405020304" pitchFamily="18" charset="0"/>
                <a:cs typeface="Times New Roman" panose="02020603050405020304" pitchFamily="18" charset="0"/>
              </a:rPr>
              <a:t> since last assignment, 2005- Present</a:t>
            </a:r>
          </a:p>
          <a:p>
            <a:pPr marL="285750" indent="-285750" algn="just">
              <a:buFont typeface="Wingdings" panose="05000000000000000000" pitchFamily="2" charset="2"/>
              <a:buChar char="ü"/>
            </a:pPr>
            <a:r>
              <a:rPr lang="en-US" sz="2400" dirty="0">
                <a:latin typeface="Times New Roman" panose="02020603050405020304" pitchFamily="18" charset="0"/>
                <a:cs typeface="Times New Roman" panose="02020603050405020304" pitchFamily="18" charset="0"/>
              </a:rPr>
              <a:t>Certifications and Memberships</a:t>
            </a:r>
          </a:p>
          <a:p>
            <a:pPr marL="285750" indent="-285750" algn="just">
              <a:buFont typeface="Wingdings" panose="05000000000000000000" pitchFamily="2" charset="2"/>
              <a:buChar char="ü"/>
            </a:pPr>
            <a:r>
              <a:rPr lang="en-US" sz="2400" dirty="0">
                <a:latin typeface="Times New Roman" panose="02020603050405020304" pitchFamily="18" charset="0"/>
                <a:cs typeface="Times New Roman" panose="02020603050405020304" pitchFamily="18" charset="0"/>
              </a:rPr>
              <a:t>FRACS (Fellow of the Royal Australasian College of Surgeons), Melbourne.</a:t>
            </a:r>
          </a:p>
          <a:p>
            <a:pPr marL="285750" indent="-285750" algn="just">
              <a:buFont typeface="Wingdings" panose="05000000000000000000" pitchFamily="2" charset="2"/>
              <a:buChar char="ü"/>
            </a:pPr>
            <a:r>
              <a:rPr lang="en-US" sz="2400" dirty="0">
                <a:latin typeface="Times New Roman" panose="02020603050405020304" pitchFamily="18" charset="0"/>
                <a:cs typeface="Times New Roman" panose="02020603050405020304" pitchFamily="18" charset="0"/>
              </a:rPr>
              <a:t>Tamil Nadu Medical Council</a:t>
            </a:r>
          </a:p>
          <a:p>
            <a:pPr marL="285750" indent="-285750" algn="just">
              <a:buFont typeface="Wingdings" panose="05000000000000000000" pitchFamily="2" charset="2"/>
              <a:buChar char="ü"/>
            </a:pPr>
            <a:r>
              <a:rPr lang="en-US" sz="2400" dirty="0">
                <a:latin typeface="Times New Roman" panose="02020603050405020304" pitchFamily="18" charset="0"/>
                <a:cs typeface="Times New Roman" panose="02020603050405020304" pitchFamily="18" charset="0"/>
              </a:rPr>
              <a:t>FLACS (Fellow of the Indian Association of </a:t>
            </a:r>
            <a:r>
              <a:rPr lang="en-US" sz="2400" b="1" dirty="0">
                <a:latin typeface="Times New Roman" panose="02020603050405020304" pitchFamily="18" charset="0"/>
                <a:cs typeface="Times New Roman" panose="02020603050405020304" pitchFamily="18" charset="0"/>
              </a:rPr>
              <a:t>Thoracic and Cardiovascular Surgery</a:t>
            </a:r>
            <a:r>
              <a:rPr lang="en-US" sz="2400" dirty="0">
                <a:latin typeface="Times New Roman" panose="02020603050405020304" pitchFamily="18" charset="0"/>
                <a:cs typeface="Times New Roman" panose="02020603050405020304" pitchFamily="18" charset="0"/>
              </a:rPr>
              <a:t>), 1995</a:t>
            </a:r>
            <a:r>
              <a:rPr lang="en-US" sz="2400" dirty="0" smtClean="0">
                <a:latin typeface="Times New Roman" panose="02020603050405020304" pitchFamily="18" charset="0"/>
                <a:cs typeface="Times New Roman" panose="02020603050405020304" pitchFamily="18" charset="0"/>
              </a:rPr>
              <a:t>.</a:t>
            </a:r>
            <a:endParaRPr lang="en-US" sz="2400" dirty="0">
              <a:latin typeface="Times New Roman" panose="02020603050405020304" pitchFamily="18" charset="0"/>
              <a:cs typeface="Times New Roman" panose="02020603050405020304" pitchFamily="18" charset="0"/>
            </a:endParaRPr>
          </a:p>
        </p:txBody>
      </p:sp>
      <p:sp>
        <p:nvSpPr>
          <p:cNvPr id="9" name="Rectangle 8"/>
          <p:cNvSpPr/>
          <p:nvPr/>
        </p:nvSpPr>
        <p:spPr>
          <a:xfrm>
            <a:off x="0" y="6189131"/>
            <a:ext cx="4754828" cy="707886"/>
          </a:xfrm>
          <a:prstGeom prst="rect">
            <a:avLst/>
          </a:prstGeom>
        </p:spPr>
        <p:txBody>
          <a:bodyPr wrap="none">
            <a:spAutoFit/>
          </a:bodyPr>
          <a:lstStyle/>
          <a:p>
            <a:r>
              <a:rPr lang="en-IN" sz="2000" b="1" dirty="0" smtClean="0">
                <a:latin typeface="Times New Roman" panose="02020603050405020304" pitchFamily="18" charset="0"/>
                <a:cs typeface="Times New Roman" panose="02020603050405020304" pitchFamily="18" charset="0"/>
              </a:rPr>
              <a:t>dr.girinath@indiacardiacsurgerysite.com</a:t>
            </a:r>
          </a:p>
          <a:p>
            <a:r>
              <a:rPr lang="en-IN" sz="2000" b="1" dirty="0">
                <a:latin typeface="Times New Roman" panose="02020603050405020304" pitchFamily="18" charset="0"/>
                <a:cs typeface="Times New Roman" panose="02020603050405020304" pitchFamily="18" charset="0"/>
              </a:rPr>
              <a:t>+91 - </a:t>
            </a:r>
            <a:r>
              <a:rPr lang="en-IN" sz="2000" b="1" dirty="0" smtClean="0">
                <a:latin typeface="Times New Roman" panose="02020603050405020304" pitchFamily="18" charset="0"/>
                <a:cs typeface="Times New Roman" panose="02020603050405020304" pitchFamily="18" charset="0"/>
              </a:rPr>
              <a:t>9765025331</a:t>
            </a:r>
            <a:endParaRPr lang="en-IN" sz="2000" b="1" dirty="0">
              <a:latin typeface="Times New Roman" panose="02020603050405020304" pitchFamily="18" charset="0"/>
              <a:cs typeface="Times New Roman" panose="02020603050405020304" pitchFamily="18" charset="0"/>
            </a:endParaRPr>
          </a:p>
        </p:txBody>
      </p:sp>
      <p:pic>
        <p:nvPicPr>
          <p:cNvPr id="4100" name="Picture 4" descr="Related imag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6456680" y="990600"/>
            <a:ext cx="2306320" cy="3886200"/>
          </a:xfrm>
          <a:prstGeom prst="rect">
            <a:avLst/>
          </a:prstGeom>
          <a:noFill/>
          <a:extLst>
            <a:ext uri="{909E8E84-426E-40DD-AFC4-6F175D3DCCD1}">
              <a14:hiddenFill xmlns:a14="http://schemas.microsoft.com/office/drawing/2010/main">
                <a:solidFill>
                  <a:srgbClr val="FFFFFF"/>
                </a:solidFill>
              </a14:hiddenFill>
            </a:ext>
          </a:extLst>
        </p:spPr>
      </p:pic>
      <p:sp>
        <p:nvSpPr>
          <p:cNvPr id="12" name="Freeform 11"/>
          <p:cNvSpPr/>
          <p:nvPr/>
        </p:nvSpPr>
        <p:spPr>
          <a:xfrm>
            <a:off x="6172200" y="4962393"/>
            <a:ext cx="2298886" cy="1885948"/>
          </a:xfrm>
          <a:custGeom>
            <a:avLst/>
            <a:gdLst>
              <a:gd name="connsiteX0" fmla="*/ 2074460 w 4148919"/>
              <a:gd name="connsiteY0" fmla="*/ 368490 h 3425589"/>
              <a:gd name="connsiteX1" fmla="*/ 3098042 w 4148919"/>
              <a:gd name="connsiteY1" fmla="*/ 0 h 3425589"/>
              <a:gd name="connsiteX2" fmla="*/ 4148919 w 4148919"/>
              <a:gd name="connsiteY2" fmla="*/ 846162 h 3425589"/>
              <a:gd name="connsiteX3" fmla="*/ 3234519 w 4148919"/>
              <a:gd name="connsiteY3" fmla="*/ 2756848 h 3425589"/>
              <a:gd name="connsiteX4" fmla="*/ 2074460 w 4148919"/>
              <a:gd name="connsiteY4" fmla="*/ 3425589 h 3425589"/>
              <a:gd name="connsiteX5" fmla="*/ 941695 w 4148919"/>
              <a:gd name="connsiteY5" fmla="*/ 2784144 h 3425589"/>
              <a:gd name="connsiteX6" fmla="*/ 0 w 4148919"/>
              <a:gd name="connsiteY6" fmla="*/ 846162 h 3425589"/>
              <a:gd name="connsiteX7" fmla="*/ 1132764 w 4148919"/>
              <a:gd name="connsiteY7" fmla="*/ 0 h 3425589"/>
              <a:gd name="connsiteX8" fmla="*/ 2074460 w 4148919"/>
              <a:gd name="connsiteY8" fmla="*/ 368490 h 3425589"/>
              <a:gd name="connsiteX0" fmla="*/ 2074460 w 4148919"/>
              <a:gd name="connsiteY0" fmla="*/ 368517 h 3425616"/>
              <a:gd name="connsiteX1" fmla="*/ 3098042 w 4148919"/>
              <a:gd name="connsiteY1" fmla="*/ 27 h 3425616"/>
              <a:gd name="connsiteX2" fmla="*/ 4148919 w 4148919"/>
              <a:gd name="connsiteY2" fmla="*/ 846189 h 3425616"/>
              <a:gd name="connsiteX3" fmla="*/ 3234519 w 4148919"/>
              <a:gd name="connsiteY3" fmla="*/ 2756875 h 3425616"/>
              <a:gd name="connsiteX4" fmla="*/ 2074460 w 4148919"/>
              <a:gd name="connsiteY4" fmla="*/ 3425616 h 3425616"/>
              <a:gd name="connsiteX5" fmla="*/ 941695 w 4148919"/>
              <a:gd name="connsiteY5" fmla="*/ 2784171 h 3425616"/>
              <a:gd name="connsiteX6" fmla="*/ 0 w 4148919"/>
              <a:gd name="connsiteY6" fmla="*/ 846189 h 3425616"/>
              <a:gd name="connsiteX7" fmla="*/ 1132764 w 4148919"/>
              <a:gd name="connsiteY7" fmla="*/ 27 h 3425616"/>
              <a:gd name="connsiteX8" fmla="*/ 2074460 w 4148919"/>
              <a:gd name="connsiteY8" fmla="*/ 368517 h 3425616"/>
              <a:gd name="connsiteX0" fmla="*/ 2074460 w 4167351"/>
              <a:gd name="connsiteY0" fmla="*/ 368527 h 3425626"/>
              <a:gd name="connsiteX1" fmla="*/ 3098042 w 4167351"/>
              <a:gd name="connsiteY1" fmla="*/ 37 h 3425626"/>
              <a:gd name="connsiteX2" fmla="*/ 4148919 w 4167351"/>
              <a:gd name="connsiteY2" fmla="*/ 846199 h 3425626"/>
              <a:gd name="connsiteX3" fmla="*/ 3234519 w 4167351"/>
              <a:gd name="connsiteY3" fmla="*/ 2756885 h 3425626"/>
              <a:gd name="connsiteX4" fmla="*/ 2074460 w 4167351"/>
              <a:gd name="connsiteY4" fmla="*/ 3425626 h 3425626"/>
              <a:gd name="connsiteX5" fmla="*/ 941695 w 4167351"/>
              <a:gd name="connsiteY5" fmla="*/ 2784181 h 3425626"/>
              <a:gd name="connsiteX6" fmla="*/ 0 w 4167351"/>
              <a:gd name="connsiteY6" fmla="*/ 846199 h 3425626"/>
              <a:gd name="connsiteX7" fmla="*/ 1132764 w 4167351"/>
              <a:gd name="connsiteY7" fmla="*/ 37 h 3425626"/>
              <a:gd name="connsiteX8" fmla="*/ 2074460 w 4167351"/>
              <a:gd name="connsiteY8" fmla="*/ 368527 h 3425626"/>
              <a:gd name="connsiteX0" fmla="*/ 2074460 w 4180157"/>
              <a:gd name="connsiteY0" fmla="*/ 368527 h 3425626"/>
              <a:gd name="connsiteX1" fmla="*/ 3098042 w 4180157"/>
              <a:gd name="connsiteY1" fmla="*/ 37 h 3425626"/>
              <a:gd name="connsiteX2" fmla="*/ 4148919 w 4180157"/>
              <a:gd name="connsiteY2" fmla="*/ 846199 h 3425626"/>
              <a:gd name="connsiteX3" fmla="*/ 3234519 w 4180157"/>
              <a:gd name="connsiteY3" fmla="*/ 2756885 h 3425626"/>
              <a:gd name="connsiteX4" fmla="*/ 2074460 w 4180157"/>
              <a:gd name="connsiteY4" fmla="*/ 3425626 h 3425626"/>
              <a:gd name="connsiteX5" fmla="*/ 941695 w 4180157"/>
              <a:gd name="connsiteY5" fmla="*/ 2784181 h 3425626"/>
              <a:gd name="connsiteX6" fmla="*/ 0 w 4180157"/>
              <a:gd name="connsiteY6" fmla="*/ 846199 h 3425626"/>
              <a:gd name="connsiteX7" fmla="*/ 1132764 w 4180157"/>
              <a:gd name="connsiteY7" fmla="*/ 37 h 3425626"/>
              <a:gd name="connsiteX8" fmla="*/ 2074460 w 4180157"/>
              <a:gd name="connsiteY8" fmla="*/ 368527 h 3425626"/>
              <a:gd name="connsiteX0" fmla="*/ 2074460 w 4180157"/>
              <a:gd name="connsiteY0" fmla="*/ 368527 h 3425632"/>
              <a:gd name="connsiteX1" fmla="*/ 3098042 w 4180157"/>
              <a:gd name="connsiteY1" fmla="*/ 37 h 3425632"/>
              <a:gd name="connsiteX2" fmla="*/ 4148919 w 4180157"/>
              <a:gd name="connsiteY2" fmla="*/ 846199 h 3425632"/>
              <a:gd name="connsiteX3" fmla="*/ 3234519 w 4180157"/>
              <a:gd name="connsiteY3" fmla="*/ 2756885 h 3425632"/>
              <a:gd name="connsiteX4" fmla="*/ 2074460 w 4180157"/>
              <a:gd name="connsiteY4" fmla="*/ 3425626 h 3425632"/>
              <a:gd name="connsiteX5" fmla="*/ 941695 w 4180157"/>
              <a:gd name="connsiteY5" fmla="*/ 2784181 h 3425632"/>
              <a:gd name="connsiteX6" fmla="*/ 0 w 4180157"/>
              <a:gd name="connsiteY6" fmla="*/ 846199 h 3425632"/>
              <a:gd name="connsiteX7" fmla="*/ 1132764 w 4180157"/>
              <a:gd name="connsiteY7" fmla="*/ 37 h 3425632"/>
              <a:gd name="connsiteX8" fmla="*/ 2074460 w 4180157"/>
              <a:gd name="connsiteY8" fmla="*/ 368527 h 3425632"/>
              <a:gd name="connsiteX0" fmla="*/ 2074460 w 4180157"/>
              <a:gd name="connsiteY0" fmla="*/ 368527 h 3425632"/>
              <a:gd name="connsiteX1" fmla="*/ 3098042 w 4180157"/>
              <a:gd name="connsiteY1" fmla="*/ 37 h 3425632"/>
              <a:gd name="connsiteX2" fmla="*/ 4148919 w 4180157"/>
              <a:gd name="connsiteY2" fmla="*/ 846199 h 3425632"/>
              <a:gd name="connsiteX3" fmla="*/ 3234519 w 4180157"/>
              <a:gd name="connsiteY3" fmla="*/ 2756885 h 3425632"/>
              <a:gd name="connsiteX4" fmla="*/ 2074460 w 4180157"/>
              <a:gd name="connsiteY4" fmla="*/ 3425626 h 3425632"/>
              <a:gd name="connsiteX5" fmla="*/ 941695 w 4180157"/>
              <a:gd name="connsiteY5" fmla="*/ 2784181 h 3425632"/>
              <a:gd name="connsiteX6" fmla="*/ 0 w 4180157"/>
              <a:gd name="connsiteY6" fmla="*/ 846199 h 3425632"/>
              <a:gd name="connsiteX7" fmla="*/ 1132764 w 4180157"/>
              <a:gd name="connsiteY7" fmla="*/ 37 h 3425632"/>
              <a:gd name="connsiteX8" fmla="*/ 2074460 w 4180157"/>
              <a:gd name="connsiteY8" fmla="*/ 368527 h 3425632"/>
              <a:gd name="connsiteX0" fmla="*/ 2074460 w 4181865"/>
              <a:gd name="connsiteY0" fmla="*/ 368527 h 3425632"/>
              <a:gd name="connsiteX1" fmla="*/ 3098042 w 4181865"/>
              <a:gd name="connsiteY1" fmla="*/ 37 h 3425632"/>
              <a:gd name="connsiteX2" fmla="*/ 4148919 w 4181865"/>
              <a:gd name="connsiteY2" fmla="*/ 846199 h 3425632"/>
              <a:gd name="connsiteX3" fmla="*/ 3234519 w 4181865"/>
              <a:gd name="connsiteY3" fmla="*/ 2756885 h 3425632"/>
              <a:gd name="connsiteX4" fmla="*/ 2074460 w 4181865"/>
              <a:gd name="connsiteY4" fmla="*/ 3425626 h 3425632"/>
              <a:gd name="connsiteX5" fmla="*/ 941695 w 4181865"/>
              <a:gd name="connsiteY5" fmla="*/ 2784181 h 3425632"/>
              <a:gd name="connsiteX6" fmla="*/ 0 w 4181865"/>
              <a:gd name="connsiteY6" fmla="*/ 846199 h 3425632"/>
              <a:gd name="connsiteX7" fmla="*/ 1132764 w 4181865"/>
              <a:gd name="connsiteY7" fmla="*/ 37 h 3425632"/>
              <a:gd name="connsiteX8" fmla="*/ 2074460 w 4181865"/>
              <a:gd name="connsiteY8" fmla="*/ 368527 h 3425632"/>
              <a:gd name="connsiteX0" fmla="*/ 2074460 w 4161467"/>
              <a:gd name="connsiteY0" fmla="*/ 368531 h 3425636"/>
              <a:gd name="connsiteX1" fmla="*/ 3098042 w 4161467"/>
              <a:gd name="connsiteY1" fmla="*/ 41 h 3425636"/>
              <a:gd name="connsiteX2" fmla="*/ 4148919 w 4161467"/>
              <a:gd name="connsiteY2" fmla="*/ 846203 h 3425636"/>
              <a:gd name="connsiteX3" fmla="*/ 3234519 w 4161467"/>
              <a:gd name="connsiteY3" fmla="*/ 2756889 h 3425636"/>
              <a:gd name="connsiteX4" fmla="*/ 2074460 w 4161467"/>
              <a:gd name="connsiteY4" fmla="*/ 3425630 h 3425636"/>
              <a:gd name="connsiteX5" fmla="*/ 941695 w 4161467"/>
              <a:gd name="connsiteY5" fmla="*/ 2784185 h 3425636"/>
              <a:gd name="connsiteX6" fmla="*/ 0 w 4161467"/>
              <a:gd name="connsiteY6" fmla="*/ 846203 h 3425636"/>
              <a:gd name="connsiteX7" fmla="*/ 1132764 w 4161467"/>
              <a:gd name="connsiteY7" fmla="*/ 41 h 3425636"/>
              <a:gd name="connsiteX8" fmla="*/ 2074460 w 4161467"/>
              <a:gd name="connsiteY8" fmla="*/ 368531 h 3425636"/>
              <a:gd name="connsiteX0" fmla="*/ 2074460 w 4157668"/>
              <a:gd name="connsiteY0" fmla="*/ 368531 h 3425636"/>
              <a:gd name="connsiteX1" fmla="*/ 3098042 w 4157668"/>
              <a:gd name="connsiteY1" fmla="*/ 41 h 3425636"/>
              <a:gd name="connsiteX2" fmla="*/ 4148919 w 4157668"/>
              <a:gd name="connsiteY2" fmla="*/ 846203 h 3425636"/>
              <a:gd name="connsiteX3" fmla="*/ 3234519 w 4157668"/>
              <a:gd name="connsiteY3" fmla="*/ 2756889 h 3425636"/>
              <a:gd name="connsiteX4" fmla="*/ 2074460 w 4157668"/>
              <a:gd name="connsiteY4" fmla="*/ 3425630 h 3425636"/>
              <a:gd name="connsiteX5" fmla="*/ 941695 w 4157668"/>
              <a:gd name="connsiteY5" fmla="*/ 2784185 h 3425636"/>
              <a:gd name="connsiteX6" fmla="*/ 0 w 4157668"/>
              <a:gd name="connsiteY6" fmla="*/ 846203 h 3425636"/>
              <a:gd name="connsiteX7" fmla="*/ 1132764 w 4157668"/>
              <a:gd name="connsiteY7" fmla="*/ 41 h 3425636"/>
              <a:gd name="connsiteX8" fmla="*/ 2074460 w 4157668"/>
              <a:gd name="connsiteY8" fmla="*/ 368531 h 3425636"/>
              <a:gd name="connsiteX0" fmla="*/ 2074460 w 4161467"/>
              <a:gd name="connsiteY0" fmla="*/ 368531 h 3425636"/>
              <a:gd name="connsiteX1" fmla="*/ 3098042 w 4161467"/>
              <a:gd name="connsiteY1" fmla="*/ 41 h 3425636"/>
              <a:gd name="connsiteX2" fmla="*/ 4148919 w 4161467"/>
              <a:gd name="connsiteY2" fmla="*/ 846203 h 3425636"/>
              <a:gd name="connsiteX3" fmla="*/ 3234519 w 4161467"/>
              <a:gd name="connsiteY3" fmla="*/ 2756889 h 3425636"/>
              <a:gd name="connsiteX4" fmla="*/ 2074460 w 4161467"/>
              <a:gd name="connsiteY4" fmla="*/ 3425630 h 3425636"/>
              <a:gd name="connsiteX5" fmla="*/ 941695 w 4161467"/>
              <a:gd name="connsiteY5" fmla="*/ 2784185 h 3425636"/>
              <a:gd name="connsiteX6" fmla="*/ 0 w 4161467"/>
              <a:gd name="connsiteY6" fmla="*/ 846203 h 3425636"/>
              <a:gd name="connsiteX7" fmla="*/ 1132764 w 4161467"/>
              <a:gd name="connsiteY7" fmla="*/ 41 h 3425636"/>
              <a:gd name="connsiteX8" fmla="*/ 2074460 w 4161467"/>
              <a:gd name="connsiteY8" fmla="*/ 368531 h 3425636"/>
              <a:gd name="connsiteX0" fmla="*/ 2074460 w 4161467"/>
              <a:gd name="connsiteY0" fmla="*/ 368531 h 3425642"/>
              <a:gd name="connsiteX1" fmla="*/ 3098042 w 4161467"/>
              <a:gd name="connsiteY1" fmla="*/ 41 h 3425642"/>
              <a:gd name="connsiteX2" fmla="*/ 4148919 w 4161467"/>
              <a:gd name="connsiteY2" fmla="*/ 846203 h 3425642"/>
              <a:gd name="connsiteX3" fmla="*/ 3234519 w 4161467"/>
              <a:gd name="connsiteY3" fmla="*/ 2756889 h 3425642"/>
              <a:gd name="connsiteX4" fmla="*/ 2074460 w 4161467"/>
              <a:gd name="connsiteY4" fmla="*/ 3425630 h 3425642"/>
              <a:gd name="connsiteX5" fmla="*/ 941695 w 4161467"/>
              <a:gd name="connsiteY5" fmla="*/ 2784185 h 3425642"/>
              <a:gd name="connsiteX6" fmla="*/ 0 w 4161467"/>
              <a:gd name="connsiteY6" fmla="*/ 846203 h 3425642"/>
              <a:gd name="connsiteX7" fmla="*/ 1132764 w 4161467"/>
              <a:gd name="connsiteY7" fmla="*/ 41 h 3425642"/>
              <a:gd name="connsiteX8" fmla="*/ 2074460 w 4161467"/>
              <a:gd name="connsiteY8" fmla="*/ 368531 h 3425642"/>
              <a:gd name="connsiteX0" fmla="*/ 2080011 w 4167018"/>
              <a:gd name="connsiteY0" fmla="*/ 368531 h 3425642"/>
              <a:gd name="connsiteX1" fmla="*/ 3103593 w 4167018"/>
              <a:gd name="connsiteY1" fmla="*/ 41 h 3425642"/>
              <a:gd name="connsiteX2" fmla="*/ 4154470 w 4167018"/>
              <a:gd name="connsiteY2" fmla="*/ 846203 h 3425642"/>
              <a:gd name="connsiteX3" fmla="*/ 3240070 w 4167018"/>
              <a:gd name="connsiteY3" fmla="*/ 2756889 h 3425642"/>
              <a:gd name="connsiteX4" fmla="*/ 2080011 w 4167018"/>
              <a:gd name="connsiteY4" fmla="*/ 3425630 h 3425642"/>
              <a:gd name="connsiteX5" fmla="*/ 947246 w 4167018"/>
              <a:gd name="connsiteY5" fmla="*/ 2784185 h 3425642"/>
              <a:gd name="connsiteX6" fmla="*/ 5551 w 4167018"/>
              <a:gd name="connsiteY6" fmla="*/ 846203 h 3425642"/>
              <a:gd name="connsiteX7" fmla="*/ 1138315 w 4167018"/>
              <a:gd name="connsiteY7" fmla="*/ 41 h 3425642"/>
              <a:gd name="connsiteX8" fmla="*/ 2080011 w 4167018"/>
              <a:gd name="connsiteY8" fmla="*/ 368531 h 3425642"/>
              <a:gd name="connsiteX0" fmla="*/ 2080011 w 4167018"/>
              <a:gd name="connsiteY0" fmla="*/ 386805 h 3443916"/>
              <a:gd name="connsiteX1" fmla="*/ 3103593 w 4167018"/>
              <a:gd name="connsiteY1" fmla="*/ 18315 h 3443916"/>
              <a:gd name="connsiteX2" fmla="*/ 4154470 w 4167018"/>
              <a:gd name="connsiteY2" fmla="*/ 864477 h 3443916"/>
              <a:gd name="connsiteX3" fmla="*/ 3240070 w 4167018"/>
              <a:gd name="connsiteY3" fmla="*/ 2775163 h 3443916"/>
              <a:gd name="connsiteX4" fmla="*/ 2080011 w 4167018"/>
              <a:gd name="connsiteY4" fmla="*/ 3443904 h 3443916"/>
              <a:gd name="connsiteX5" fmla="*/ 947246 w 4167018"/>
              <a:gd name="connsiteY5" fmla="*/ 2802459 h 3443916"/>
              <a:gd name="connsiteX6" fmla="*/ 5551 w 4167018"/>
              <a:gd name="connsiteY6" fmla="*/ 864477 h 3443916"/>
              <a:gd name="connsiteX7" fmla="*/ 1138315 w 4167018"/>
              <a:gd name="connsiteY7" fmla="*/ 18315 h 3443916"/>
              <a:gd name="connsiteX8" fmla="*/ 2080011 w 4167018"/>
              <a:gd name="connsiteY8" fmla="*/ 386805 h 3443916"/>
              <a:gd name="connsiteX0" fmla="*/ 2080011 w 4167018"/>
              <a:gd name="connsiteY0" fmla="*/ 371079 h 3428190"/>
              <a:gd name="connsiteX1" fmla="*/ 3103593 w 4167018"/>
              <a:gd name="connsiteY1" fmla="*/ 2589 h 3428190"/>
              <a:gd name="connsiteX2" fmla="*/ 4154470 w 4167018"/>
              <a:gd name="connsiteY2" fmla="*/ 848751 h 3428190"/>
              <a:gd name="connsiteX3" fmla="*/ 3240070 w 4167018"/>
              <a:gd name="connsiteY3" fmla="*/ 2759437 h 3428190"/>
              <a:gd name="connsiteX4" fmla="*/ 2080011 w 4167018"/>
              <a:gd name="connsiteY4" fmla="*/ 3428178 h 3428190"/>
              <a:gd name="connsiteX5" fmla="*/ 947246 w 4167018"/>
              <a:gd name="connsiteY5" fmla="*/ 2786733 h 3428190"/>
              <a:gd name="connsiteX6" fmla="*/ 5551 w 4167018"/>
              <a:gd name="connsiteY6" fmla="*/ 848751 h 3428190"/>
              <a:gd name="connsiteX7" fmla="*/ 1138315 w 4167018"/>
              <a:gd name="connsiteY7" fmla="*/ 2589 h 3428190"/>
              <a:gd name="connsiteX8" fmla="*/ 2080011 w 4167018"/>
              <a:gd name="connsiteY8" fmla="*/ 371079 h 3428190"/>
              <a:gd name="connsiteX0" fmla="*/ 2089241 w 4176248"/>
              <a:gd name="connsiteY0" fmla="*/ 368677 h 3425788"/>
              <a:gd name="connsiteX1" fmla="*/ 3112823 w 4176248"/>
              <a:gd name="connsiteY1" fmla="*/ 187 h 3425788"/>
              <a:gd name="connsiteX2" fmla="*/ 4163700 w 4176248"/>
              <a:gd name="connsiteY2" fmla="*/ 846349 h 3425788"/>
              <a:gd name="connsiteX3" fmla="*/ 3249300 w 4176248"/>
              <a:gd name="connsiteY3" fmla="*/ 2757035 h 3425788"/>
              <a:gd name="connsiteX4" fmla="*/ 2089241 w 4176248"/>
              <a:gd name="connsiteY4" fmla="*/ 3425776 h 3425788"/>
              <a:gd name="connsiteX5" fmla="*/ 956476 w 4176248"/>
              <a:gd name="connsiteY5" fmla="*/ 2784331 h 3425788"/>
              <a:gd name="connsiteX6" fmla="*/ 14781 w 4176248"/>
              <a:gd name="connsiteY6" fmla="*/ 846349 h 3425788"/>
              <a:gd name="connsiteX7" fmla="*/ 1147545 w 4176248"/>
              <a:gd name="connsiteY7" fmla="*/ 187 h 3425788"/>
              <a:gd name="connsiteX8" fmla="*/ 2089241 w 4176248"/>
              <a:gd name="connsiteY8" fmla="*/ 368677 h 3425788"/>
              <a:gd name="connsiteX0" fmla="*/ 2089241 w 4176248"/>
              <a:gd name="connsiteY0" fmla="*/ 368677 h 3425788"/>
              <a:gd name="connsiteX1" fmla="*/ 3112823 w 4176248"/>
              <a:gd name="connsiteY1" fmla="*/ 187 h 3425788"/>
              <a:gd name="connsiteX2" fmla="*/ 4163700 w 4176248"/>
              <a:gd name="connsiteY2" fmla="*/ 846349 h 3425788"/>
              <a:gd name="connsiteX3" fmla="*/ 3249300 w 4176248"/>
              <a:gd name="connsiteY3" fmla="*/ 2757035 h 3425788"/>
              <a:gd name="connsiteX4" fmla="*/ 2089241 w 4176248"/>
              <a:gd name="connsiteY4" fmla="*/ 3425776 h 3425788"/>
              <a:gd name="connsiteX5" fmla="*/ 956476 w 4176248"/>
              <a:gd name="connsiteY5" fmla="*/ 2784331 h 3425788"/>
              <a:gd name="connsiteX6" fmla="*/ 14781 w 4176248"/>
              <a:gd name="connsiteY6" fmla="*/ 846349 h 3425788"/>
              <a:gd name="connsiteX7" fmla="*/ 1147545 w 4176248"/>
              <a:gd name="connsiteY7" fmla="*/ 187 h 3425788"/>
              <a:gd name="connsiteX8" fmla="*/ 2089241 w 4176248"/>
              <a:gd name="connsiteY8" fmla="*/ 368677 h 3425788"/>
              <a:gd name="connsiteX0" fmla="*/ 2089241 w 4176248"/>
              <a:gd name="connsiteY0" fmla="*/ 368677 h 3425788"/>
              <a:gd name="connsiteX1" fmla="*/ 3112823 w 4176248"/>
              <a:gd name="connsiteY1" fmla="*/ 187 h 3425788"/>
              <a:gd name="connsiteX2" fmla="*/ 4163700 w 4176248"/>
              <a:gd name="connsiteY2" fmla="*/ 846349 h 3425788"/>
              <a:gd name="connsiteX3" fmla="*/ 3249300 w 4176248"/>
              <a:gd name="connsiteY3" fmla="*/ 2757035 h 3425788"/>
              <a:gd name="connsiteX4" fmla="*/ 2089241 w 4176248"/>
              <a:gd name="connsiteY4" fmla="*/ 3425776 h 3425788"/>
              <a:gd name="connsiteX5" fmla="*/ 956476 w 4176248"/>
              <a:gd name="connsiteY5" fmla="*/ 2784331 h 3425788"/>
              <a:gd name="connsiteX6" fmla="*/ 14781 w 4176248"/>
              <a:gd name="connsiteY6" fmla="*/ 846349 h 3425788"/>
              <a:gd name="connsiteX7" fmla="*/ 1147545 w 4176248"/>
              <a:gd name="connsiteY7" fmla="*/ 187 h 3425788"/>
              <a:gd name="connsiteX8" fmla="*/ 2089241 w 4176248"/>
              <a:gd name="connsiteY8" fmla="*/ 368677 h 3425788"/>
              <a:gd name="connsiteX0" fmla="*/ 2088877 w 4175884"/>
              <a:gd name="connsiteY0" fmla="*/ 368677 h 3425790"/>
              <a:gd name="connsiteX1" fmla="*/ 3112459 w 4175884"/>
              <a:gd name="connsiteY1" fmla="*/ 187 h 3425790"/>
              <a:gd name="connsiteX2" fmla="*/ 4163336 w 4175884"/>
              <a:gd name="connsiteY2" fmla="*/ 846349 h 3425790"/>
              <a:gd name="connsiteX3" fmla="*/ 3248936 w 4175884"/>
              <a:gd name="connsiteY3" fmla="*/ 2757035 h 3425790"/>
              <a:gd name="connsiteX4" fmla="*/ 2088877 w 4175884"/>
              <a:gd name="connsiteY4" fmla="*/ 3425776 h 3425790"/>
              <a:gd name="connsiteX5" fmla="*/ 956112 w 4175884"/>
              <a:gd name="connsiteY5" fmla="*/ 2784331 h 3425790"/>
              <a:gd name="connsiteX6" fmla="*/ 14417 w 4175884"/>
              <a:gd name="connsiteY6" fmla="*/ 846349 h 3425790"/>
              <a:gd name="connsiteX7" fmla="*/ 1147181 w 4175884"/>
              <a:gd name="connsiteY7" fmla="*/ 187 h 3425790"/>
              <a:gd name="connsiteX8" fmla="*/ 2088877 w 4175884"/>
              <a:gd name="connsiteY8" fmla="*/ 368677 h 3425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175884" h="3425790">
                <a:moveTo>
                  <a:pt x="2088877" y="368677"/>
                </a:moveTo>
                <a:cubicBezTo>
                  <a:pt x="2218616" y="369672"/>
                  <a:pt x="2489212" y="4736"/>
                  <a:pt x="3112459" y="187"/>
                </a:cubicBezTo>
                <a:cubicBezTo>
                  <a:pt x="3735706" y="-4362"/>
                  <a:pt x="4086340" y="362422"/>
                  <a:pt x="4163336" y="846349"/>
                </a:cubicBezTo>
                <a:cubicBezTo>
                  <a:pt x="4240332" y="1330276"/>
                  <a:pt x="3966353" y="2171205"/>
                  <a:pt x="3248936" y="2757035"/>
                </a:cubicBezTo>
                <a:cubicBezTo>
                  <a:pt x="2587194" y="3297402"/>
                  <a:pt x="2239343" y="3423842"/>
                  <a:pt x="2088877" y="3425776"/>
                </a:cubicBezTo>
                <a:cubicBezTo>
                  <a:pt x="1938411" y="3427710"/>
                  <a:pt x="1516580" y="3241986"/>
                  <a:pt x="956112" y="2784331"/>
                </a:cubicBezTo>
                <a:cubicBezTo>
                  <a:pt x="395644" y="2326676"/>
                  <a:pt x="-90785" y="1416143"/>
                  <a:pt x="14417" y="846349"/>
                </a:cubicBezTo>
                <a:cubicBezTo>
                  <a:pt x="119619" y="276555"/>
                  <a:pt x="574202" y="-8343"/>
                  <a:pt x="1147181" y="187"/>
                </a:cubicBezTo>
                <a:cubicBezTo>
                  <a:pt x="1720160" y="8717"/>
                  <a:pt x="1959138" y="367682"/>
                  <a:pt x="2088877" y="368677"/>
                </a:cubicBezTo>
                <a:close/>
              </a:path>
            </a:pathLst>
          </a:custGeom>
          <a:gradFill flip="none" rotWithShape="1">
            <a:gsLst>
              <a:gs pos="0">
                <a:srgbClr val="8A0000"/>
              </a:gs>
              <a:gs pos="100000">
                <a:srgbClr val="E20000"/>
              </a:gs>
            </a:gsLst>
            <a:lin ang="13500000" scaled="1"/>
            <a:tileRect/>
          </a:gradFill>
          <a:ln>
            <a:noFill/>
          </a:ln>
          <a:effectLst>
            <a:outerShdw blurRad="50800" dist="38100" dir="5400000" algn="t" rotWithShape="0">
              <a:prstClr val="black">
                <a:alpha val="40000"/>
              </a:prstClr>
            </a:outerShdw>
          </a:effectLst>
          <a:scene3d>
            <a:camera prst="orthographicFront"/>
            <a:lightRig rig="threePt" dir="t"/>
          </a:scene3d>
          <a:sp3d>
            <a:bevelT w="463550" h="6032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Freeform 12"/>
          <p:cNvSpPr/>
          <p:nvPr/>
        </p:nvSpPr>
        <p:spPr>
          <a:xfrm>
            <a:off x="-66780" y="5071876"/>
            <a:ext cx="9210780" cy="1786124"/>
          </a:xfrm>
          <a:custGeom>
            <a:avLst/>
            <a:gdLst>
              <a:gd name="connsiteX0" fmla="*/ 0 w 5466080"/>
              <a:gd name="connsiteY0" fmla="*/ 1706880 h 3291840"/>
              <a:gd name="connsiteX1" fmla="*/ 1625600 w 5466080"/>
              <a:gd name="connsiteY1" fmla="*/ 1706880 h 3291840"/>
              <a:gd name="connsiteX2" fmla="*/ 2133600 w 5466080"/>
              <a:gd name="connsiteY2" fmla="*/ 1595120 h 3291840"/>
              <a:gd name="connsiteX3" fmla="*/ 2397760 w 5466080"/>
              <a:gd name="connsiteY3" fmla="*/ 0 h 3291840"/>
              <a:gd name="connsiteX4" fmla="*/ 2804160 w 5466080"/>
              <a:gd name="connsiteY4" fmla="*/ 3291840 h 3291840"/>
              <a:gd name="connsiteX5" fmla="*/ 3048000 w 5466080"/>
              <a:gd name="connsiteY5" fmla="*/ 1666240 h 3291840"/>
              <a:gd name="connsiteX6" fmla="*/ 3738880 w 5466080"/>
              <a:gd name="connsiteY6" fmla="*/ 1198880 h 3291840"/>
              <a:gd name="connsiteX7" fmla="*/ 4003040 w 5466080"/>
              <a:gd name="connsiteY7" fmla="*/ 1666240 h 3291840"/>
              <a:gd name="connsiteX8" fmla="*/ 5466080 w 5466080"/>
              <a:gd name="connsiteY8" fmla="*/ 1666240 h 3291840"/>
              <a:gd name="connsiteX0" fmla="*/ 0 w 5466080"/>
              <a:gd name="connsiteY0" fmla="*/ 1706880 h 3291840"/>
              <a:gd name="connsiteX1" fmla="*/ 1625600 w 5466080"/>
              <a:gd name="connsiteY1" fmla="*/ 1706880 h 3291840"/>
              <a:gd name="connsiteX2" fmla="*/ 2133600 w 5466080"/>
              <a:gd name="connsiteY2" fmla="*/ 1595120 h 3291840"/>
              <a:gd name="connsiteX3" fmla="*/ 2397760 w 5466080"/>
              <a:gd name="connsiteY3" fmla="*/ 0 h 3291840"/>
              <a:gd name="connsiteX4" fmla="*/ 2804160 w 5466080"/>
              <a:gd name="connsiteY4" fmla="*/ 3291840 h 3291840"/>
              <a:gd name="connsiteX5" fmla="*/ 3048000 w 5466080"/>
              <a:gd name="connsiteY5" fmla="*/ 1666240 h 3291840"/>
              <a:gd name="connsiteX6" fmla="*/ 3738880 w 5466080"/>
              <a:gd name="connsiteY6" fmla="*/ 1198880 h 3291840"/>
              <a:gd name="connsiteX7" fmla="*/ 4003040 w 5466080"/>
              <a:gd name="connsiteY7" fmla="*/ 1666240 h 3291840"/>
              <a:gd name="connsiteX8" fmla="*/ 5466080 w 5466080"/>
              <a:gd name="connsiteY8" fmla="*/ 1666240 h 3291840"/>
              <a:gd name="connsiteX0" fmla="*/ 0 w 5466080"/>
              <a:gd name="connsiteY0" fmla="*/ 1706880 h 3291840"/>
              <a:gd name="connsiteX1" fmla="*/ 1625600 w 5466080"/>
              <a:gd name="connsiteY1" fmla="*/ 1706880 h 3291840"/>
              <a:gd name="connsiteX2" fmla="*/ 2133600 w 5466080"/>
              <a:gd name="connsiteY2" fmla="*/ 1595120 h 3291840"/>
              <a:gd name="connsiteX3" fmla="*/ 2397760 w 5466080"/>
              <a:gd name="connsiteY3" fmla="*/ 0 h 3291840"/>
              <a:gd name="connsiteX4" fmla="*/ 2804160 w 5466080"/>
              <a:gd name="connsiteY4" fmla="*/ 3291840 h 3291840"/>
              <a:gd name="connsiteX5" fmla="*/ 3048000 w 5466080"/>
              <a:gd name="connsiteY5" fmla="*/ 1666240 h 3291840"/>
              <a:gd name="connsiteX6" fmla="*/ 3738880 w 5466080"/>
              <a:gd name="connsiteY6" fmla="*/ 1198880 h 3291840"/>
              <a:gd name="connsiteX7" fmla="*/ 4003040 w 5466080"/>
              <a:gd name="connsiteY7" fmla="*/ 1666240 h 3291840"/>
              <a:gd name="connsiteX8" fmla="*/ 5466080 w 5466080"/>
              <a:gd name="connsiteY8" fmla="*/ 1666240 h 3291840"/>
              <a:gd name="connsiteX0" fmla="*/ 0 w 5466080"/>
              <a:gd name="connsiteY0" fmla="*/ 1706880 h 3291840"/>
              <a:gd name="connsiteX1" fmla="*/ 1625600 w 5466080"/>
              <a:gd name="connsiteY1" fmla="*/ 1706880 h 3291840"/>
              <a:gd name="connsiteX2" fmla="*/ 2133600 w 5466080"/>
              <a:gd name="connsiteY2" fmla="*/ 1595120 h 3291840"/>
              <a:gd name="connsiteX3" fmla="*/ 2397760 w 5466080"/>
              <a:gd name="connsiteY3" fmla="*/ 0 h 3291840"/>
              <a:gd name="connsiteX4" fmla="*/ 2804160 w 5466080"/>
              <a:gd name="connsiteY4" fmla="*/ 3291840 h 3291840"/>
              <a:gd name="connsiteX5" fmla="*/ 3048000 w 5466080"/>
              <a:gd name="connsiteY5" fmla="*/ 1666240 h 3291840"/>
              <a:gd name="connsiteX6" fmla="*/ 3738880 w 5466080"/>
              <a:gd name="connsiteY6" fmla="*/ 1198880 h 3291840"/>
              <a:gd name="connsiteX7" fmla="*/ 4003040 w 5466080"/>
              <a:gd name="connsiteY7" fmla="*/ 1666240 h 3291840"/>
              <a:gd name="connsiteX8" fmla="*/ 5466080 w 5466080"/>
              <a:gd name="connsiteY8" fmla="*/ 1666240 h 3291840"/>
              <a:gd name="connsiteX0" fmla="*/ 0 w 5466080"/>
              <a:gd name="connsiteY0" fmla="*/ 1706880 h 3291840"/>
              <a:gd name="connsiteX1" fmla="*/ 1625600 w 5466080"/>
              <a:gd name="connsiteY1" fmla="*/ 1706880 h 3291840"/>
              <a:gd name="connsiteX2" fmla="*/ 2133600 w 5466080"/>
              <a:gd name="connsiteY2" fmla="*/ 1595120 h 3291840"/>
              <a:gd name="connsiteX3" fmla="*/ 2397760 w 5466080"/>
              <a:gd name="connsiteY3" fmla="*/ 0 h 3291840"/>
              <a:gd name="connsiteX4" fmla="*/ 2804160 w 5466080"/>
              <a:gd name="connsiteY4" fmla="*/ 3291840 h 3291840"/>
              <a:gd name="connsiteX5" fmla="*/ 3048000 w 5466080"/>
              <a:gd name="connsiteY5" fmla="*/ 1666240 h 3291840"/>
              <a:gd name="connsiteX6" fmla="*/ 3738880 w 5466080"/>
              <a:gd name="connsiteY6" fmla="*/ 1198880 h 3291840"/>
              <a:gd name="connsiteX7" fmla="*/ 4003040 w 5466080"/>
              <a:gd name="connsiteY7" fmla="*/ 1666240 h 3291840"/>
              <a:gd name="connsiteX8" fmla="*/ 5466080 w 5466080"/>
              <a:gd name="connsiteY8" fmla="*/ 1666240 h 3291840"/>
              <a:gd name="connsiteX0" fmla="*/ 0 w 5466080"/>
              <a:gd name="connsiteY0" fmla="*/ 1706880 h 3291840"/>
              <a:gd name="connsiteX1" fmla="*/ 1625600 w 5466080"/>
              <a:gd name="connsiteY1" fmla="*/ 1706880 h 3291840"/>
              <a:gd name="connsiteX2" fmla="*/ 2133600 w 5466080"/>
              <a:gd name="connsiteY2" fmla="*/ 1595120 h 3291840"/>
              <a:gd name="connsiteX3" fmla="*/ 2397760 w 5466080"/>
              <a:gd name="connsiteY3" fmla="*/ 0 h 3291840"/>
              <a:gd name="connsiteX4" fmla="*/ 2804160 w 5466080"/>
              <a:gd name="connsiteY4" fmla="*/ 3291840 h 3291840"/>
              <a:gd name="connsiteX5" fmla="*/ 3048000 w 5466080"/>
              <a:gd name="connsiteY5" fmla="*/ 1666240 h 3291840"/>
              <a:gd name="connsiteX6" fmla="*/ 3738880 w 5466080"/>
              <a:gd name="connsiteY6" fmla="*/ 1198880 h 3291840"/>
              <a:gd name="connsiteX7" fmla="*/ 4003040 w 5466080"/>
              <a:gd name="connsiteY7" fmla="*/ 1666240 h 3291840"/>
              <a:gd name="connsiteX8" fmla="*/ 5466080 w 5466080"/>
              <a:gd name="connsiteY8" fmla="*/ 1666240 h 3291840"/>
              <a:gd name="connsiteX0" fmla="*/ 0 w 5466080"/>
              <a:gd name="connsiteY0" fmla="*/ 1706880 h 3291840"/>
              <a:gd name="connsiteX1" fmla="*/ 1625600 w 5466080"/>
              <a:gd name="connsiteY1" fmla="*/ 1706880 h 3291840"/>
              <a:gd name="connsiteX2" fmla="*/ 2133600 w 5466080"/>
              <a:gd name="connsiteY2" fmla="*/ 1595120 h 3291840"/>
              <a:gd name="connsiteX3" fmla="*/ 2397760 w 5466080"/>
              <a:gd name="connsiteY3" fmla="*/ 0 h 3291840"/>
              <a:gd name="connsiteX4" fmla="*/ 2804160 w 5466080"/>
              <a:gd name="connsiteY4" fmla="*/ 3291840 h 3291840"/>
              <a:gd name="connsiteX5" fmla="*/ 3048000 w 5466080"/>
              <a:gd name="connsiteY5" fmla="*/ 1666240 h 3291840"/>
              <a:gd name="connsiteX6" fmla="*/ 3738880 w 5466080"/>
              <a:gd name="connsiteY6" fmla="*/ 1198880 h 3291840"/>
              <a:gd name="connsiteX7" fmla="*/ 4003040 w 5466080"/>
              <a:gd name="connsiteY7" fmla="*/ 1666240 h 3291840"/>
              <a:gd name="connsiteX8" fmla="*/ 5466080 w 5466080"/>
              <a:gd name="connsiteY8" fmla="*/ 1666240 h 3291840"/>
              <a:gd name="connsiteX0" fmla="*/ 0 w 5466080"/>
              <a:gd name="connsiteY0" fmla="*/ 1706880 h 3291840"/>
              <a:gd name="connsiteX1" fmla="*/ 1625600 w 5466080"/>
              <a:gd name="connsiteY1" fmla="*/ 1706880 h 3291840"/>
              <a:gd name="connsiteX2" fmla="*/ 2133600 w 5466080"/>
              <a:gd name="connsiteY2" fmla="*/ 1595120 h 3291840"/>
              <a:gd name="connsiteX3" fmla="*/ 2397760 w 5466080"/>
              <a:gd name="connsiteY3" fmla="*/ 0 h 3291840"/>
              <a:gd name="connsiteX4" fmla="*/ 2804160 w 5466080"/>
              <a:gd name="connsiteY4" fmla="*/ 3291840 h 3291840"/>
              <a:gd name="connsiteX5" fmla="*/ 3048000 w 5466080"/>
              <a:gd name="connsiteY5" fmla="*/ 1666240 h 3291840"/>
              <a:gd name="connsiteX6" fmla="*/ 3738880 w 5466080"/>
              <a:gd name="connsiteY6" fmla="*/ 1198880 h 3291840"/>
              <a:gd name="connsiteX7" fmla="*/ 4003040 w 5466080"/>
              <a:gd name="connsiteY7" fmla="*/ 1666240 h 3291840"/>
              <a:gd name="connsiteX8" fmla="*/ 5466080 w 5466080"/>
              <a:gd name="connsiteY8" fmla="*/ 1666240 h 3291840"/>
              <a:gd name="connsiteX0" fmla="*/ 0 w 5466080"/>
              <a:gd name="connsiteY0" fmla="*/ 1706880 h 3291840"/>
              <a:gd name="connsiteX1" fmla="*/ 1625600 w 5466080"/>
              <a:gd name="connsiteY1" fmla="*/ 1706880 h 3291840"/>
              <a:gd name="connsiteX2" fmla="*/ 2133600 w 5466080"/>
              <a:gd name="connsiteY2" fmla="*/ 1595120 h 3291840"/>
              <a:gd name="connsiteX3" fmla="*/ 2397760 w 5466080"/>
              <a:gd name="connsiteY3" fmla="*/ 0 h 3291840"/>
              <a:gd name="connsiteX4" fmla="*/ 2804160 w 5466080"/>
              <a:gd name="connsiteY4" fmla="*/ 3291840 h 3291840"/>
              <a:gd name="connsiteX5" fmla="*/ 3048000 w 5466080"/>
              <a:gd name="connsiteY5" fmla="*/ 1666240 h 3291840"/>
              <a:gd name="connsiteX6" fmla="*/ 3738880 w 5466080"/>
              <a:gd name="connsiteY6" fmla="*/ 1198880 h 3291840"/>
              <a:gd name="connsiteX7" fmla="*/ 4003040 w 5466080"/>
              <a:gd name="connsiteY7" fmla="*/ 1666240 h 3291840"/>
              <a:gd name="connsiteX8" fmla="*/ 5466080 w 5466080"/>
              <a:gd name="connsiteY8" fmla="*/ 1666240 h 3291840"/>
              <a:gd name="connsiteX0" fmla="*/ 0 w 5466080"/>
              <a:gd name="connsiteY0" fmla="*/ 1706880 h 3291840"/>
              <a:gd name="connsiteX1" fmla="*/ 1625600 w 5466080"/>
              <a:gd name="connsiteY1" fmla="*/ 1706880 h 3291840"/>
              <a:gd name="connsiteX2" fmla="*/ 2133600 w 5466080"/>
              <a:gd name="connsiteY2" fmla="*/ 1595120 h 3291840"/>
              <a:gd name="connsiteX3" fmla="*/ 2397760 w 5466080"/>
              <a:gd name="connsiteY3" fmla="*/ 0 h 3291840"/>
              <a:gd name="connsiteX4" fmla="*/ 2804160 w 5466080"/>
              <a:gd name="connsiteY4" fmla="*/ 3291840 h 3291840"/>
              <a:gd name="connsiteX5" fmla="*/ 3048000 w 5466080"/>
              <a:gd name="connsiteY5" fmla="*/ 1666240 h 3291840"/>
              <a:gd name="connsiteX6" fmla="*/ 3738880 w 5466080"/>
              <a:gd name="connsiteY6" fmla="*/ 1198880 h 3291840"/>
              <a:gd name="connsiteX7" fmla="*/ 4003040 w 5466080"/>
              <a:gd name="connsiteY7" fmla="*/ 1666240 h 3291840"/>
              <a:gd name="connsiteX8" fmla="*/ 5466080 w 5466080"/>
              <a:gd name="connsiteY8" fmla="*/ 1666240 h 3291840"/>
              <a:gd name="connsiteX0" fmla="*/ 0 w 5466080"/>
              <a:gd name="connsiteY0" fmla="*/ 1706880 h 3291840"/>
              <a:gd name="connsiteX1" fmla="*/ 1625600 w 5466080"/>
              <a:gd name="connsiteY1" fmla="*/ 1706880 h 3291840"/>
              <a:gd name="connsiteX2" fmla="*/ 2133600 w 5466080"/>
              <a:gd name="connsiteY2" fmla="*/ 1595120 h 3291840"/>
              <a:gd name="connsiteX3" fmla="*/ 2397760 w 5466080"/>
              <a:gd name="connsiteY3" fmla="*/ 0 h 3291840"/>
              <a:gd name="connsiteX4" fmla="*/ 2804160 w 5466080"/>
              <a:gd name="connsiteY4" fmla="*/ 3291840 h 3291840"/>
              <a:gd name="connsiteX5" fmla="*/ 3048000 w 5466080"/>
              <a:gd name="connsiteY5" fmla="*/ 1666240 h 3291840"/>
              <a:gd name="connsiteX6" fmla="*/ 3738880 w 5466080"/>
              <a:gd name="connsiteY6" fmla="*/ 1198880 h 3291840"/>
              <a:gd name="connsiteX7" fmla="*/ 4003040 w 5466080"/>
              <a:gd name="connsiteY7" fmla="*/ 1666240 h 3291840"/>
              <a:gd name="connsiteX8" fmla="*/ 5466080 w 5466080"/>
              <a:gd name="connsiteY8" fmla="*/ 1666240 h 3291840"/>
              <a:gd name="connsiteX0" fmla="*/ 0 w 5466080"/>
              <a:gd name="connsiteY0" fmla="*/ 1706880 h 3291840"/>
              <a:gd name="connsiteX1" fmla="*/ 1625600 w 5466080"/>
              <a:gd name="connsiteY1" fmla="*/ 1706880 h 3291840"/>
              <a:gd name="connsiteX2" fmla="*/ 2133600 w 5466080"/>
              <a:gd name="connsiteY2" fmla="*/ 1595120 h 3291840"/>
              <a:gd name="connsiteX3" fmla="*/ 2397760 w 5466080"/>
              <a:gd name="connsiteY3" fmla="*/ 0 h 3291840"/>
              <a:gd name="connsiteX4" fmla="*/ 2804160 w 5466080"/>
              <a:gd name="connsiteY4" fmla="*/ 3291840 h 3291840"/>
              <a:gd name="connsiteX5" fmla="*/ 3048000 w 5466080"/>
              <a:gd name="connsiteY5" fmla="*/ 1666240 h 3291840"/>
              <a:gd name="connsiteX6" fmla="*/ 3738880 w 5466080"/>
              <a:gd name="connsiteY6" fmla="*/ 1198880 h 3291840"/>
              <a:gd name="connsiteX7" fmla="*/ 4003040 w 5466080"/>
              <a:gd name="connsiteY7" fmla="*/ 1666240 h 3291840"/>
              <a:gd name="connsiteX8" fmla="*/ 5466080 w 5466080"/>
              <a:gd name="connsiteY8" fmla="*/ 1666240 h 3291840"/>
              <a:gd name="connsiteX0" fmla="*/ 0 w 5466080"/>
              <a:gd name="connsiteY0" fmla="*/ 1706880 h 3291840"/>
              <a:gd name="connsiteX1" fmla="*/ 1625600 w 5466080"/>
              <a:gd name="connsiteY1" fmla="*/ 1706880 h 3291840"/>
              <a:gd name="connsiteX2" fmla="*/ 2133600 w 5466080"/>
              <a:gd name="connsiteY2" fmla="*/ 1595120 h 3291840"/>
              <a:gd name="connsiteX3" fmla="*/ 2397760 w 5466080"/>
              <a:gd name="connsiteY3" fmla="*/ 0 h 3291840"/>
              <a:gd name="connsiteX4" fmla="*/ 2804160 w 5466080"/>
              <a:gd name="connsiteY4" fmla="*/ 3291840 h 3291840"/>
              <a:gd name="connsiteX5" fmla="*/ 3048000 w 5466080"/>
              <a:gd name="connsiteY5" fmla="*/ 1666240 h 3291840"/>
              <a:gd name="connsiteX6" fmla="*/ 3738880 w 5466080"/>
              <a:gd name="connsiteY6" fmla="*/ 1198880 h 3291840"/>
              <a:gd name="connsiteX7" fmla="*/ 4003040 w 5466080"/>
              <a:gd name="connsiteY7" fmla="*/ 1666240 h 3291840"/>
              <a:gd name="connsiteX8" fmla="*/ 5466080 w 5466080"/>
              <a:gd name="connsiteY8" fmla="*/ 1666240 h 3291840"/>
              <a:gd name="connsiteX0" fmla="*/ 0 w 5466080"/>
              <a:gd name="connsiteY0" fmla="*/ 1706880 h 3291840"/>
              <a:gd name="connsiteX1" fmla="*/ 1625600 w 5466080"/>
              <a:gd name="connsiteY1" fmla="*/ 1706880 h 3291840"/>
              <a:gd name="connsiteX2" fmla="*/ 2133600 w 5466080"/>
              <a:gd name="connsiteY2" fmla="*/ 1595120 h 3291840"/>
              <a:gd name="connsiteX3" fmla="*/ 2397760 w 5466080"/>
              <a:gd name="connsiteY3" fmla="*/ 0 h 3291840"/>
              <a:gd name="connsiteX4" fmla="*/ 2804160 w 5466080"/>
              <a:gd name="connsiteY4" fmla="*/ 3291840 h 3291840"/>
              <a:gd name="connsiteX5" fmla="*/ 3048000 w 5466080"/>
              <a:gd name="connsiteY5" fmla="*/ 1666240 h 3291840"/>
              <a:gd name="connsiteX6" fmla="*/ 3738880 w 5466080"/>
              <a:gd name="connsiteY6" fmla="*/ 1198880 h 3291840"/>
              <a:gd name="connsiteX7" fmla="*/ 4003040 w 5466080"/>
              <a:gd name="connsiteY7" fmla="*/ 1666240 h 3291840"/>
              <a:gd name="connsiteX8" fmla="*/ 5466080 w 5466080"/>
              <a:gd name="connsiteY8" fmla="*/ 1666240 h 3291840"/>
              <a:gd name="connsiteX0" fmla="*/ 0 w 5466080"/>
              <a:gd name="connsiteY0" fmla="*/ 1706880 h 3291840"/>
              <a:gd name="connsiteX1" fmla="*/ 1625600 w 5466080"/>
              <a:gd name="connsiteY1" fmla="*/ 1706880 h 3291840"/>
              <a:gd name="connsiteX2" fmla="*/ 2133600 w 5466080"/>
              <a:gd name="connsiteY2" fmla="*/ 1595120 h 3291840"/>
              <a:gd name="connsiteX3" fmla="*/ 2397760 w 5466080"/>
              <a:gd name="connsiteY3" fmla="*/ 0 h 3291840"/>
              <a:gd name="connsiteX4" fmla="*/ 2804160 w 5466080"/>
              <a:gd name="connsiteY4" fmla="*/ 3291840 h 3291840"/>
              <a:gd name="connsiteX5" fmla="*/ 3048000 w 5466080"/>
              <a:gd name="connsiteY5" fmla="*/ 1666240 h 3291840"/>
              <a:gd name="connsiteX6" fmla="*/ 3738880 w 5466080"/>
              <a:gd name="connsiteY6" fmla="*/ 1198880 h 3291840"/>
              <a:gd name="connsiteX7" fmla="*/ 4003040 w 5466080"/>
              <a:gd name="connsiteY7" fmla="*/ 1666240 h 3291840"/>
              <a:gd name="connsiteX8" fmla="*/ 5466080 w 5466080"/>
              <a:gd name="connsiteY8" fmla="*/ 1666240 h 3291840"/>
              <a:gd name="connsiteX0" fmla="*/ 0 w 5466080"/>
              <a:gd name="connsiteY0" fmla="*/ 1706880 h 3291840"/>
              <a:gd name="connsiteX1" fmla="*/ 1625600 w 5466080"/>
              <a:gd name="connsiteY1" fmla="*/ 1706880 h 3291840"/>
              <a:gd name="connsiteX2" fmla="*/ 2133600 w 5466080"/>
              <a:gd name="connsiteY2" fmla="*/ 1595120 h 3291840"/>
              <a:gd name="connsiteX3" fmla="*/ 2397760 w 5466080"/>
              <a:gd name="connsiteY3" fmla="*/ 0 h 3291840"/>
              <a:gd name="connsiteX4" fmla="*/ 2804160 w 5466080"/>
              <a:gd name="connsiteY4" fmla="*/ 3291840 h 3291840"/>
              <a:gd name="connsiteX5" fmla="*/ 3048000 w 5466080"/>
              <a:gd name="connsiteY5" fmla="*/ 1666240 h 3291840"/>
              <a:gd name="connsiteX6" fmla="*/ 3738880 w 5466080"/>
              <a:gd name="connsiteY6" fmla="*/ 1198880 h 3291840"/>
              <a:gd name="connsiteX7" fmla="*/ 4003040 w 5466080"/>
              <a:gd name="connsiteY7" fmla="*/ 1666240 h 3291840"/>
              <a:gd name="connsiteX8" fmla="*/ 5466080 w 5466080"/>
              <a:gd name="connsiteY8" fmla="*/ 1666240 h 3291840"/>
              <a:gd name="connsiteX0" fmla="*/ 0 w 5466080"/>
              <a:gd name="connsiteY0" fmla="*/ 1706880 h 3291840"/>
              <a:gd name="connsiteX1" fmla="*/ 1625600 w 5466080"/>
              <a:gd name="connsiteY1" fmla="*/ 1706880 h 3291840"/>
              <a:gd name="connsiteX2" fmla="*/ 2133600 w 5466080"/>
              <a:gd name="connsiteY2" fmla="*/ 1595120 h 3291840"/>
              <a:gd name="connsiteX3" fmla="*/ 2397760 w 5466080"/>
              <a:gd name="connsiteY3" fmla="*/ 0 h 3291840"/>
              <a:gd name="connsiteX4" fmla="*/ 2804160 w 5466080"/>
              <a:gd name="connsiteY4" fmla="*/ 3291840 h 3291840"/>
              <a:gd name="connsiteX5" fmla="*/ 3048000 w 5466080"/>
              <a:gd name="connsiteY5" fmla="*/ 1666240 h 3291840"/>
              <a:gd name="connsiteX6" fmla="*/ 3738880 w 5466080"/>
              <a:gd name="connsiteY6" fmla="*/ 1198880 h 3291840"/>
              <a:gd name="connsiteX7" fmla="*/ 3964730 w 5466080"/>
              <a:gd name="connsiteY7" fmla="*/ 1558783 h 3291840"/>
              <a:gd name="connsiteX8" fmla="*/ 4003040 w 5466080"/>
              <a:gd name="connsiteY8" fmla="*/ 1666240 h 3291840"/>
              <a:gd name="connsiteX9" fmla="*/ 5466080 w 5466080"/>
              <a:gd name="connsiteY9" fmla="*/ 1666240 h 3291840"/>
              <a:gd name="connsiteX0" fmla="*/ 0 w 5466080"/>
              <a:gd name="connsiteY0" fmla="*/ 1706880 h 3291840"/>
              <a:gd name="connsiteX1" fmla="*/ 1625600 w 5466080"/>
              <a:gd name="connsiteY1" fmla="*/ 1706880 h 3291840"/>
              <a:gd name="connsiteX2" fmla="*/ 2133600 w 5466080"/>
              <a:gd name="connsiteY2" fmla="*/ 1595120 h 3291840"/>
              <a:gd name="connsiteX3" fmla="*/ 2397760 w 5466080"/>
              <a:gd name="connsiteY3" fmla="*/ 0 h 3291840"/>
              <a:gd name="connsiteX4" fmla="*/ 2804160 w 5466080"/>
              <a:gd name="connsiteY4" fmla="*/ 3291840 h 3291840"/>
              <a:gd name="connsiteX5" fmla="*/ 3048000 w 5466080"/>
              <a:gd name="connsiteY5" fmla="*/ 1666240 h 3291840"/>
              <a:gd name="connsiteX6" fmla="*/ 3738880 w 5466080"/>
              <a:gd name="connsiteY6" fmla="*/ 1198880 h 3291840"/>
              <a:gd name="connsiteX7" fmla="*/ 3867911 w 5466080"/>
              <a:gd name="connsiteY7" fmla="*/ 1582988 h 3291840"/>
              <a:gd name="connsiteX8" fmla="*/ 4003040 w 5466080"/>
              <a:gd name="connsiteY8" fmla="*/ 1666240 h 3291840"/>
              <a:gd name="connsiteX9" fmla="*/ 5466080 w 5466080"/>
              <a:gd name="connsiteY9" fmla="*/ 1666240 h 3291840"/>
              <a:gd name="connsiteX0" fmla="*/ 0 w 5466080"/>
              <a:gd name="connsiteY0" fmla="*/ 1706880 h 3291840"/>
              <a:gd name="connsiteX1" fmla="*/ 1625600 w 5466080"/>
              <a:gd name="connsiteY1" fmla="*/ 1706880 h 3291840"/>
              <a:gd name="connsiteX2" fmla="*/ 2133600 w 5466080"/>
              <a:gd name="connsiteY2" fmla="*/ 1595120 h 3291840"/>
              <a:gd name="connsiteX3" fmla="*/ 2397760 w 5466080"/>
              <a:gd name="connsiteY3" fmla="*/ 0 h 3291840"/>
              <a:gd name="connsiteX4" fmla="*/ 2804160 w 5466080"/>
              <a:gd name="connsiteY4" fmla="*/ 3291840 h 3291840"/>
              <a:gd name="connsiteX5" fmla="*/ 3048000 w 5466080"/>
              <a:gd name="connsiteY5" fmla="*/ 1666240 h 3291840"/>
              <a:gd name="connsiteX6" fmla="*/ 3738880 w 5466080"/>
              <a:gd name="connsiteY6" fmla="*/ 1198880 h 3291840"/>
              <a:gd name="connsiteX7" fmla="*/ 3867911 w 5466080"/>
              <a:gd name="connsiteY7" fmla="*/ 1582988 h 3291840"/>
              <a:gd name="connsiteX8" fmla="*/ 4003040 w 5466080"/>
              <a:gd name="connsiteY8" fmla="*/ 1666240 h 3291840"/>
              <a:gd name="connsiteX9" fmla="*/ 5466080 w 5466080"/>
              <a:gd name="connsiteY9" fmla="*/ 1666240 h 3291840"/>
              <a:gd name="connsiteX0" fmla="*/ 0 w 5466080"/>
              <a:gd name="connsiteY0" fmla="*/ 1706880 h 3291840"/>
              <a:gd name="connsiteX1" fmla="*/ 1625600 w 5466080"/>
              <a:gd name="connsiteY1" fmla="*/ 1706880 h 3291840"/>
              <a:gd name="connsiteX2" fmla="*/ 2133600 w 5466080"/>
              <a:gd name="connsiteY2" fmla="*/ 1595120 h 3291840"/>
              <a:gd name="connsiteX3" fmla="*/ 2397760 w 5466080"/>
              <a:gd name="connsiteY3" fmla="*/ 0 h 3291840"/>
              <a:gd name="connsiteX4" fmla="*/ 2804160 w 5466080"/>
              <a:gd name="connsiteY4" fmla="*/ 3291840 h 3291840"/>
              <a:gd name="connsiteX5" fmla="*/ 3048000 w 5466080"/>
              <a:gd name="connsiteY5" fmla="*/ 1666240 h 3291840"/>
              <a:gd name="connsiteX6" fmla="*/ 3738880 w 5466080"/>
              <a:gd name="connsiteY6" fmla="*/ 1198880 h 3291840"/>
              <a:gd name="connsiteX7" fmla="*/ 3867911 w 5466080"/>
              <a:gd name="connsiteY7" fmla="*/ 1582988 h 3291840"/>
              <a:gd name="connsiteX8" fmla="*/ 4003040 w 5466080"/>
              <a:gd name="connsiteY8" fmla="*/ 1666240 h 3291840"/>
              <a:gd name="connsiteX9" fmla="*/ 5466080 w 5466080"/>
              <a:gd name="connsiteY9" fmla="*/ 1666240 h 3291840"/>
              <a:gd name="connsiteX0" fmla="*/ 0 w 5466080"/>
              <a:gd name="connsiteY0" fmla="*/ 1706880 h 3291840"/>
              <a:gd name="connsiteX1" fmla="*/ 1625600 w 5466080"/>
              <a:gd name="connsiteY1" fmla="*/ 1706880 h 3291840"/>
              <a:gd name="connsiteX2" fmla="*/ 2133600 w 5466080"/>
              <a:gd name="connsiteY2" fmla="*/ 1595120 h 3291840"/>
              <a:gd name="connsiteX3" fmla="*/ 2397760 w 5466080"/>
              <a:gd name="connsiteY3" fmla="*/ 0 h 3291840"/>
              <a:gd name="connsiteX4" fmla="*/ 2804160 w 5466080"/>
              <a:gd name="connsiteY4" fmla="*/ 3291840 h 3291840"/>
              <a:gd name="connsiteX5" fmla="*/ 3048000 w 5466080"/>
              <a:gd name="connsiteY5" fmla="*/ 1666240 h 3291840"/>
              <a:gd name="connsiteX6" fmla="*/ 3738880 w 5466080"/>
              <a:gd name="connsiteY6" fmla="*/ 1198880 h 3291840"/>
              <a:gd name="connsiteX7" fmla="*/ 3867911 w 5466080"/>
              <a:gd name="connsiteY7" fmla="*/ 1582988 h 3291840"/>
              <a:gd name="connsiteX8" fmla="*/ 4003040 w 5466080"/>
              <a:gd name="connsiteY8" fmla="*/ 1666240 h 3291840"/>
              <a:gd name="connsiteX9" fmla="*/ 5466080 w 5466080"/>
              <a:gd name="connsiteY9" fmla="*/ 1666240 h 3291840"/>
              <a:gd name="connsiteX0" fmla="*/ 0 w 5466080"/>
              <a:gd name="connsiteY0" fmla="*/ 1706880 h 3291840"/>
              <a:gd name="connsiteX1" fmla="*/ 1625600 w 5466080"/>
              <a:gd name="connsiteY1" fmla="*/ 1706880 h 3291840"/>
              <a:gd name="connsiteX2" fmla="*/ 2133600 w 5466080"/>
              <a:gd name="connsiteY2" fmla="*/ 1595120 h 3291840"/>
              <a:gd name="connsiteX3" fmla="*/ 2397760 w 5466080"/>
              <a:gd name="connsiteY3" fmla="*/ 0 h 3291840"/>
              <a:gd name="connsiteX4" fmla="*/ 2804160 w 5466080"/>
              <a:gd name="connsiteY4" fmla="*/ 3291840 h 3291840"/>
              <a:gd name="connsiteX5" fmla="*/ 3048000 w 5466080"/>
              <a:gd name="connsiteY5" fmla="*/ 1666240 h 3291840"/>
              <a:gd name="connsiteX6" fmla="*/ 3738880 w 5466080"/>
              <a:gd name="connsiteY6" fmla="*/ 1198880 h 3291840"/>
              <a:gd name="connsiteX7" fmla="*/ 3867911 w 5466080"/>
              <a:gd name="connsiteY7" fmla="*/ 1582988 h 3291840"/>
              <a:gd name="connsiteX8" fmla="*/ 4003040 w 5466080"/>
              <a:gd name="connsiteY8" fmla="*/ 1666240 h 3291840"/>
              <a:gd name="connsiteX9" fmla="*/ 5466080 w 5466080"/>
              <a:gd name="connsiteY9" fmla="*/ 1666240 h 3291840"/>
              <a:gd name="connsiteX0" fmla="*/ 0 w 5466080"/>
              <a:gd name="connsiteY0" fmla="*/ 1706880 h 3291840"/>
              <a:gd name="connsiteX1" fmla="*/ 1625600 w 5466080"/>
              <a:gd name="connsiteY1" fmla="*/ 1706880 h 3291840"/>
              <a:gd name="connsiteX2" fmla="*/ 2133600 w 5466080"/>
              <a:gd name="connsiteY2" fmla="*/ 1595120 h 3291840"/>
              <a:gd name="connsiteX3" fmla="*/ 2397760 w 5466080"/>
              <a:gd name="connsiteY3" fmla="*/ 0 h 3291840"/>
              <a:gd name="connsiteX4" fmla="*/ 2804160 w 5466080"/>
              <a:gd name="connsiteY4" fmla="*/ 3291840 h 3291840"/>
              <a:gd name="connsiteX5" fmla="*/ 3048000 w 5466080"/>
              <a:gd name="connsiteY5" fmla="*/ 1666240 h 3291840"/>
              <a:gd name="connsiteX6" fmla="*/ 3661426 w 5466080"/>
              <a:gd name="connsiteY6" fmla="*/ 1198880 h 3291840"/>
              <a:gd name="connsiteX7" fmla="*/ 3867911 w 5466080"/>
              <a:gd name="connsiteY7" fmla="*/ 1582988 h 3291840"/>
              <a:gd name="connsiteX8" fmla="*/ 4003040 w 5466080"/>
              <a:gd name="connsiteY8" fmla="*/ 1666240 h 3291840"/>
              <a:gd name="connsiteX9" fmla="*/ 5466080 w 5466080"/>
              <a:gd name="connsiteY9" fmla="*/ 1666240 h 3291840"/>
              <a:gd name="connsiteX0" fmla="*/ 0 w 5466080"/>
              <a:gd name="connsiteY0" fmla="*/ 1706880 h 3291840"/>
              <a:gd name="connsiteX1" fmla="*/ 1625600 w 5466080"/>
              <a:gd name="connsiteY1" fmla="*/ 1706880 h 3291840"/>
              <a:gd name="connsiteX2" fmla="*/ 2133600 w 5466080"/>
              <a:gd name="connsiteY2" fmla="*/ 1595120 h 3291840"/>
              <a:gd name="connsiteX3" fmla="*/ 2397760 w 5466080"/>
              <a:gd name="connsiteY3" fmla="*/ 0 h 3291840"/>
              <a:gd name="connsiteX4" fmla="*/ 2804160 w 5466080"/>
              <a:gd name="connsiteY4" fmla="*/ 3291840 h 3291840"/>
              <a:gd name="connsiteX5" fmla="*/ 3048000 w 5466080"/>
              <a:gd name="connsiteY5" fmla="*/ 1666240 h 3291840"/>
              <a:gd name="connsiteX6" fmla="*/ 3661426 w 5466080"/>
              <a:gd name="connsiteY6" fmla="*/ 1198880 h 3291840"/>
              <a:gd name="connsiteX7" fmla="*/ 3867911 w 5466080"/>
              <a:gd name="connsiteY7" fmla="*/ 1582988 h 3291840"/>
              <a:gd name="connsiteX8" fmla="*/ 4003040 w 5466080"/>
              <a:gd name="connsiteY8" fmla="*/ 1666240 h 3291840"/>
              <a:gd name="connsiteX9" fmla="*/ 5466080 w 5466080"/>
              <a:gd name="connsiteY9" fmla="*/ 1666240 h 3291840"/>
              <a:gd name="connsiteX0" fmla="*/ 0 w 5466080"/>
              <a:gd name="connsiteY0" fmla="*/ 1706898 h 3291858"/>
              <a:gd name="connsiteX1" fmla="*/ 1625600 w 5466080"/>
              <a:gd name="connsiteY1" fmla="*/ 1706898 h 3291858"/>
              <a:gd name="connsiteX2" fmla="*/ 2133600 w 5466080"/>
              <a:gd name="connsiteY2" fmla="*/ 1595138 h 3291858"/>
              <a:gd name="connsiteX3" fmla="*/ 2397760 w 5466080"/>
              <a:gd name="connsiteY3" fmla="*/ 18 h 3291858"/>
              <a:gd name="connsiteX4" fmla="*/ 2804160 w 5466080"/>
              <a:gd name="connsiteY4" fmla="*/ 3291858 h 3291858"/>
              <a:gd name="connsiteX5" fmla="*/ 3048000 w 5466080"/>
              <a:gd name="connsiteY5" fmla="*/ 1666258 h 3291858"/>
              <a:gd name="connsiteX6" fmla="*/ 3661426 w 5466080"/>
              <a:gd name="connsiteY6" fmla="*/ 1198898 h 3291858"/>
              <a:gd name="connsiteX7" fmla="*/ 3867911 w 5466080"/>
              <a:gd name="connsiteY7" fmla="*/ 1583006 h 3291858"/>
              <a:gd name="connsiteX8" fmla="*/ 4003040 w 5466080"/>
              <a:gd name="connsiteY8" fmla="*/ 1666258 h 3291858"/>
              <a:gd name="connsiteX9" fmla="*/ 5466080 w 5466080"/>
              <a:gd name="connsiteY9" fmla="*/ 1666258 h 3291858"/>
              <a:gd name="connsiteX0" fmla="*/ 0 w 5466080"/>
              <a:gd name="connsiteY0" fmla="*/ 1706898 h 3291858"/>
              <a:gd name="connsiteX1" fmla="*/ 1625600 w 5466080"/>
              <a:gd name="connsiteY1" fmla="*/ 1706898 h 3291858"/>
              <a:gd name="connsiteX2" fmla="*/ 2133600 w 5466080"/>
              <a:gd name="connsiteY2" fmla="*/ 1595138 h 3291858"/>
              <a:gd name="connsiteX3" fmla="*/ 2397760 w 5466080"/>
              <a:gd name="connsiteY3" fmla="*/ 18 h 3291858"/>
              <a:gd name="connsiteX4" fmla="*/ 2804160 w 5466080"/>
              <a:gd name="connsiteY4" fmla="*/ 3291858 h 3291858"/>
              <a:gd name="connsiteX5" fmla="*/ 3048000 w 5466080"/>
              <a:gd name="connsiteY5" fmla="*/ 1666258 h 3291858"/>
              <a:gd name="connsiteX6" fmla="*/ 3661426 w 5466080"/>
              <a:gd name="connsiteY6" fmla="*/ 1198898 h 3291858"/>
              <a:gd name="connsiteX7" fmla="*/ 3867911 w 5466080"/>
              <a:gd name="connsiteY7" fmla="*/ 1583006 h 3291858"/>
              <a:gd name="connsiteX8" fmla="*/ 4003040 w 5466080"/>
              <a:gd name="connsiteY8" fmla="*/ 1666258 h 3291858"/>
              <a:gd name="connsiteX9" fmla="*/ 5466080 w 5466080"/>
              <a:gd name="connsiteY9" fmla="*/ 1666258 h 3291858"/>
              <a:gd name="connsiteX0" fmla="*/ 0 w 5466080"/>
              <a:gd name="connsiteY0" fmla="*/ 1706893 h 3291853"/>
              <a:gd name="connsiteX1" fmla="*/ 1625600 w 5466080"/>
              <a:gd name="connsiteY1" fmla="*/ 1706893 h 3291853"/>
              <a:gd name="connsiteX2" fmla="*/ 2133600 w 5466080"/>
              <a:gd name="connsiteY2" fmla="*/ 1595133 h 3291853"/>
              <a:gd name="connsiteX3" fmla="*/ 2397760 w 5466080"/>
              <a:gd name="connsiteY3" fmla="*/ 13 h 3291853"/>
              <a:gd name="connsiteX4" fmla="*/ 2804160 w 5466080"/>
              <a:gd name="connsiteY4" fmla="*/ 3291853 h 3291853"/>
              <a:gd name="connsiteX5" fmla="*/ 3048000 w 5466080"/>
              <a:gd name="connsiteY5" fmla="*/ 1666253 h 3291853"/>
              <a:gd name="connsiteX6" fmla="*/ 3661426 w 5466080"/>
              <a:gd name="connsiteY6" fmla="*/ 1198893 h 3291853"/>
              <a:gd name="connsiteX7" fmla="*/ 3867911 w 5466080"/>
              <a:gd name="connsiteY7" fmla="*/ 1583001 h 3291853"/>
              <a:gd name="connsiteX8" fmla="*/ 4003040 w 5466080"/>
              <a:gd name="connsiteY8" fmla="*/ 1666253 h 3291853"/>
              <a:gd name="connsiteX9" fmla="*/ 5466080 w 5466080"/>
              <a:gd name="connsiteY9" fmla="*/ 1666253 h 3291853"/>
              <a:gd name="connsiteX0" fmla="*/ 0 w 5466080"/>
              <a:gd name="connsiteY0" fmla="*/ 1706894 h 3291854"/>
              <a:gd name="connsiteX1" fmla="*/ 1625600 w 5466080"/>
              <a:gd name="connsiteY1" fmla="*/ 1706894 h 3291854"/>
              <a:gd name="connsiteX2" fmla="*/ 1786475 w 5466080"/>
              <a:gd name="connsiteY2" fmla="*/ 1425187 h 3291854"/>
              <a:gd name="connsiteX3" fmla="*/ 2133600 w 5466080"/>
              <a:gd name="connsiteY3" fmla="*/ 1595134 h 3291854"/>
              <a:gd name="connsiteX4" fmla="*/ 2397760 w 5466080"/>
              <a:gd name="connsiteY4" fmla="*/ 14 h 3291854"/>
              <a:gd name="connsiteX5" fmla="*/ 2804160 w 5466080"/>
              <a:gd name="connsiteY5" fmla="*/ 3291854 h 3291854"/>
              <a:gd name="connsiteX6" fmla="*/ 3048000 w 5466080"/>
              <a:gd name="connsiteY6" fmla="*/ 1666254 h 3291854"/>
              <a:gd name="connsiteX7" fmla="*/ 3661426 w 5466080"/>
              <a:gd name="connsiteY7" fmla="*/ 1198894 h 3291854"/>
              <a:gd name="connsiteX8" fmla="*/ 3867911 w 5466080"/>
              <a:gd name="connsiteY8" fmla="*/ 1583002 h 3291854"/>
              <a:gd name="connsiteX9" fmla="*/ 4003040 w 5466080"/>
              <a:gd name="connsiteY9" fmla="*/ 1666254 h 3291854"/>
              <a:gd name="connsiteX10" fmla="*/ 5466080 w 5466080"/>
              <a:gd name="connsiteY10" fmla="*/ 1666254 h 3291854"/>
              <a:gd name="connsiteX0" fmla="*/ 0 w 5466080"/>
              <a:gd name="connsiteY0" fmla="*/ 1706894 h 3291854"/>
              <a:gd name="connsiteX1" fmla="*/ 1625600 w 5466080"/>
              <a:gd name="connsiteY1" fmla="*/ 1706894 h 3291854"/>
              <a:gd name="connsiteX2" fmla="*/ 1786475 w 5466080"/>
              <a:gd name="connsiteY2" fmla="*/ 1425187 h 3291854"/>
              <a:gd name="connsiteX3" fmla="*/ 2133600 w 5466080"/>
              <a:gd name="connsiteY3" fmla="*/ 1595134 h 3291854"/>
              <a:gd name="connsiteX4" fmla="*/ 2397760 w 5466080"/>
              <a:gd name="connsiteY4" fmla="*/ 14 h 3291854"/>
              <a:gd name="connsiteX5" fmla="*/ 2804160 w 5466080"/>
              <a:gd name="connsiteY5" fmla="*/ 3291854 h 3291854"/>
              <a:gd name="connsiteX6" fmla="*/ 3048000 w 5466080"/>
              <a:gd name="connsiteY6" fmla="*/ 1666254 h 3291854"/>
              <a:gd name="connsiteX7" fmla="*/ 3661426 w 5466080"/>
              <a:gd name="connsiteY7" fmla="*/ 1198894 h 3291854"/>
              <a:gd name="connsiteX8" fmla="*/ 3867911 w 5466080"/>
              <a:gd name="connsiteY8" fmla="*/ 1583002 h 3291854"/>
              <a:gd name="connsiteX9" fmla="*/ 4003040 w 5466080"/>
              <a:gd name="connsiteY9" fmla="*/ 1666254 h 3291854"/>
              <a:gd name="connsiteX10" fmla="*/ 5466080 w 5466080"/>
              <a:gd name="connsiteY10" fmla="*/ 1666254 h 3291854"/>
              <a:gd name="connsiteX0" fmla="*/ 0 w 5466080"/>
              <a:gd name="connsiteY0" fmla="*/ 1706894 h 3291854"/>
              <a:gd name="connsiteX1" fmla="*/ 1625600 w 5466080"/>
              <a:gd name="connsiteY1" fmla="*/ 1706894 h 3291854"/>
              <a:gd name="connsiteX2" fmla="*/ 1786475 w 5466080"/>
              <a:gd name="connsiteY2" fmla="*/ 1425187 h 3291854"/>
              <a:gd name="connsiteX3" fmla="*/ 2133600 w 5466080"/>
              <a:gd name="connsiteY3" fmla="*/ 1595134 h 3291854"/>
              <a:gd name="connsiteX4" fmla="*/ 2397760 w 5466080"/>
              <a:gd name="connsiteY4" fmla="*/ 14 h 3291854"/>
              <a:gd name="connsiteX5" fmla="*/ 2804160 w 5466080"/>
              <a:gd name="connsiteY5" fmla="*/ 3291854 h 3291854"/>
              <a:gd name="connsiteX6" fmla="*/ 3048000 w 5466080"/>
              <a:gd name="connsiteY6" fmla="*/ 1666254 h 3291854"/>
              <a:gd name="connsiteX7" fmla="*/ 3364972 w 5466080"/>
              <a:gd name="connsiteY7" fmla="*/ 1936392 h 3291854"/>
              <a:gd name="connsiteX8" fmla="*/ 3661426 w 5466080"/>
              <a:gd name="connsiteY8" fmla="*/ 1198894 h 3291854"/>
              <a:gd name="connsiteX9" fmla="*/ 3867911 w 5466080"/>
              <a:gd name="connsiteY9" fmla="*/ 1583002 h 3291854"/>
              <a:gd name="connsiteX10" fmla="*/ 4003040 w 5466080"/>
              <a:gd name="connsiteY10" fmla="*/ 1666254 h 3291854"/>
              <a:gd name="connsiteX11" fmla="*/ 5466080 w 5466080"/>
              <a:gd name="connsiteY11" fmla="*/ 1666254 h 3291854"/>
              <a:gd name="connsiteX0" fmla="*/ 0 w 5466080"/>
              <a:gd name="connsiteY0" fmla="*/ 1706894 h 3291854"/>
              <a:gd name="connsiteX1" fmla="*/ 1625600 w 5466080"/>
              <a:gd name="connsiteY1" fmla="*/ 1706894 h 3291854"/>
              <a:gd name="connsiteX2" fmla="*/ 1673154 w 5466080"/>
              <a:gd name="connsiteY2" fmla="*/ 1655617 h 3291854"/>
              <a:gd name="connsiteX3" fmla="*/ 1786475 w 5466080"/>
              <a:gd name="connsiteY3" fmla="*/ 1425187 h 3291854"/>
              <a:gd name="connsiteX4" fmla="*/ 2133600 w 5466080"/>
              <a:gd name="connsiteY4" fmla="*/ 1595134 h 3291854"/>
              <a:gd name="connsiteX5" fmla="*/ 2397760 w 5466080"/>
              <a:gd name="connsiteY5" fmla="*/ 14 h 3291854"/>
              <a:gd name="connsiteX6" fmla="*/ 2804160 w 5466080"/>
              <a:gd name="connsiteY6" fmla="*/ 3291854 h 3291854"/>
              <a:gd name="connsiteX7" fmla="*/ 3048000 w 5466080"/>
              <a:gd name="connsiteY7" fmla="*/ 1666254 h 3291854"/>
              <a:gd name="connsiteX8" fmla="*/ 3364972 w 5466080"/>
              <a:gd name="connsiteY8" fmla="*/ 1936392 h 3291854"/>
              <a:gd name="connsiteX9" fmla="*/ 3661426 w 5466080"/>
              <a:gd name="connsiteY9" fmla="*/ 1198894 h 3291854"/>
              <a:gd name="connsiteX10" fmla="*/ 3867911 w 5466080"/>
              <a:gd name="connsiteY10" fmla="*/ 1583002 h 3291854"/>
              <a:gd name="connsiteX11" fmla="*/ 4003040 w 5466080"/>
              <a:gd name="connsiteY11" fmla="*/ 1666254 h 3291854"/>
              <a:gd name="connsiteX12" fmla="*/ 5466080 w 5466080"/>
              <a:gd name="connsiteY12" fmla="*/ 1666254 h 3291854"/>
              <a:gd name="connsiteX0" fmla="*/ 0 w 5466080"/>
              <a:gd name="connsiteY0" fmla="*/ 1706894 h 3291854"/>
              <a:gd name="connsiteX1" fmla="*/ 1625600 w 5466080"/>
              <a:gd name="connsiteY1" fmla="*/ 1706894 h 3291854"/>
              <a:gd name="connsiteX2" fmla="*/ 1686486 w 5466080"/>
              <a:gd name="connsiteY2" fmla="*/ 1660458 h 3291854"/>
              <a:gd name="connsiteX3" fmla="*/ 1786475 w 5466080"/>
              <a:gd name="connsiteY3" fmla="*/ 1425187 h 3291854"/>
              <a:gd name="connsiteX4" fmla="*/ 2133600 w 5466080"/>
              <a:gd name="connsiteY4" fmla="*/ 1595134 h 3291854"/>
              <a:gd name="connsiteX5" fmla="*/ 2397760 w 5466080"/>
              <a:gd name="connsiteY5" fmla="*/ 14 h 3291854"/>
              <a:gd name="connsiteX6" fmla="*/ 2804160 w 5466080"/>
              <a:gd name="connsiteY6" fmla="*/ 3291854 h 3291854"/>
              <a:gd name="connsiteX7" fmla="*/ 3048000 w 5466080"/>
              <a:gd name="connsiteY7" fmla="*/ 1666254 h 3291854"/>
              <a:gd name="connsiteX8" fmla="*/ 3364972 w 5466080"/>
              <a:gd name="connsiteY8" fmla="*/ 1936392 h 3291854"/>
              <a:gd name="connsiteX9" fmla="*/ 3661426 w 5466080"/>
              <a:gd name="connsiteY9" fmla="*/ 1198894 h 3291854"/>
              <a:gd name="connsiteX10" fmla="*/ 3867911 w 5466080"/>
              <a:gd name="connsiteY10" fmla="*/ 1583002 h 3291854"/>
              <a:gd name="connsiteX11" fmla="*/ 4003040 w 5466080"/>
              <a:gd name="connsiteY11" fmla="*/ 1666254 h 3291854"/>
              <a:gd name="connsiteX12" fmla="*/ 5466080 w 5466080"/>
              <a:gd name="connsiteY12" fmla="*/ 1666254 h 3291854"/>
              <a:gd name="connsiteX0" fmla="*/ 0 w 5466080"/>
              <a:gd name="connsiteY0" fmla="*/ 1706894 h 3291854"/>
              <a:gd name="connsiteX1" fmla="*/ 1625600 w 5466080"/>
              <a:gd name="connsiteY1" fmla="*/ 1706894 h 3291854"/>
              <a:gd name="connsiteX2" fmla="*/ 1686486 w 5466080"/>
              <a:gd name="connsiteY2" fmla="*/ 1660458 h 3291854"/>
              <a:gd name="connsiteX3" fmla="*/ 1786475 w 5466080"/>
              <a:gd name="connsiteY3" fmla="*/ 1425187 h 3291854"/>
              <a:gd name="connsiteX4" fmla="*/ 2133600 w 5466080"/>
              <a:gd name="connsiteY4" fmla="*/ 1595134 h 3291854"/>
              <a:gd name="connsiteX5" fmla="*/ 2397760 w 5466080"/>
              <a:gd name="connsiteY5" fmla="*/ 14 h 3291854"/>
              <a:gd name="connsiteX6" fmla="*/ 2804160 w 5466080"/>
              <a:gd name="connsiteY6" fmla="*/ 3291854 h 3291854"/>
              <a:gd name="connsiteX7" fmla="*/ 3048000 w 5466080"/>
              <a:gd name="connsiteY7" fmla="*/ 1666254 h 3291854"/>
              <a:gd name="connsiteX8" fmla="*/ 3364972 w 5466080"/>
              <a:gd name="connsiteY8" fmla="*/ 1936392 h 3291854"/>
              <a:gd name="connsiteX9" fmla="*/ 3661426 w 5466080"/>
              <a:gd name="connsiteY9" fmla="*/ 1198894 h 3291854"/>
              <a:gd name="connsiteX10" fmla="*/ 3867911 w 5466080"/>
              <a:gd name="connsiteY10" fmla="*/ 1583002 h 3291854"/>
              <a:gd name="connsiteX11" fmla="*/ 4003040 w 5466080"/>
              <a:gd name="connsiteY11" fmla="*/ 1666254 h 3291854"/>
              <a:gd name="connsiteX12" fmla="*/ 5466080 w 5466080"/>
              <a:gd name="connsiteY12" fmla="*/ 1666254 h 3291854"/>
              <a:gd name="connsiteX0" fmla="*/ 0 w 5466080"/>
              <a:gd name="connsiteY0" fmla="*/ 1706894 h 3291854"/>
              <a:gd name="connsiteX1" fmla="*/ 1625600 w 5466080"/>
              <a:gd name="connsiteY1" fmla="*/ 1706894 h 3291854"/>
              <a:gd name="connsiteX2" fmla="*/ 1686486 w 5466080"/>
              <a:gd name="connsiteY2" fmla="*/ 1660458 h 3291854"/>
              <a:gd name="connsiteX3" fmla="*/ 1786475 w 5466080"/>
              <a:gd name="connsiteY3" fmla="*/ 1425187 h 3291854"/>
              <a:gd name="connsiteX4" fmla="*/ 2133600 w 5466080"/>
              <a:gd name="connsiteY4" fmla="*/ 1595134 h 3291854"/>
              <a:gd name="connsiteX5" fmla="*/ 2397760 w 5466080"/>
              <a:gd name="connsiteY5" fmla="*/ 14 h 3291854"/>
              <a:gd name="connsiteX6" fmla="*/ 2804160 w 5466080"/>
              <a:gd name="connsiteY6" fmla="*/ 3291854 h 3291854"/>
              <a:gd name="connsiteX7" fmla="*/ 3048000 w 5466080"/>
              <a:gd name="connsiteY7" fmla="*/ 1666254 h 3291854"/>
              <a:gd name="connsiteX8" fmla="*/ 3364972 w 5466080"/>
              <a:gd name="connsiteY8" fmla="*/ 1936392 h 3291854"/>
              <a:gd name="connsiteX9" fmla="*/ 3661426 w 5466080"/>
              <a:gd name="connsiteY9" fmla="*/ 1198894 h 3291854"/>
              <a:gd name="connsiteX10" fmla="*/ 3867911 w 5466080"/>
              <a:gd name="connsiteY10" fmla="*/ 1583002 h 3291854"/>
              <a:gd name="connsiteX11" fmla="*/ 4003040 w 5466080"/>
              <a:gd name="connsiteY11" fmla="*/ 1666254 h 3291854"/>
              <a:gd name="connsiteX12" fmla="*/ 5466080 w 5466080"/>
              <a:gd name="connsiteY12" fmla="*/ 1666254 h 3291854"/>
              <a:gd name="connsiteX0" fmla="*/ 0 w 5466080"/>
              <a:gd name="connsiteY0" fmla="*/ 1706894 h 3291854"/>
              <a:gd name="connsiteX1" fmla="*/ 1625600 w 5466080"/>
              <a:gd name="connsiteY1" fmla="*/ 1706894 h 3291854"/>
              <a:gd name="connsiteX2" fmla="*/ 1686486 w 5466080"/>
              <a:gd name="connsiteY2" fmla="*/ 1660458 h 3291854"/>
              <a:gd name="connsiteX3" fmla="*/ 1786475 w 5466080"/>
              <a:gd name="connsiteY3" fmla="*/ 1425187 h 3291854"/>
              <a:gd name="connsiteX4" fmla="*/ 2133600 w 5466080"/>
              <a:gd name="connsiteY4" fmla="*/ 1595134 h 3291854"/>
              <a:gd name="connsiteX5" fmla="*/ 2397760 w 5466080"/>
              <a:gd name="connsiteY5" fmla="*/ 14 h 3291854"/>
              <a:gd name="connsiteX6" fmla="*/ 2804160 w 5466080"/>
              <a:gd name="connsiteY6" fmla="*/ 3291854 h 3291854"/>
              <a:gd name="connsiteX7" fmla="*/ 3048000 w 5466080"/>
              <a:gd name="connsiteY7" fmla="*/ 1666254 h 3291854"/>
              <a:gd name="connsiteX8" fmla="*/ 3364972 w 5466080"/>
              <a:gd name="connsiteY8" fmla="*/ 1936392 h 3291854"/>
              <a:gd name="connsiteX9" fmla="*/ 3661426 w 5466080"/>
              <a:gd name="connsiteY9" fmla="*/ 1198894 h 3291854"/>
              <a:gd name="connsiteX10" fmla="*/ 3867911 w 5466080"/>
              <a:gd name="connsiteY10" fmla="*/ 1583002 h 3291854"/>
              <a:gd name="connsiteX11" fmla="*/ 4003040 w 5466080"/>
              <a:gd name="connsiteY11" fmla="*/ 1666254 h 3291854"/>
              <a:gd name="connsiteX12" fmla="*/ 5466080 w 5466080"/>
              <a:gd name="connsiteY12" fmla="*/ 1666254 h 3291854"/>
              <a:gd name="connsiteX0" fmla="*/ 0 w 5466080"/>
              <a:gd name="connsiteY0" fmla="*/ 1706894 h 3291854"/>
              <a:gd name="connsiteX1" fmla="*/ 1625600 w 5466080"/>
              <a:gd name="connsiteY1" fmla="*/ 1706894 h 3291854"/>
              <a:gd name="connsiteX2" fmla="*/ 1686486 w 5466080"/>
              <a:gd name="connsiteY2" fmla="*/ 1660458 h 3291854"/>
              <a:gd name="connsiteX3" fmla="*/ 1786475 w 5466080"/>
              <a:gd name="connsiteY3" fmla="*/ 1425187 h 3291854"/>
              <a:gd name="connsiteX4" fmla="*/ 2133600 w 5466080"/>
              <a:gd name="connsiteY4" fmla="*/ 1595134 h 3291854"/>
              <a:gd name="connsiteX5" fmla="*/ 2397760 w 5466080"/>
              <a:gd name="connsiteY5" fmla="*/ 14 h 3291854"/>
              <a:gd name="connsiteX6" fmla="*/ 2804160 w 5466080"/>
              <a:gd name="connsiteY6" fmla="*/ 3291854 h 3291854"/>
              <a:gd name="connsiteX7" fmla="*/ 3048000 w 5466080"/>
              <a:gd name="connsiteY7" fmla="*/ 1666254 h 3291854"/>
              <a:gd name="connsiteX8" fmla="*/ 3364972 w 5466080"/>
              <a:gd name="connsiteY8" fmla="*/ 1936392 h 3291854"/>
              <a:gd name="connsiteX9" fmla="*/ 3661426 w 5466080"/>
              <a:gd name="connsiteY9" fmla="*/ 1198894 h 3291854"/>
              <a:gd name="connsiteX10" fmla="*/ 3867911 w 5466080"/>
              <a:gd name="connsiteY10" fmla="*/ 1583002 h 3291854"/>
              <a:gd name="connsiteX11" fmla="*/ 4003040 w 5466080"/>
              <a:gd name="connsiteY11" fmla="*/ 1666254 h 3291854"/>
              <a:gd name="connsiteX12" fmla="*/ 5466080 w 5466080"/>
              <a:gd name="connsiteY12" fmla="*/ 1666254 h 3291854"/>
              <a:gd name="connsiteX0" fmla="*/ 0 w 7752501"/>
              <a:gd name="connsiteY0" fmla="*/ 1704474 h 3291854"/>
              <a:gd name="connsiteX1" fmla="*/ 3912021 w 7752501"/>
              <a:gd name="connsiteY1" fmla="*/ 1706894 h 3291854"/>
              <a:gd name="connsiteX2" fmla="*/ 3972907 w 7752501"/>
              <a:gd name="connsiteY2" fmla="*/ 1660458 h 3291854"/>
              <a:gd name="connsiteX3" fmla="*/ 4072896 w 7752501"/>
              <a:gd name="connsiteY3" fmla="*/ 1425187 h 3291854"/>
              <a:gd name="connsiteX4" fmla="*/ 4420021 w 7752501"/>
              <a:gd name="connsiteY4" fmla="*/ 1595134 h 3291854"/>
              <a:gd name="connsiteX5" fmla="*/ 4684181 w 7752501"/>
              <a:gd name="connsiteY5" fmla="*/ 14 h 3291854"/>
              <a:gd name="connsiteX6" fmla="*/ 5090581 w 7752501"/>
              <a:gd name="connsiteY6" fmla="*/ 3291854 h 3291854"/>
              <a:gd name="connsiteX7" fmla="*/ 5334421 w 7752501"/>
              <a:gd name="connsiteY7" fmla="*/ 1666254 h 3291854"/>
              <a:gd name="connsiteX8" fmla="*/ 5651393 w 7752501"/>
              <a:gd name="connsiteY8" fmla="*/ 1936392 h 3291854"/>
              <a:gd name="connsiteX9" fmla="*/ 5947847 w 7752501"/>
              <a:gd name="connsiteY9" fmla="*/ 1198894 h 3291854"/>
              <a:gd name="connsiteX10" fmla="*/ 6154332 w 7752501"/>
              <a:gd name="connsiteY10" fmla="*/ 1583002 h 3291854"/>
              <a:gd name="connsiteX11" fmla="*/ 6289461 w 7752501"/>
              <a:gd name="connsiteY11" fmla="*/ 1666254 h 3291854"/>
              <a:gd name="connsiteX12" fmla="*/ 7752501 w 7752501"/>
              <a:gd name="connsiteY12" fmla="*/ 1666254 h 3291854"/>
              <a:gd name="connsiteX0" fmla="*/ 0 w 7752501"/>
              <a:gd name="connsiteY0" fmla="*/ 1704474 h 3291854"/>
              <a:gd name="connsiteX1" fmla="*/ 3912021 w 7752501"/>
              <a:gd name="connsiteY1" fmla="*/ 1706894 h 3291854"/>
              <a:gd name="connsiteX2" fmla="*/ 3972907 w 7752501"/>
              <a:gd name="connsiteY2" fmla="*/ 1660458 h 3291854"/>
              <a:gd name="connsiteX3" fmla="*/ 4072896 w 7752501"/>
              <a:gd name="connsiteY3" fmla="*/ 1425187 h 3291854"/>
              <a:gd name="connsiteX4" fmla="*/ 4420021 w 7752501"/>
              <a:gd name="connsiteY4" fmla="*/ 1595134 h 3291854"/>
              <a:gd name="connsiteX5" fmla="*/ 4684181 w 7752501"/>
              <a:gd name="connsiteY5" fmla="*/ 14 h 3291854"/>
              <a:gd name="connsiteX6" fmla="*/ 5090581 w 7752501"/>
              <a:gd name="connsiteY6" fmla="*/ 3291854 h 3291854"/>
              <a:gd name="connsiteX7" fmla="*/ 5334421 w 7752501"/>
              <a:gd name="connsiteY7" fmla="*/ 1666254 h 3291854"/>
              <a:gd name="connsiteX8" fmla="*/ 5651393 w 7752501"/>
              <a:gd name="connsiteY8" fmla="*/ 1936392 h 3291854"/>
              <a:gd name="connsiteX9" fmla="*/ 5947847 w 7752501"/>
              <a:gd name="connsiteY9" fmla="*/ 1198894 h 3291854"/>
              <a:gd name="connsiteX10" fmla="*/ 6154332 w 7752501"/>
              <a:gd name="connsiteY10" fmla="*/ 1583002 h 3291854"/>
              <a:gd name="connsiteX11" fmla="*/ 6289461 w 7752501"/>
              <a:gd name="connsiteY11" fmla="*/ 1666254 h 3291854"/>
              <a:gd name="connsiteX12" fmla="*/ 7752501 w 7752501"/>
              <a:gd name="connsiteY12" fmla="*/ 1666254 h 3291854"/>
              <a:gd name="connsiteX0" fmla="*/ 0 w 7752501"/>
              <a:gd name="connsiteY0" fmla="*/ 1704474 h 3291854"/>
              <a:gd name="connsiteX1" fmla="*/ 1550500 w 7752501"/>
              <a:gd name="connsiteY1" fmla="*/ 1706208 h 3291854"/>
              <a:gd name="connsiteX2" fmla="*/ 3912021 w 7752501"/>
              <a:gd name="connsiteY2" fmla="*/ 1706894 h 3291854"/>
              <a:gd name="connsiteX3" fmla="*/ 3972907 w 7752501"/>
              <a:gd name="connsiteY3" fmla="*/ 1660458 h 3291854"/>
              <a:gd name="connsiteX4" fmla="*/ 4072896 w 7752501"/>
              <a:gd name="connsiteY4" fmla="*/ 1425187 h 3291854"/>
              <a:gd name="connsiteX5" fmla="*/ 4420021 w 7752501"/>
              <a:gd name="connsiteY5" fmla="*/ 1595134 h 3291854"/>
              <a:gd name="connsiteX6" fmla="*/ 4684181 w 7752501"/>
              <a:gd name="connsiteY6" fmla="*/ 14 h 3291854"/>
              <a:gd name="connsiteX7" fmla="*/ 5090581 w 7752501"/>
              <a:gd name="connsiteY7" fmla="*/ 3291854 h 3291854"/>
              <a:gd name="connsiteX8" fmla="*/ 5334421 w 7752501"/>
              <a:gd name="connsiteY8" fmla="*/ 1666254 h 3291854"/>
              <a:gd name="connsiteX9" fmla="*/ 5651393 w 7752501"/>
              <a:gd name="connsiteY9" fmla="*/ 1936392 h 3291854"/>
              <a:gd name="connsiteX10" fmla="*/ 5947847 w 7752501"/>
              <a:gd name="connsiteY10" fmla="*/ 1198894 h 3291854"/>
              <a:gd name="connsiteX11" fmla="*/ 6154332 w 7752501"/>
              <a:gd name="connsiteY11" fmla="*/ 1583002 h 3291854"/>
              <a:gd name="connsiteX12" fmla="*/ 6289461 w 7752501"/>
              <a:gd name="connsiteY12" fmla="*/ 1666254 h 3291854"/>
              <a:gd name="connsiteX13" fmla="*/ 7752501 w 7752501"/>
              <a:gd name="connsiteY13" fmla="*/ 1666254 h 3291854"/>
              <a:gd name="connsiteX0" fmla="*/ 0 w 7752501"/>
              <a:gd name="connsiteY0" fmla="*/ 1704474 h 3291854"/>
              <a:gd name="connsiteX1" fmla="*/ 195979 w 7752501"/>
              <a:gd name="connsiteY1" fmla="*/ 1961810 h 3291854"/>
              <a:gd name="connsiteX2" fmla="*/ 1550500 w 7752501"/>
              <a:gd name="connsiteY2" fmla="*/ 1706208 h 3291854"/>
              <a:gd name="connsiteX3" fmla="*/ 3912021 w 7752501"/>
              <a:gd name="connsiteY3" fmla="*/ 1706894 h 3291854"/>
              <a:gd name="connsiteX4" fmla="*/ 3972907 w 7752501"/>
              <a:gd name="connsiteY4" fmla="*/ 1660458 h 3291854"/>
              <a:gd name="connsiteX5" fmla="*/ 4072896 w 7752501"/>
              <a:gd name="connsiteY5" fmla="*/ 1425187 h 3291854"/>
              <a:gd name="connsiteX6" fmla="*/ 4420021 w 7752501"/>
              <a:gd name="connsiteY6" fmla="*/ 1595134 h 3291854"/>
              <a:gd name="connsiteX7" fmla="*/ 4684181 w 7752501"/>
              <a:gd name="connsiteY7" fmla="*/ 14 h 3291854"/>
              <a:gd name="connsiteX8" fmla="*/ 5090581 w 7752501"/>
              <a:gd name="connsiteY8" fmla="*/ 3291854 h 3291854"/>
              <a:gd name="connsiteX9" fmla="*/ 5334421 w 7752501"/>
              <a:gd name="connsiteY9" fmla="*/ 1666254 h 3291854"/>
              <a:gd name="connsiteX10" fmla="*/ 5651393 w 7752501"/>
              <a:gd name="connsiteY10" fmla="*/ 1936392 h 3291854"/>
              <a:gd name="connsiteX11" fmla="*/ 5947847 w 7752501"/>
              <a:gd name="connsiteY11" fmla="*/ 1198894 h 3291854"/>
              <a:gd name="connsiteX12" fmla="*/ 6154332 w 7752501"/>
              <a:gd name="connsiteY12" fmla="*/ 1583002 h 3291854"/>
              <a:gd name="connsiteX13" fmla="*/ 6289461 w 7752501"/>
              <a:gd name="connsiteY13" fmla="*/ 1666254 h 3291854"/>
              <a:gd name="connsiteX14" fmla="*/ 7752501 w 7752501"/>
              <a:gd name="connsiteY14" fmla="*/ 1666254 h 3291854"/>
              <a:gd name="connsiteX0" fmla="*/ 0 w 7752501"/>
              <a:gd name="connsiteY0" fmla="*/ 1704474 h 3291854"/>
              <a:gd name="connsiteX1" fmla="*/ 217310 w 7752501"/>
              <a:gd name="connsiteY1" fmla="*/ 1899846 h 3291854"/>
              <a:gd name="connsiteX2" fmla="*/ 1550500 w 7752501"/>
              <a:gd name="connsiteY2" fmla="*/ 1706208 h 3291854"/>
              <a:gd name="connsiteX3" fmla="*/ 3912021 w 7752501"/>
              <a:gd name="connsiteY3" fmla="*/ 1706894 h 3291854"/>
              <a:gd name="connsiteX4" fmla="*/ 3972907 w 7752501"/>
              <a:gd name="connsiteY4" fmla="*/ 1660458 h 3291854"/>
              <a:gd name="connsiteX5" fmla="*/ 4072896 w 7752501"/>
              <a:gd name="connsiteY5" fmla="*/ 1425187 h 3291854"/>
              <a:gd name="connsiteX6" fmla="*/ 4420021 w 7752501"/>
              <a:gd name="connsiteY6" fmla="*/ 1595134 h 3291854"/>
              <a:gd name="connsiteX7" fmla="*/ 4684181 w 7752501"/>
              <a:gd name="connsiteY7" fmla="*/ 14 h 3291854"/>
              <a:gd name="connsiteX8" fmla="*/ 5090581 w 7752501"/>
              <a:gd name="connsiteY8" fmla="*/ 3291854 h 3291854"/>
              <a:gd name="connsiteX9" fmla="*/ 5334421 w 7752501"/>
              <a:gd name="connsiteY9" fmla="*/ 1666254 h 3291854"/>
              <a:gd name="connsiteX10" fmla="*/ 5651393 w 7752501"/>
              <a:gd name="connsiteY10" fmla="*/ 1936392 h 3291854"/>
              <a:gd name="connsiteX11" fmla="*/ 5947847 w 7752501"/>
              <a:gd name="connsiteY11" fmla="*/ 1198894 h 3291854"/>
              <a:gd name="connsiteX12" fmla="*/ 6154332 w 7752501"/>
              <a:gd name="connsiteY12" fmla="*/ 1583002 h 3291854"/>
              <a:gd name="connsiteX13" fmla="*/ 6289461 w 7752501"/>
              <a:gd name="connsiteY13" fmla="*/ 1666254 h 3291854"/>
              <a:gd name="connsiteX14" fmla="*/ 7752501 w 7752501"/>
              <a:gd name="connsiteY14" fmla="*/ 1666254 h 3291854"/>
              <a:gd name="connsiteX0" fmla="*/ 0 w 7752501"/>
              <a:gd name="connsiteY0" fmla="*/ 1704474 h 3291854"/>
              <a:gd name="connsiteX1" fmla="*/ 217310 w 7752501"/>
              <a:gd name="connsiteY1" fmla="*/ 1899846 h 3291854"/>
              <a:gd name="connsiteX2" fmla="*/ 419955 w 7752501"/>
              <a:gd name="connsiteY2" fmla="*/ 1721699 h 3291854"/>
              <a:gd name="connsiteX3" fmla="*/ 1550500 w 7752501"/>
              <a:gd name="connsiteY3" fmla="*/ 1706208 h 3291854"/>
              <a:gd name="connsiteX4" fmla="*/ 3912021 w 7752501"/>
              <a:gd name="connsiteY4" fmla="*/ 1706894 h 3291854"/>
              <a:gd name="connsiteX5" fmla="*/ 3972907 w 7752501"/>
              <a:gd name="connsiteY5" fmla="*/ 1660458 h 3291854"/>
              <a:gd name="connsiteX6" fmla="*/ 4072896 w 7752501"/>
              <a:gd name="connsiteY6" fmla="*/ 1425187 h 3291854"/>
              <a:gd name="connsiteX7" fmla="*/ 4420021 w 7752501"/>
              <a:gd name="connsiteY7" fmla="*/ 1595134 h 3291854"/>
              <a:gd name="connsiteX8" fmla="*/ 4684181 w 7752501"/>
              <a:gd name="connsiteY8" fmla="*/ 14 h 3291854"/>
              <a:gd name="connsiteX9" fmla="*/ 5090581 w 7752501"/>
              <a:gd name="connsiteY9" fmla="*/ 3291854 h 3291854"/>
              <a:gd name="connsiteX10" fmla="*/ 5334421 w 7752501"/>
              <a:gd name="connsiteY10" fmla="*/ 1666254 h 3291854"/>
              <a:gd name="connsiteX11" fmla="*/ 5651393 w 7752501"/>
              <a:gd name="connsiteY11" fmla="*/ 1936392 h 3291854"/>
              <a:gd name="connsiteX12" fmla="*/ 5947847 w 7752501"/>
              <a:gd name="connsiteY12" fmla="*/ 1198894 h 3291854"/>
              <a:gd name="connsiteX13" fmla="*/ 6154332 w 7752501"/>
              <a:gd name="connsiteY13" fmla="*/ 1583002 h 3291854"/>
              <a:gd name="connsiteX14" fmla="*/ 6289461 w 7752501"/>
              <a:gd name="connsiteY14" fmla="*/ 1666254 h 3291854"/>
              <a:gd name="connsiteX15" fmla="*/ 7752501 w 7752501"/>
              <a:gd name="connsiteY15" fmla="*/ 1666254 h 3291854"/>
              <a:gd name="connsiteX0" fmla="*/ 0 w 7752501"/>
              <a:gd name="connsiteY0" fmla="*/ 1704474 h 3291854"/>
              <a:gd name="connsiteX1" fmla="*/ 217310 w 7752501"/>
              <a:gd name="connsiteY1" fmla="*/ 1899846 h 3291854"/>
              <a:gd name="connsiteX2" fmla="*/ 419955 w 7752501"/>
              <a:gd name="connsiteY2" fmla="*/ 1721699 h 3291854"/>
              <a:gd name="connsiteX3" fmla="*/ 707924 w 7752501"/>
              <a:gd name="connsiteY3" fmla="*/ 2682142 h 3291854"/>
              <a:gd name="connsiteX4" fmla="*/ 1550500 w 7752501"/>
              <a:gd name="connsiteY4" fmla="*/ 1706208 h 3291854"/>
              <a:gd name="connsiteX5" fmla="*/ 3912021 w 7752501"/>
              <a:gd name="connsiteY5" fmla="*/ 1706894 h 3291854"/>
              <a:gd name="connsiteX6" fmla="*/ 3972907 w 7752501"/>
              <a:gd name="connsiteY6" fmla="*/ 1660458 h 3291854"/>
              <a:gd name="connsiteX7" fmla="*/ 4072896 w 7752501"/>
              <a:gd name="connsiteY7" fmla="*/ 1425187 h 3291854"/>
              <a:gd name="connsiteX8" fmla="*/ 4420021 w 7752501"/>
              <a:gd name="connsiteY8" fmla="*/ 1595134 h 3291854"/>
              <a:gd name="connsiteX9" fmla="*/ 4684181 w 7752501"/>
              <a:gd name="connsiteY9" fmla="*/ 14 h 3291854"/>
              <a:gd name="connsiteX10" fmla="*/ 5090581 w 7752501"/>
              <a:gd name="connsiteY10" fmla="*/ 3291854 h 3291854"/>
              <a:gd name="connsiteX11" fmla="*/ 5334421 w 7752501"/>
              <a:gd name="connsiteY11" fmla="*/ 1666254 h 3291854"/>
              <a:gd name="connsiteX12" fmla="*/ 5651393 w 7752501"/>
              <a:gd name="connsiteY12" fmla="*/ 1936392 h 3291854"/>
              <a:gd name="connsiteX13" fmla="*/ 5947847 w 7752501"/>
              <a:gd name="connsiteY13" fmla="*/ 1198894 h 3291854"/>
              <a:gd name="connsiteX14" fmla="*/ 6154332 w 7752501"/>
              <a:gd name="connsiteY14" fmla="*/ 1583002 h 3291854"/>
              <a:gd name="connsiteX15" fmla="*/ 6289461 w 7752501"/>
              <a:gd name="connsiteY15" fmla="*/ 1666254 h 3291854"/>
              <a:gd name="connsiteX16" fmla="*/ 7752501 w 7752501"/>
              <a:gd name="connsiteY16" fmla="*/ 1666254 h 3291854"/>
              <a:gd name="connsiteX0" fmla="*/ 0 w 7752501"/>
              <a:gd name="connsiteY0" fmla="*/ 1704474 h 3291854"/>
              <a:gd name="connsiteX1" fmla="*/ 217310 w 7752501"/>
              <a:gd name="connsiteY1" fmla="*/ 1899846 h 3291854"/>
              <a:gd name="connsiteX2" fmla="*/ 419955 w 7752501"/>
              <a:gd name="connsiteY2" fmla="*/ 1721699 h 3291854"/>
              <a:gd name="connsiteX3" fmla="*/ 707924 w 7752501"/>
              <a:gd name="connsiteY3" fmla="*/ 2682142 h 3291854"/>
              <a:gd name="connsiteX4" fmla="*/ 1027890 w 7752501"/>
              <a:gd name="connsiteY4" fmla="*/ 854203 h 3291854"/>
              <a:gd name="connsiteX5" fmla="*/ 1550500 w 7752501"/>
              <a:gd name="connsiteY5" fmla="*/ 1706208 h 3291854"/>
              <a:gd name="connsiteX6" fmla="*/ 3912021 w 7752501"/>
              <a:gd name="connsiteY6" fmla="*/ 1706894 h 3291854"/>
              <a:gd name="connsiteX7" fmla="*/ 3972907 w 7752501"/>
              <a:gd name="connsiteY7" fmla="*/ 1660458 h 3291854"/>
              <a:gd name="connsiteX8" fmla="*/ 4072896 w 7752501"/>
              <a:gd name="connsiteY8" fmla="*/ 1425187 h 3291854"/>
              <a:gd name="connsiteX9" fmla="*/ 4420021 w 7752501"/>
              <a:gd name="connsiteY9" fmla="*/ 1595134 h 3291854"/>
              <a:gd name="connsiteX10" fmla="*/ 4684181 w 7752501"/>
              <a:gd name="connsiteY10" fmla="*/ 14 h 3291854"/>
              <a:gd name="connsiteX11" fmla="*/ 5090581 w 7752501"/>
              <a:gd name="connsiteY11" fmla="*/ 3291854 h 3291854"/>
              <a:gd name="connsiteX12" fmla="*/ 5334421 w 7752501"/>
              <a:gd name="connsiteY12" fmla="*/ 1666254 h 3291854"/>
              <a:gd name="connsiteX13" fmla="*/ 5651393 w 7752501"/>
              <a:gd name="connsiteY13" fmla="*/ 1936392 h 3291854"/>
              <a:gd name="connsiteX14" fmla="*/ 5947847 w 7752501"/>
              <a:gd name="connsiteY14" fmla="*/ 1198894 h 3291854"/>
              <a:gd name="connsiteX15" fmla="*/ 6154332 w 7752501"/>
              <a:gd name="connsiteY15" fmla="*/ 1583002 h 3291854"/>
              <a:gd name="connsiteX16" fmla="*/ 6289461 w 7752501"/>
              <a:gd name="connsiteY16" fmla="*/ 1666254 h 3291854"/>
              <a:gd name="connsiteX17" fmla="*/ 7752501 w 7752501"/>
              <a:gd name="connsiteY17" fmla="*/ 1666254 h 3291854"/>
              <a:gd name="connsiteX0" fmla="*/ 0 w 7752501"/>
              <a:gd name="connsiteY0" fmla="*/ 1704474 h 3291854"/>
              <a:gd name="connsiteX1" fmla="*/ 217310 w 7752501"/>
              <a:gd name="connsiteY1" fmla="*/ 1899846 h 3291854"/>
              <a:gd name="connsiteX2" fmla="*/ 419955 w 7752501"/>
              <a:gd name="connsiteY2" fmla="*/ 1721699 h 3291854"/>
              <a:gd name="connsiteX3" fmla="*/ 707924 w 7752501"/>
              <a:gd name="connsiteY3" fmla="*/ 2682142 h 3291854"/>
              <a:gd name="connsiteX4" fmla="*/ 1027890 w 7752501"/>
              <a:gd name="connsiteY4" fmla="*/ 854203 h 3291854"/>
              <a:gd name="connsiteX5" fmla="*/ 1315859 w 7752501"/>
              <a:gd name="connsiteY5" fmla="*/ 1977301 h 3291854"/>
              <a:gd name="connsiteX6" fmla="*/ 1550500 w 7752501"/>
              <a:gd name="connsiteY6" fmla="*/ 1706208 h 3291854"/>
              <a:gd name="connsiteX7" fmla="*/ 3912021 w 7752501"/>
              <a:gd name="connsiteY7" fmla="*/ 1706894 h 3291854"/>
              <a:gd name="connsiteX8" fmla="*/ 3972907 w 7752501"/>
              <a:gd name="connsiteY8" fmla="*/ 1660458 h 3291854"/>
              <a:gd name="connsiteX9" fmla="*/ 4072896 w 7752501"/>
              <a:gd name="connsiteY9" fmla="*/ 1425187 h 3291854"/>
              <a:gd name="connsiteX10" fmla="*/ 4420021 w 7752501"/>
              <a:gd name="connsiteY10" fmla="*/ 1595134 h 3291854"/>
              <a:gd name="connsiteX11" fmla="*/ 4684181 w 7752501"/>
              <a:gd name="connsiteY11" fmla="*/ 14 h 3291854"/>
              <a:gd name="connsiteX12" fmla="*/ 5090581 w 7752501"/>
              <a:gd name="connsiteY12" fmla="*/ 3291854 h 3291854"/>
              <a:gd name="connsiteX13" fmla="*/ 5334421 w 7752501"/>
              <a:gd name="connsiteY13" fmla="*/ 1666254 h 3291854"/>
              <a:gd name="connsiteX14" fmla="*/ 5651393 w 7752501"/>
              <a:gd name="connsiteY14" fmla="*/ 1936392 h 3291854"/>
              <a:gd name="connsiteX15" fmla="*/ 5947847 w 7752501"/>
              <a:gd name="connsiteY15" fmla="*/ 1198894 h 3291854"/>
              <a:gd name="connsiteX16" fmla="*/ 6154332 w 7752501"/>
              <a:gd name="connsiteY16" fmla="*/ 1583002 h 3291854"/>
              <a:gd name="connsiteX17" fmla="*/ 6289461 w 7752501"/>
              <a:gd name="connsiteY17" fmla="*/ 1666254 h 3291854"/>
              <a:gd name="connsiteX18" fmla="*/ 7752501 w 7752501"/>
              <a:gd name="connsiteY18" fmla="*/ 1666254 h 3291854"/>
              <a:gd name="connsiteX0" fmla="*/ 0 w 7752501"/>
              <a:gd name="connsiteY0" fmla="*/ 1704474 h 3291854"/>
              <a:gd name="connsiteX1" fmla="*/ 206644 w 7752501"/>
              <a:gd name="connsiteY1" fmla="*/ 1520316 h 3291854"/>
              <a:gd name="connsiteX2" fmla="*/ 419955 w 7752501"/>
              <a:gd name="connsiteY2" fmla="*/ 1721699 h 3291854"/>
              <a:gd name="connsiteX3" fmla="*/ 707924 w 7752501"/>
              <a:gd name="connsiteY3" fmla="*/ 2682142 h 3291854"/>
              <a:gd name="connsiteX4" fmla="*/ 1027890 w 7752501"/>
              <a:gd name="connsiteY4" fmla="*/ 854203 h 3291854"/>
              <a:gd name="connsiteX5" fmla="*/ 1315859 w 7752501"/>
              <a:gd name="connsiteY5" fmla="*/ 1977301 h 3291854"/>
              <a:gd name="connsiteX6" fmla="*/ 1550500 w 7752501"/>
              <a:gd name="connsiteY6" fmla="*/ 1706208 h 3291854"/>
              <a:gd name="connsiteX7" fmla="*/ 3912021 w 7752501"/>
              <a:gd name="connsiteY7" fmla="*/ 1706894 h 3291854"/>
              <a:gd name="connsiteX8" fmla="*/ 3972907 w 7752501"/>
              <a:gd name="connsiteY8" fmla="*/ 1660458 h 3291854"/>
              <a:gd name="connsiteX9" fmla="*/ 4072896 w 7752501"/>
              <a:gd name="connsiteY9" fmla="*/ 1425187 h 3291854"/>
              <a:gd name="connsiteX10" fmla="*/ 4420021 w 7752501"/>
              <a:gd name="connsiteY10" fmla="*/ 1595134 h 3291854"/>
              <a:gd name="connsiteX11" fmla="*/ 4684181 w 7752501"/>
              <a:gd name="connsiteY11" fmla="*/ 14 h 3291854"/>
              <a:gd name="connsiteX12" fmla="*/ 5090581 w 7752501"/>
              <a:gd name="connsiteY12" fmla="*/ 3291854 h 3291854"/>
              <a:gd name="connsiteX13" fmla="*/ 5334421 w 7752501"/>
              <a:gd name="connsiteY13" fmla="*/ 1666254 h 3291854"/>
              <a:gd name="connsiteX14" fmla="*/ 5651393 w 7752501"/>
              <a:gd name="connsiteY14" fmla="*/ 1936392 h 3291854"/>
              <a:gd name="connsiteX15" fmla="*/ 5947847 w 7752501"/>
              <a:gd name="connsiteY15" fmla="*/ 1198894 h 3291854"/>
              <a:gd name="connsiteX16" fmla="*/ 6154332 w 7752501"/>
              <a:gd name="connsiteY16" fmla="*/ 1583002 h 3291854"/>
              <a:gd name="connsiteX17" fmla="*/ 6289461 w 7752501"/>
              <a:gd name="connsiteY17" fmla="*/ 1666254 h 3291854"/>
              <a:gd name="connsiteX18" fmla="*/ 7752501 w 7752501"/>
              <a:gd name="connsiteY18" fmla="*/ 1666254 h 3291854"/>
              <a:gd name="connsiteX0" fmla="*/ 0 w 7752501"/>
              <a:gd name="connsiteY0" fmla="*/ 1704474 h 3291854"/>
              <a:gd name="connsiteX1" fmla="*/ 206644 w 7752501"/>
              <a:gd name="connsiteY1" fmla="*/ 1520316 h 3291854"/>
              <a:gd name="connsiteX2" fmla="*/ 494614 w 7752501"/>
              <a:gd name="connsiteY2" fmla="*/ 1721699 h 3291854"/>
              <a:gd name="connsiteX3" fmla="*/ 707924 w 7752501"/>
              <a:gd name="connsiteY3" fmla="*/ 2682142 h 3291854"/>
              <a:gd name="connsiteX4" fmla="*/ 1027890 w 7752501"/>
              <a:gd name="connsiteY4" fmla="*/ 854203 h 3291854"/>
              <a:gd name="connsiteX5" fmla="*/ 1315859 w 7752501"/>
              <a:gd name="connsiteY5" fmla="*/ 1977301 h 3291854"/>
              <a:gd name="connsiteX6" fmla="*/ 1550500 w 7752501"/>
              <a:gd name="connsiteY6" fmla="*/ 1706208 h 3291854"/>
              <a:gd name="connsiteX7" fmla="*/ 3912021 w 7752501"/>
              <a:gd name="connsiteY7" fmla="*/ 1706894 h 3291854"/>
              <a:gd name="connsiteX8" fmla="*/ 3972907 w 7752501"/>
              <a:gd name="connsiteY8" fmla="*/ 1660458 h 3291854"/>
              <a:gd name="connsiteX9" fmla="*/ 4072896 w 7752501"/>
              <a:gd name="connsiteY9" fmla="*/ 1425187 h 3291854"/>
              <a:gd name="connsiteX10" fmla="*/ 4420021 w 7752501"/>
              <a:gd name="connsiteY10" fmla="*/ 1595134 h 3291854"/>
              <a:gd name="connsiteX11" fmla="*/ 4684181 w 7752501"/>
              <a:gd name="connsiteY11" fmla="*/ 14 h 3291854"/>
              <a:gd name="connsiteX12" fmla="*/ 5090581 w 7752501"/>
              <a:gd name="connsiteY12" fmla="*/ 3291854 h 3291854"/>
              <a:gd name="connsiteX13" fmla="*/ 5334421 w 7752501"/>
              <a:gd name="connsiteY13" fmla="*/ 1666254 h 3291854"/>
              <a:gd name="connsiteX14" fmla="*/ 5651393 w 7752501"/>
              <a:gd name="connsiteY14" fmla="*/ 1936392 h 3291854"/>
              <a:gd name="connsiteX15" fmla="*/ 5947847 w 7752501"/>
              <a:gd name="connsiteY15" fmla="*/ 1198894 h 3291854"/>
              <a:gd name="connsiteX16" fmla="*/ 6154332 w 7752501"/>
              <a:gd name="connsiteY16" fmla="*/ 1583002 h 3291854"/>
              <a:gd name="connsiteX17" fmla="*/ 6289461 w 7752501"/>
              <a:gd name="connsiteY17" fmla="*/ 1666254 h 3291854"/>
              <a:gd name="connsiteX18" fmla="*/ 7752501 w 7752501"/>
              <a:gd name="connsiteY18" fmla="*/ 1666254 h 3291854"/>
              <a:gd name="connsiteX0" fmla="*/ 0 w 7752501"/>
              <a:gd name="connsiteY0" fmla="*/ 1704474 h 3291854"/>
              <a:gd name="connsiteX1" fmla="*/ 206644 w 7752501"/>
              <a:gd name="connsiteY1" fmla="*/ 1520316 h 3291854"/>
              <a:gd name="connsiteX2" fmla="*/ 494614 w 7752501"/>
              <a:gd name="connsiteY2" fmla="*/ 1721699 h 3291854"/>
              <a:gd name="connsiteX3" fmla="*/ 782583 w 7752501"/>
              <a:gd name="connsiteY3" fmla="*/ 2682142 h 3291854"/>
              <a:gd name="connsiteX4" fmla="*/ 1027890 w 7752501"/>
              <a:gd name="connsiteY4" fmla="*/ 854203 h 3291854"/>
              <a:gd name="connsiteX5" fmla="*/ 1315859 w 7752501"/>
              <a:gd name="connsiteY5" fmla="*/ 1977301 h 3291854"/>
              <a:gd name="connsiteX6" fmla="*/ 1550500 w 7752501"/>
              <a:gd name="connsiteY6" fmla="*/ 1706208 h 3291854"/>
              <a:gd name="connsiteX7" fmla="*/ 3912021 w 7752501"/>
              <a:gd name="connsiteY7" fmla="*/ 1706894 h 3291854"/>
              <a:gd name="connsiteX8" fmla="*/ 3972907 w 7752501"/>
              <a:gd name="connsiteY8" fmla="*/ 1660458 h 3291854"/>
              <a:gd name="connsiteX9" fmla="*/ 4072896 w 7752501"/>
              <a:gd name="connsiteY9" fmla="*/ 1425187 h 3291854"/>
              <a:gd name="connsiteX10" fmla="*/ 4420021 w 7752501"/>
              <a:gd name="connsiteY10" fmla="*/ 1595134 h 3291854"/>
              <a:gd name="connsiteX11" fmla="*/ 4684181 w 7752501"/>
              <a:gd name="connsiteY11" fmla="*/ 14 h 3291854"/>
              <a:gd name="connsiteX12" fmla="*/ 5090581 w 7752501"/>
              <a:gd name="connsiteY12" fmla="*/ 3291854 h 3291854"/>
              <a:gd name="connsiteX13" fmla="*/ 5334421 w 7752501"/>
              <a:gd name="connsiteY13" fmla="*/ 1666254 h 3291854"/>
              <a:gd name="connsiteX14" fmla="*/ 5651393 w 7752501"/>
              <a:gd name="connsiteY14" fmla="*/ 1936392 h 3291854"/>
              <a:gd name="connsiteX15" fmla="*/ 5947847 w 7752501"/>
              <a:gd name="connsiteY15" fmla="*/ 1198894 h 3291854"/>
              <a:gd name="connsiteX16" fmla="*/ 6154332 w 7752501"/>
              <a:gd name="connsiteY16" fmla="*/ 1583002 h 3291854"/>
              <a:gd name="connsiteX17" fmla="*/ 6289461 w 7752501"/>
              <a:gd name="connsiteY17" fmla="*/ 1666254 h 3291854"/>
              <a:gd name="connsiteX18" fmla="*/ 7752501 w 7752501"/>
              <a:gd name="connsiteY18" fmla="*/ 1666254 h 3291854"/>
              <a:gd name="connsiteX0" fmla="*/ 0 w 7752501"/>
              <a:gd name="connsiteY0" fmla="*/ 1704474 h 3291854"/>
              <a:gd name="connsiteX1" fmla="*/ 206644 w 7752501"/>
              <a:gd name="connsiteY1" fmla="*/ 1520316 h 3291854"/>
              <a:gd name="connsiteX2" fmla="*/ 494614 w 7752501"/>
              <a:gd name="connsiteY2" fmla="*/ 1721699 h 3291854"/>
              <a:gd name="connsiteX3" fmla="*/ 782583 w 7752501"/>
              <a:gd name="connsiteY3" fmla="*/ 2682142 h 3291854"/>
              <a:gd name="connsiteX4" fmla="*/ 1059886 w 7752501"/>
              <a:gd name="connsiteY4" fmla="*/ 838711 h 3291854"/>
              <a:gd name="connsiteX5" fmla="*/ 1315859 w 7752501"/>
              <a:gd name="connsiteY5" fmla="*/ 1977301 h 3291854"/>
              <a:gd name="connsiteX6" fmla="*/ 1550500 w 7752501"/>
              <a:gd name="connsiteY6" fmla="*/ 1706208 h 3291854"/>
              <a:gd name="connsiteX7" fmla="*/ 3912021 w 7752501"/>
              <a:gd name="connsiteY7" fmla="*/ 1706894 h 3291854"/>
              <a:gd name="connsiteX8" fmla="*/ 3972907 w 7752501"/>
              <a:gd name="connsiteY8" fmla="*/ 1660458 h 3291854"/>
              <a:gd name="connsiteX9" fmla="*/ 4072896 w 7752501"/>
              <a:gd name="connsiteY9" fmla="*/ 1425187 h 3291854"/>
              <a:gd name="connsiteX10" fmla="*/ 4420021 w 7752501"/>
              <a:gd name="connsiteY10" fmla="*/ 1595134 h 3291854"/>
              <a:gd name="connsiteX11" fmla="*/ 4684181 w 7752501"/>
              <a:gd name="connsiteY11" fmla="*/ 14 h 3291854"/>
              <a:gd name="connsiteX12" fmla="*/ 5090581 w 7752501"/>
              <a:gd name="connsiteY12" fmla="*/ 3291854 h 3291854"/>
              <a:gd name="connsiteX13" fmla="*/ 5334421 w 7752501"/>
              <a:gd name="connsiteY13" fmla="*/ 1666254 h 3291854"/>
              <a:gd name="connsiteX14" fmla="*/ 5651393 w 7752501"/>
              <a:gd name="connsiteY14" fmla="*/ 1936392 h 3291854"/>
              <a:gd name="connsiteX15" fmla="*/ 5947847 w 7752501"/>
              <a:gd name="connsiteY15" fmla="*/ 1198894 h 3291854"/>
              <a:gd name="connsiteX16" fmla="*/ 6154332 w 7752501"/>
              <a:gd name="connsiteY16" fmla="*/ 1583002 h 3291854"/>
              <a:gd name="connsiteX17" fmla="*/ 6289461 w 7752501"/>
              <a:gd name="connsiteY17" fmla="*/ 1666254 h 3291854"/>
              <a:gd name="connsiteX18" fmla="*/ 7752501 w 7752501"/>
              <a:gd name="connsiteY18" fmla="*/ 1666254 h 3291854"/>
              <a:gd name="connsiteX0" fmla="*/ 0 w 7752501"/>
              <a:gd name="connsiteY0" fmla="*/ 1704474 h 3291854"/>
              <a:gd name="connsiteX1" fmla="*/ 270638 w 7752501"/>
              <a:gd name="connsiteY1" fmla="*/ 1853373 h 3291854"/>
              <a:gd name="connsiteX2" fmla="*/ 494614 w 7752501"/>
              <a:gd name="connsiteY2" fmla="*/ 1721699 h 3291854"/>
              <a:gd name="connsiteX3" fmla="*/ 782583 w 7752501"/>
              <a:gd name="connsiteY3" fmla="*/ 2682142 h 3291854"/>
              <a:gd name="connsiteX4" fmla="*/ 1059886 w 7752501"/>
              <a:gd name="connsiteY4" fmla="*/ 838711 h 3291854"/>
              <a:gd name="connsiteX5" fmla="*/ 1315859 w 7752501"/>
              <a:gd name="connsiteY5" fmla="*/ 1977301 h 3291854"/>
              <a:gd name="connsiteX6" fmla="*/ 1550500 w 7752501"/>
              <a:gd name="connsiteY6" fmla="*/ 1706208 h 3291854"/>
              <a:gd name="connsiteX7" fmla="*/ 3912021 w 7752501"/>
              <a:gd name="connsiteY7" fmla="*/ 1706894 h 3291854"/>
              <a:gd name="connsiteX8" fmla="*/ 3972907 w 7752501"/>
              <a:gd name="connsiteY8" fmla="*/ 1660458 h 3291854"/>
              <a:gd name="connsiteX9" fmla="*/ 4072896 w 7752501"/>
              <a:gd name="connsiteY9" fmla="*/ 1425187 h 3291854"/>
              <a:gd name="connsiteX10" fmla="*/ 4420021 w 7752501"/>
              <a:gd name="connsiteY10" fmla="*/ 1595134 h 3291854"/>
              <a:gd name="connsiteX11" fmla="*/ 4684181 w 7752501"/>
              <a:gd name="connsiteY11" fmla="*/ 14 h 3291854"/>
              <a:gd name="connsiteX12" fmla="*/ 5090581 w 7752501"/>
              <a:gd name="connsiteY12" fmla="*/ 3291854 h 3291854"/>
              <a:gd name="connsiteX13" fmla="*/ 5334421 w 7752501"/>
              <a:gd name="connsiteY13" fmla="*/ 1666254 h 3291854"/>
              <a:gd name="connsiteX14" fmla="*/ 5651393 w 7752501"/>
              <a:gd name="connsiteY14" fmla="*/ 1936392 h 3291854"/>
              <a:gd name="connsiteX15" fmla="*/ 5947847 w 7752501"/>
              <a:gd name="connsiteY15" fmla="*/ 1198894 h 3291854"/>
              <a:gd name="connsiteX16" fmla="*/ 6154332 w 7752501"/>
              <a:gd name="connsiteY16" fmla="*/ 1583002 h 3291854"/>
              <a:gd name="connsiteX17" fmla="*/ 6289461 w 7752501"/>
              <a:gd name="connsiteY17" fmla="*/ 1666254 h 3291854"/>
              <a:gd name="connsiteX18" fmla="*/ 7752501 w 7752501"/>
              <a:gd name="connsiteY18" fmla="*/ 1666254 h 3291854"/>
              <a:gd name="connsiteX0" fmla="*/ 0 w 7752501"/>
              <a:gd name="connsiteY0" fmla="*/ 1704474 h 3291854"/>
              <a:gd name="connsiteX1" fmla="*/ 281303 w 7752501"/>
              <a:gd name="connsiteY1" fmla="*/ 1551298 h 3291854"/>
              <a:gd name="connsiteX2" fmla="*/ 494614 w 7752501"/>
              <a:gd name="connsiteY2" fmla="*/ 1721699 h 3291854"/>
              <a:gd name="connsiteX3" fmla="*/ 782583 w 7752501"/>
              <a:gd name="connsiteY3" fmla="*/ 2682142 h 3291854"/>
              <a:gd name="connsiteX4" fmla="*/ 1059886 w 7752501"/>
              <a:gd name="connsiteY4" fmla="*/ 838711 h 3291854"/>
              <a:gd name="connsiteX5" fmla="*/ 1315859 w 7752501"/>
              <a:gd name="connsiteY5" fmla="*/ 1977301 h 3291854"/>
              <a:gd name="connsiteX6" fmla="*/ 1550500 w 7752501"/>
              <a:gd name="connsiteY6" fmla="*/ 1706208 h 3291854"/>
              <a:gd name="connsiteX7" fmla="*/ 3912021 w 7752501"/>
              <a:gd name="connsiteY7" fmla="*/ 1706894 h 3291854"/>
              <a:gd name="connsiteX8" fmla="*/ 3972907 w 7752501"/>
              <a:gd name="connsiteY8" fmla="*/ 1660458 h 3291854"/>
              <a:gd name="connsiteX9" fmla="*/ 4072896 w 7752501"/>
              <a:gd name="connsiteY9" fmla="*/ 1425187 h 3291854"/>
              <a:gd name="connsiteX10" fmla="*/ 4420021 w 7752501"/>
              <a:gd name="connsiteY10" fmla="*/ 1595134 h 3291854"/>
              <a:gd name="connsiteX11" fmla="*/ 4684181 w 7752501"/>
              <a:gd name="connsiteY11" fmla="*/ 14 h 3291854"/>
              <a:gd name="connsiteX12" fmla="*/ 5090581 w 7752501"/>
              <a:gd name="connsiteY12" fmla="*/ 3291854 h 3291854"/>
              <a:gd name="connsiteX13" fmla="*/ 5334421 w 7752501"/>
              <a:gd name="connsiteY13" fmla="*/ 1666254 h 3291854"/>
              <a:gd name="connsiteX14" fmla="*/ 5651393 w 7752501"/>
              <a:gd name="connsiteY14" fmla="*/ 1936392 h 3291854"/>
              <a:gd name="connsiteX15" fmla="*/ 5947847 w 7752501"/>
              <a:gd name="connsiteY15" fmla="*/ 1198894 h 3291854"/>
              <a:gd name="connsiteX16" fmla="*/ 6154332 w 7752501"/>
              <a:gd name="connsiteY16" fmla="*/ 1583002 h 3291854"/>
              <a:gd name="connsiteX17" fmla="*/ 6289461 w 7752501"/>
              <a:gd name="connsiteY17" fmla="*/ 1666254 h 3291854"/>
              <a:gd name="connsiteX18" fmla="*/ 7752501 w 7752501"/>
              <a:gd name="connsiteY18" fmla="*/ 1666254 h 3291854"/>
              <a:gd name="connsiteX0" fmla="*/ 0 w 7752501"/>
              <a:gd name="connsiteY0" fmla="*/ 1704474 h 3291854"/>
              <a:gd name="connsiteX1" fmla="*/ 281303 w 7752501"/>
              <a:gd name="connsiteY1" fmla="*/ 1551298 h 3291854"/>
              <a:gd name="connsiteX2" fmla="*/ 494614 w 7752501"/>
              <a:gd name="connsiteY2" fmla="*/ 1721699 h 3291854"/>
              <a:gd name="connsiteX3" fmla="*/ 782583 w 7752501"/>
              <a:gd name="connsiteY3" fmla="*/ 2682142 h 3291854"/>
              <a:gd name="connsiteX4" fmla="*/ 1059886 w 7752501"/>
              <a:gd name="connsiteY4" fmla="*/ 838711 h 3291854"/>
              <a:gd name="connsiteX5" fmla="*/ 1315859 w 7752501"/>
              <a:gd name="connsiteY5" fmla="*/ 1977301 h 3291854"/>
              <a:gd name="connsiteX6" fmla="*/ 1550500 w 7752501"/>
              <a:gd name="connsiteY6" fmla="*/ 1706208 h 3291854"/>
              <a:gd name="connsiteX7" fmla="*/ 3912021 w 7752501"/>
              <a:gd name="connsiteY7" fmla="*/ 1706894 h 3291854"/>
              <a:gd name="connsiteX8" fmla="*/ 3972907 w 7752501"/>
              <a:gd name="connsiteY8" fmla="*/ 1660458 h 3291854"/>
              <a:gd name="connsiteX9" fmla="*/ 4072896 w 7752501"/>
              <a:gd name="connsiteY9" fmla="*/ 1425187 h 3291854"/>
              <a:gd name="connsiteX10" fmla="*/ 4420021 w 7752501"/>
              <a:gd name="connsiteY10" fmla="*/ 1595134 h 3291854"/>
              <a:gd name="connsiteX11" fmla="*/ 4684181 w 7752501"/>
              <a:gd name="connsiteY11" fmla="*/ 14 h 3291854"/>
              <a:gd name="connsiteX12" fmla="*/ 5090581 w 7752501"/>
              <a:gd name="connsiteY12" fmla="*/ 3291854 h 3291854"/>
              <a:gd name="connsiteX13" fmla="*/ 5334421 w 7752501"/>
              <a:gd name="connsiteY13" fmla="*/ 1666254 h 3291854"/>
              <a:gd name="connsiteX14" fmla="*/ 5651393 w 7752501"/>
              <a:gd name="connsiteY14" fmla="*/ 1936392 h 3291854"/>
              <a:gd name="connsiteX15" fmla="*/ 5947847 w 7752501"/>
              <a:gd name="connsiteY15" fmla="*/ 1198894 h 3291854"/>
              <a:gd name="connsiteX16" fmla="*/ 6154332 w 7752501"/>
              <a:gd name="connsiteY16" fmla="*/ 1583002 h 3291854"/>
              <a:gd name="connsiteX17" fmla="*/ 6289461 w 7752501"/>
              <a:gd name="connsiteY17" fmla="*/ 1666254 h 3291854"/>
              <a:gd name="connsiteX18" fmla="*/ 7752501 w 7752501"/>
              <a:gd name="connsiteY18" fmla="*/ 1666254 h 3291854"/>
              <a:gd name="connsiteX0" fmla="*/ 0 w 7752501"/>
              <a:gd name="connsiteY0" fmla="*/ 1704474 h 3291854"/>
              <a:gd name="connsiteX1" fmla="*/ 227976 w 7752501"/>
              <a:gd name="connsiteY1" fmla="*/ 1520316 h 3291854"/>
              <a:gd name="connsiteX2" fmla="*/ 494614 w 7752501"/>
              <a:gd name="connsiteY2" fmla="*/ 1721699 h 3291854"/>
              <a:gd name="connsiteX3" fmla="*/ 782583 w 7752501"/>
              <a:gd name="connsiteY3" fmla="*/ 2682142 h 3291854"/>
              <a:gd name="connsiteX4" fmla="*/ 1059886 w 7752501"/>
              <a:gd name="connsiteY4" fmla="*/ 838711 h 3291854"/>
              <a:gd name="connsiteX5" fmla="*/ 1315859 w 7752501"/>
              <a:gd name="connsiteY5" fmla="*/ 1977301 h 3291854"/>
              <a:gd name="connsiteX6" fmla="*/ 1550500 w 7752501"/>
              <a:gd name="connsiteY6" fmla="*/ 1706208 h 3291854"/>
              <a:gd name="connsiteX7" fmla="*/ 3912021 w 7752501"/>
              <a:gd name="connsiteY7" fmla="*/ 1706894 h 3291854"/>
              <a:gd name="connsiteX8" fmla="*/ 3972907 w 7752501"/>
              <a:gd name="connsiteY8" fmla="*/ 1660458 h 3291854"/>
              <a:gd name="connsiteX9" fmla="*/ 4072896 w 7752501"/>
              <a:gd name="connsiteY9" fmla="*/ 1425187 h 3291854"/>
              <a:gd name="connsiteX10" fmla="*/ 4420021 w 7752501"/>
              <a:gd name="connsiteY10" fmla="*/ 1595134 h 3291854"/>
              <a:gd name="connsiteX11" fmla="*/ 4684181 w 7752501"/>
              <a:gd name="connsiteY11" fmla="*/ 14 h 3291854"/>
              <a:gd name="connsiteX12" fmla="*/ 5090581 w 7752501"/>
              <a:gd name="connsiteY12" fmla="*/ 3291854 h 3291854"/>
              <a:gd name="connsiteX13" fmla="*/ 5334421 w 7752501"/>
              <a:gd name="connsiteY13" fmla="*/ 1666254 h 3291854"/>
              <a:gd name="connsiteX14" fmla="*/ 5651393 w 7752501"/>
              <a:gd name="connsiteY14" fmla="*/ 1936392 h 3291854"/>
              <a:gd name="connsiteX15" fmla="*/ 5947847 w 7752501"/>
              <a:gd name="connsiteY15" fmla="*/ 1198894 h 3291854"/>
              <a:gd name="connsiteX16" fmla="*/ 6154332 w 7752501"/>
              <a:gd name="connsiteY16" fmla="*/ 1583002 h 3291854"/>
              <a:gd name="connsiteX17" fmla="*/ 6289461 w 7752501"/>
              <a:gd name="connsiteY17" fmla="*/ 1666254 h 3291854"/>
              <a:gd name="connsiteX18" fmla="*/ 7752501 w 7752501"/>
              <a:gd name="connsiteY18" fmla="*/ 1666254 h 3291854"/>
              <a:gd name="connsiteX0" fmla="*/ 0 w 7752501"/>
              <a:gd name="connsiteY0" fmla="*/ 1704474 h 3291854"/>
              <a:gd name="connsiteX1" fmla="*/ 227976 w 7752501"/>
              <a:gd name="connsiteY1" fmla="*/ 1520316 h 3291854"/>
              <a:gd name="connsiteX2" fmla="*/ 494614 w 7752501"/>
              <a:gd name="connsiteY2" fmla="*/ 1721699 h 3291854"/>
              <a:gd name="connsiteX3" fmla="*/ 782583 w 7752501"/>
              <a:gd name="connsiteY3" fmla="*/ 2682142 h 3291854"/>
              <a:gd name="connsiteX4" fmla="*/ 1059886 w 7752501"/>
              <a:gd name="connsiteY4" fmla="*/ 838711 h 3291854"/>
              <a:gd name="connsiteX5" fmla="*/ 1315859 w 7752501"/>
              <a:gd name="connsiteY5" fmla="*/ 1977301 h 3291854"/>
              <a:gd name="connsiteX6" fmla="*/ 1550500 w 7752501"/>
              <a:gd name="connsiteY6" fmla="*/ 1706208 h 3291854"/>
              <a:gd name="connsiteX7" fmla="*/ 3912021 w 7752501"/>
              <a:gd name="connsiteY7" fmla="*/ 1706894 h 3291854"/>
              <a:gd name="connsiteX8" fmla="*/ 3972907 w 7752501"/>
              <a:gd name="connsiteY8" fmla="*/ 1660458 h 3291854"/>
              <a:gd name="connsiteX9" fmla="*/ 4072896 w 7752501"/>
              <a:gd name="connsiteY9" fmla="*/ 1425187 h 3291854"/>
              <a:gd name="connsiteX10" fmla="*/ 4420021 w 7752501"/>
              <a:gd name="connsiteY10" fmla="*/ 1595134 h 3291854"/>
              <a:gd name="connsiteX11" fmla="*/ 4684181 w 7752501"/>
              <a:gd name="connsiteY11" fmla="*/ 14 h 3291854"/>
              <a:gd name="connsiteX12" fmla="*/ 5090581 w 7752501"/>
              <a:gd name="connsiteY12" fmla="*/ 3291854 h 3291854"/>
              <a:gd name="connsiteX13" fmla="*/ 5334421 w 7752501"/>
              <a:gd name="connsiteY13" fmla="*/ 1666254 h 3291854"/>
              <a:gd name="connsiteX14" fmla="*/ 5651393 w 7752501"/>
              <a:gd name="connsiteY14" fmla="*/ 1936392 h 3291854"/>
              <a:gd name="connsiteX15" fmla="*/ 5947847 w 7752501"/>
              <a:gd name="connsiteY15" fmla="*/ 1198894 h 3291854"/>
              <a:gd name="connsiteX16" fmla="*/ 6154332 w 7752501"/>
              <a:gd name="connsiteY16" fmla="*/ 1583002 h 3291854"/>
              <a:gd name="connsiteX17" fmla="*/ 6289461 w 7752501"/>
              <a:gd name="connsiteY17" fmla="*/ 1666254 h 3291854"/>
              <a:gd name="connsiteX18" fmla="*/ 7752501 w 7752501"/>
              <a:gd name="connsiteY18" fmla="*/ 1666254 h 3291854"/>
              <a:gd name="connsiteX0" fmla="*/ 0 w 7752501"/>
              <a:gd name="connsiteY0" fmla="*/ 1704474 h 3291854"/>
              <a:gd name="connsiteX1" fmla="*/ 227976 w 7752501"/>
              <a:gd name="connsiteY1" fmla="*/ 1520316 h 3291854"/>
              <a:gd name="connsiteX2" fmla="*/ 494614 w 7752501"/>
              <a:gd name="connsiteY2" fmla="*/ 1721699 h 3291854"/>
              <a:gd name="connsiteX3" fmla="*/ 782583 w 7752501"/>
              <a:gd name="connsiteY3" fmla="*/ 2682142 h 3291854"/>
              <a:gd name="connsiteX4" fmla="*/ 1059886 w 7752501"/>
              <a:gd name="connsiteY4" fmla="*/ 838711 h 3291854"/>
              <a:gd name="connsiteX5" fmla="*/ 1315859 w 7752501"/>
              <a:gd name="connsiteY5" fmla="*/ 1977301 h 3291854"/>
              <a:gd name="connsiteX6" fmla="*/ 1550500 w 7752501"/>
              <a:gd name="connsiteY6" fmla="*/ 1706208 h 3291854"/>
              <a:gd name="connsiteX7" fmla="*/ 3912021 w 7752501"/>
              <a:gd name="connsiteY7" fmla="*/ 1706894 h 3291854"/>
              <a:gd name="connsiteX8" fmla="*/ 3972907 w 7752501"/>
              <a:gd name="connsiteY8" fmla="*/ 1660458 h 3291854"/>
              <a:gd name="connsiteX9" fmla="*/ 4072896 w 7752501"/>
              <a:gd name="connsiteY9" fmla="*/ 1425187 h 3291854"/>
              <a:gd name="connsiteX10" fmla="*/ 4420021 w 7752501"/>
              <a:gd name="connsiteY10" fmla="*/ 1595134 h 3291854"/>
              <a:gd name="connsiteX11" fmla="*/ 4684181 w 7752501"/>
              <a:gd name="connsiteY11" fmla="*/ 14 h 3291854"/>
              <a:gd name="connsiteX12" fmla="*/ 5090581 w 7752501"/>
              <a:gd name="connsiteY12" fmla="*/ 3291854 h 3291854"/>
              <a:gd name="connsiteX13" fmla="*/ 5334421 w 7752501"/>
              <a:gd name="connsiteY13" fmla="*/ 1666254 h 3291854"/>
              <a:gd name="connsiteX14" fmla="*/ 5651393 w 7752501"/>
              <a:gd name="connsiteY14" fmla="*/ 1936392 h 3291854"/>
              <a:gd name="connsiteX15" fmla="*/ 5947847 w 7752501"/>
              <a:gd name="connsiteY15" fmla="*/ 1198894 h 3291854"/>
              <a:gd name="connsiteX16" fmla="*/ 6154332 w 7752501"/>
              <a:gd name="connsiteY16" fmla="*/ 1583002 h 3291854"/>
              <a:gd name="connsiteX17" fmla="*/ 6289461 w 7752501"/>
              <a:gd name="connsiteY17" fmla="*/ 1666254 h 3291854"/>
              <a:gd name="connsiteX18" fmla="*/ 7752501 w 7752501"/>
              <a:gd name="connsiteY18" fmla="*/ 1666254 h 3291854"/>
              <a:gd name="connsiteX0" fmla="*/ 0 w 7752501"/>
              <a:gd name="connsiteY0" fmla="*/ 1704474 h 3291854"/>
              <a:gd name="connsiteX1" fmla="*/ 78658 w 7752501"/>
              <a:gd name="connsiteY1" fmla="*/ 1613262 h 3291854"/>
              <a:gd name="connsiteX2" fmla="*/ 227976 w 7752501"/>
              <a:gd name="connsiteY2" fmla="*/ 1520316 h 3291854"/>
              <a:gd name="connsiteX3" fmla="*/ 494614 w 7752501"/>
              <a:gd name="connsiteY3" fmla="*/ 1721699 h 3291854"/>
              <a:gd name="connsiteX4" fmla="*/ 782583 w 7752501"/>
              <a:gd name="connsiteY4" fmla="*/ 2682142 h 3291854"/>
              <a:gd name="connsiteX5" fmla="*/ 1059886 w 7752501"/>
              <a:gd name="connsiteY5" fmla="*/ 838711 h 3291854"/>
              <a:gd name="connsiteX6" fmla="*/ 1315859 w 7752501"/>
              <a:gd name="connsiteY6" fmla="*/ 1977301 h 3291854"/>
              <a:gd name="connsiteX7" fmla="*/ 1550500 w 7752501"/>
              <a:gd name="connsiteY7" fmla="*/ 1706208 h 3291854"/>
              <a:gd name="connsiteX8" fmla="*/ 3912021 w 7752501"/>
              <a:gd name="connsiteY8" fmla="*/ 1706894 h 3291854"/>
              <a:gd name="connsiteX9" fmla="*/ 3972907 w 7752501"/>
              <a:gd name="connsiteY9" fmla="*/ 1660458 h 3291854"/>
              <a:gd name="connsiteX10" fmla="*/ 4072896 w 7752501"/>
              <a:gd name="connsiteY10" fmla="*/ 1425187 h 3291854"/>
              <a:gd name="connsiteX11" fmla="*/ 4420021 w 7752501"/>
              <a:gd name="connsiteY11" fmla="*/ 1595134 h 3291854"/>
              <a:gd name="connsiteX12" fmla="*/ 4684181 w 7752501"/>
              <a:gd name="connsiteY12" fmla="*/ 14 h 3291854"/>
              <a:gd name="connsiteX13" fmla="*/ 5090581 w 7752501"/>
              <a:gd name="connsiteY13" fmla="*/ 3291854 h 3291854"/>
              <a:gd name="connsiteX14" fmla="*/ 5334421 w 7752501"/>
              <a:gd name="connsiteY14" fmla="*/ 1666254 h 3291854"/>
              <a:gd name="connsiteX15" fmla="*/ 5651393 w 7752501"/>
              <a:gd name="connsiteY15" fmla="*/ 1936392 h 3291854"/>
              <a:gd name="connsiteX16" fmla="*/ 5947847 w 7752501"/>
              <a:gd name="connsiteY16" fmla="*/ 1198894 h 3291854"/>
              <a:gd name="connsiteX17" fmla="*/ 6154332 w 7752501"/>
              <a:gd name="connsiteY17" fmla="*/ 1583002 h 3291854"/>
              <a:gd name="connsiteX18" fmla="*/ 6289461 w 7752501"/>
              <a:gd name="connsiteY18" fmla="*/ 1666254 h 3291854"/>
              <a:gd name="connsiteX19" fmla="*/ 7752501 w 7752501"/>
              <a:gd name="connsiteY19" fmla="*/ 1666254 h 3291854"/>
              <a:gd name="connsiteX0" fmla="*/ 0 w 7752501"/>
              <a:gd name="connsiteY0" fmla="*/ 1704474 h 3291854"/>
              <a:gd name="connsiteX1" fmla="*/ 99989 w 7752501"/>
              <a:gd name="connsiteY1" fmla="*/ 1682972 h 3291854"/>
              <a:gd name="connsiteX2" fmla="*/ 227976 w 7752501"/>
              <a:gd name="connsiteY2" fmla="*/ 1520316 h 3291854"/>
              <a:gd name="connsiteX3" fmla="*/ 494614 w 7752501"/>
              <a:gd name="connsiteY3" fmla="*/ 1721699 h 3291854"/>
              <a:gd name="connsiteX4" fmla="*/ 782583 w 7752501"/>
              <a:gd name="connsiteY4" fmla="*/ 2682142 h 3291854"/>
              <a:gd name="connsiteX5" fmla="*/ 1059886 w 7752501"/>
              <a:gd name="connsiteY5" fmla="*/ 838711 h 3291854"/>
              <a:gd name="connsiteX6" fmla="*/ 1315859 w 7752501"/>
              <a:gd name="connsiteY6" fmla="*/ 1977301 h 3291854"/>
              <a:gd name="connsiteX7" fmla="*/ 1550500 w 7752501"/>
              <a:gd name="connsiteY7" fmla="*/ 1706208 h 3291854"/>
              <a:gd name="connsiteX8" fmla="*/ 3912021 w 7752501"/>
              <a:gd name="connsiteY8" fmla="*/ 1706894 h 3291854"/>
              <a:gd name="connsiteX9" fmla="*/ 3972907 w 7752501"/>
              <a:gd name="connsiteY9" fmla="*/ 1660458 h 3291854"/>
              <a:gd name="connsiteX10" fmla="*/ 4072896 w 7752501"/>
              <a:gd name="connsiteY10" fmla="*/ 1425187 h 3291854"/>
              <a:gd name="connsiteX11" fmla="*/ 4420021 w 7752501"/>
              <a:gd name="connsiteY11" fmla="*/ 1595134 h 3291854"/>
              <a:gd name="connsiteX12" fmla="*/ 4684181 w 7752501"/>
              <a:gd name="connsiteY12" fmla="*/ 14 h 3291854"/>
              <a:gd name="connsiteX13" fmla="*/ 5090581 w 7752501"/>
              <a:gd name="connsiteY13" fmla="*/ 3291854 h 3291854"/>
              <a:gd name="connsiteX14" fmla="*/ 5334421 w 7752501"/>
              <a:gd name="connsiteY14" fmla="*/ 1666254 h 3291854"/>
              <a:gd name="connsiteX15" fmla="*/ 5651393 w 7752501"/>
              <a:gd name="connsiteY15" fmla="*/ 1936392 h 3291854"/>
              <a:gd name="connsiteX16" fmla="*/ 5947847 w 7752501"/>
              <a:gd name="connsiteY16" fmla="*/ 1198894 h 3291854"/>
              <a:gd name="connsiteX17" fmla="*/ 6154332 w 7752501"/>
              <a:gd name="connsiteY17" fmla="*/ 1583002 h 3291854"/>
              <a:gd name="connsiteX18" fmla="*/ 6289461 w 7752501"/>
              <a:gd name="connsiteY18" fmla="*/ 1666254 h 3291854"/>
              <a:gd name="connsiteX19" fmla="*/ 7752501 w 7752501"/>
              <a:gd name="connsiteY19" fmla="*/ 1666254 h 3291854"/>
              <a:gd name="connsiteX0" fmla="*/ 0 w 7752501"/>
              <a:gd name="connsiteY0" fmla="*/ 1704474 h 3291854"/>
              <a:gd name="connsiteX1" fmla="*/ 86657 w 7752501"/>
              <a:gd name="connsiteY1" fmla="*/ 1709597 h 3291854"/>
              <a:gd name="connsiteX2" fmla="*/ 227976 w 7752501"/>
              <a:gd name="connsiteY2" fmla="*/ 1520316 h 3291854"/>
              <a:gd name="connsiteX3" fmla="*/ 494614 w 7752501"/>
              <a:gd name="connsiteY3" fmla="*/ 1721699 h 3291854"/>
              <a:gd name="connsiteX4" fmla="*/ 782583 w 7752501"/>
              <a:gd name="connsiteY4" fmla="*/ 2682142 h 3291854"/>
              <a:gd name="connsiteX5" fmla="*/ 1059886 w 7752501"/>
              <a:gd name="connsiteY5" fmla="*/ 838711 h 3291854"/>
              <a:gd name="connsiteX6" fmla="*/ 1315859 w 7752501"/>
              <a:gd name="connsiteY6" fmla="*/ 1977301 h 3291854"/>
              <a:gd name="connsiteX7" fmla="*/ 1550500 w 7752501"/>
              <a:gd name="connsiteY7" fmla="*/ 1706208 h 3291854"/>
              <a:gd name="connsiteX8" fmla="*/ 3912021 w 7752501"/>
              <a:gd name="connsiteY8" fmla="*/ 1706894 h 3291854"/>
              <a:gd name="connsiteX9" fmla="*/ 3972907 w 7752501"/>
              <a:gd name="connsiteY9" fmla="*/ 1660458 h 3291854"/>
              <a:gd name="connsiteX10" fmla="*/ 4072896 w 7752501"/>
              <a:gd name="connsiteY10" fmla="*/ 1425187 h 3291854"/>
              <a:gd name="connsiteX11" fmla="*/ 4420021 w 7752501"/>
              <a:gd name="connsiteY11" fmla="*/ 1595134 h 3291854"/>
              <a:gd name="connsiteX12" fmla="*/ 4684181 w 7752501"/>
              <a:gd name="connsiteY12" fmla="*/ 14 h 3291854"/>
              <a:gd name="connsiteX13" fmla="*/ 5090581 w 7752501"/>
              <a:gd name="connsiteY13" fmla="*/ 3291854 h 3291854"/>
              <a:gd name="connsiteX14" fmla="*/ 5334421 w 7752501"/>
              <a:gd name="connsiteY14" fmla="*/ 1666254 h 3291854"/>
              <a:gd name="connsiteX15" fmla="*/ 5651393 w 7752501"/>
              <a:gd name="connsiteY15" fmla="*/ 1936392 h 3291854"/>
              <a:gd name="connsiteX16" fmla="*/ 5947847 w 7752501"/>
              <a:gd name="connsiteY16" fmla="*/ 1198894 h 3291854"/>
              <a:gd name="connsiteX17" fmla="*/ 6154332 w 7752501"/>
              <a:gd name="connsiteY17" fmla="*/ 1583002 h 3291854"/>
              <a:gd name="connsiteX18" fmla="*/ 6289461 w 7752501"/>
              <a:gd name="connsiteY18" fmla="*/ 1666254 h 3291854"/>
              <a:gd name="connsiteX19" fmla="*/ 7752501 w 7752501"/>
              <a:gd name="connsiteY19" fmla="*/ 1666254 h 3291854"/>
              <a:gd name="connsiteX0" fmla="*/ 0 w 7752501"/>
              <a:gd name="connsiteY0" fmla="*/ 1704474 h 3291854"/>
              <a:gd name="connsiteX1" fmla="*/ 29997 w 7752501"/>
              <a:gd name="connsiteY1" fmla="*/ 1699915 h 3291854"/>
              <a:gd name="connsiteX2" fmla="*/ 227976 w 7752501"/>
              <a:gd name="connsiteY2" fmla="*/ 1520316 h 3291854"/>
              <a:gd name="connsiteX3" fmla="*/ 494614 w 7752501"/>
              <a:gd name="connsiteY3" fmla="*/ 1721699 h 3291854"/>
              <a:gd name="connsiteX4" fmla="*/ 782583 w 7752501"/>
              <a:gd name="connsiteY4" fmla="*/ 2682142 h 3291854"/>
              <a:gd name="connsiteX5" fmla="*/ 1059886 w 7752501"/>
              <a:gd name="connsiteY5" fmla="*/ 838711 h 3291854"/>
              <a:gd name="connsiteX6" fmla="*/ 1315859 w 7752501"/>
              <a:gd name="connsiteY6" fmla="*/ 1977301 h 3291854"/>
              <a:gd name="connsiteX7" fmla="*/ 1550500 w 7752501"/>
              <a:gd name="connsiteY7" fmla="*/ 1706208 h 3291854"/>
              <a:gd name="connsiteX8" fmla="*/ 3912021 w 7752501"/>
              <a:gd name="connsiteY8" fmla="*/ 1706894 h 3291854"/>
              <a:gd name="connsiteX9" fmla="*/ 3972907 w 7752501"/>
              <a:gd name="connsiteY9" fmla="*/ 1660458 h 3291854"/>
              <a:gd name="connsiteX10" fmla="*/ 4072896 w 7752501"/>
              <a:gd name="connsiteY10" fmla="*/ 1425187 h 3291854"/>
              <a:gd name="connsiteX11" fmla="*/ 4420021 w 7752501"/>
              <a:gd name="connsiteY11" fmla="*/ 1595134 h 3291854"/>
              <a:gd name="connsiteX12" fmla="*/ 4684181 w 7752501"/>
              <a:gd name="connsiteY12" fmla="*/ 14 h 3291854"/>
              <a:gd name="connsiteX13" fmla="*/ 5090581 w 7752501"/>
              <a:gd name="connsiteY13" fmla="*/ 3291854 h 3291854"/>
              <a:gd name="connsiteX14" fmla="*/ 5334421 w 7752501"/>
              <a:gd name="connsiteY14" fmla="*/ 1666254 h 3291854"/>
              <a:gd name="connsiteX15" fmla="*/ 5651393 w 7752501"/>
              <a:gd name="connsiteY15" fmla="*/ 1936392 h 3291854"/>
              <a:gd name="connsiteX16" fmla="*/ 5947847 w 7752501"/>
              <a:gd name="connsiteY16" fmla="*/ 1198894 h 3291854"/>
              <a:gd name="connsiteX17" fmla="*/ 6154332 w 7752501"/>
              <a:gd name="connsiteY17" fmla="*/ 1583002 h 3291854"/>
              <a:gd name="connsiteX18" fmla="*/ 6289461 w 7752501"/>
              <a:gd name="connsiteY18" fmla="*/ 1666254 h 3291854"/>
              <a:gd name="connsiteX19" fmla="*/ 7752501 w 7752501"/>
              <a:gd name="connsiteY19" fmla="*/ 1666254 h 3291854"/>
              <a:gd name="connsiteX0" fmla="*/ 0 w 7752501"/>
              <a:gd name="connsiteY0" fmla="*/ 1704474 h 3291854"/>
              <a:gd name="connsiteX1" fmla="*/ 29997 w 7752501"/>
              <a:gd name="connsiteY1" fmla="*/ 1707176 h 3291854"/>
              <a:gd name="connsiteX2" fmla="*/ 227976 w 7752501"/>
              <a:gd name="connsiteY2" fmla="*/ 1520316 h 3291854"/>
              <a:gd name="connsiteX3" fmla="*/ 494614 w 7752501"/>
              <a:gd name="connsiteY3" fmla="*/ 1721699 h 3291854"/>
              <a:gd name="connsiteX4" fmla="*/ 782583 w 7752501"/>
              <a:gd name="connsiteY4" fmla="*/ 2682142 h 3291854"/>
              <a:gd name="connsiteX5" fmla="*/ 1059886 w 7752501"/>
              <a:gd name="connsiteY5" fmla="*/ 838711 h 3291854"/>
              <a:gd name="connsiteX6" fmla="*/ 1315859 w 7752501"/>
              <a:gd name="connsiteY6" fmla="*/ 1977301 h 3291854"/>
              <a:gd name="connsiteX7" fmla="*/ 1550500 w 7752501"/>
              <a:gd name="connsiteY7" fmla="*/ 1706208 h 3291854"/>
              <a:gd name="connsiteX8" fmla="*/ 3912021 w 7752501"/>
              <a:gd name="connsiteY8" fmla="*/ 1706894 h 3291854"/>
              <a:gd name="connsiteX9" fmla="*/ 3972907 w 7752501"/>
              <a:gd name="connsiteY9" fmla="*/ 1660458 h 3291854"/>
              <a:gd name="connsiteX10" fmla="*/ 4072896 w 7752501"/>
              <a:gd name="connsiteY10" fmla="*/ 1425187 h 3291854"/>
              <a:gd name="connsiteX11" fmla="*/ 4420021 w 7752501"/>
              <a:gd name="connsiteY11" fmla="*/ 1595134 h 3291854"/>
              <a:gd name="connsiteX12" fmla="*/ 4684181 w 7752501"/>
              <a:gd name="connsiteY12" fmla="*/ 14 h 3291854"/>
              <a:gd name="connsiteX13" fmla="*/ 5090581 w 7752501"/>
              <a:gd name="connsiteY13" fmla="*/ 3291854 h 3291854"/>
              <a:gd name="connsiteX14" fmla="*/ 5334421 w 7752501"/>
              <a:gd name="connsiteY14" fmla="*/ 1666254 h 3291854"/>
              <a:gd name="connsiteX15" fmla="*/ 5651393 w 7752501"/>
              <a:gd name="connsiteY15" fmla="*/ 1936392 h 3291854"/>
              <a:gd name="connsiteX16" fmla="*/ 5947847 w 7752501"/>
              <a:gd name="connsiteY16" fmla="*/ 1198894 h 3291854"/>
              <a:gd name="connsiteX17" fmla="*/ 6154332 w 7752501"/>
              <a:gd name="connsiteY17" fmla="*/ 1583002 h 3291854"/>
              <a:gd name="connsiteX18" fmla="*/ 6289461 w 7752501"/>
              <a:gd name="connsiteY18" fmla="*/ 1666254 h 3291854"/>
              <a:gd name="connsiteX19" fmla="*/ 7752501 w 7752501"/>
              <a:gd name="connsiteY19" fmla="*/ 1666254 h 3291854"/>
              <a:gd name="connsiteX0" fmla="*/ 0 w 8739062"/>
              <a:gd name="connsiteY0" fmla="*/ 1711735 h 3291854"/>
              <a:gd name="connsiteX1" fmla="*/ 1016558 w 8739062"/>
              <a:gd name="connsiteY1" fmla="*/ 1707176 h 3291854"/>
              <a:gd name="connsiteX2" fmla="*/ 1214537 w 8739062"/>
              <a:gd name="connsiteY2" fmla="*/ 1520316 h 3291854"/>
              <a:gd name="connsiteX3" fmla="*/ 1481175 w 8739062"/>
              <a:gd name="connsiteY3" fmla="*/ 1721699 h 3291854"/>
              <a:gd name="connsiteX4" fmla="*/ 1769144 w 8739062"/>
              <a:gd name="connsiteY4" fmla="*/ 2682142 h 3291854"/>
              <a:gd name="connsiteX5" fmla="*/ 2046447 w 8739062"/>
              <a:gd name="connsiteY5" fmla="*/ 838711 h 3291854"/>
              <a:gd name="connsiteX6" fmla="*/ 2302420 w 8739062"/>
              <a:gd name="connsiteY6" fmla="*/ 1977301 h 3291854"/>
              <a:gd name="connsiteX7" fmla="*/ 2537061 w 8739062"/>
              <a:gd name="connsiteY7" fmla="*/ 1706208 h 3291854"/>
              <a:gd name="connsiteX8" fmla="*/ 4898582 w 8739062"/>
              <a:gd name="connsiteY8" fmla="*/ 1706894 h 3291854"/>
              <a:gd name="connsiteX9" fmla="*/ 4959468 w 8739062"/>
              <a:gd name="connsiteY9" fmla="*/ 1660458 h 3291854"/>
              <a:gd name="connsiteX10" fmla="*/ 5059457 w 8739062"/>
              <a:gd name="connsiteY10" fmla="*/ 1425187 h 3291854"/>
              <a:gd name="connsiteX11" fmla="*/ 5406582 w 8739062"/>
              <a:gd name="connsiteY11" fmla="*/ 1595134 h 3291854"/>
              <a:gd name="connsiteX12" fmla="*/ 5670742 w 8739062"/>
              <a:gd name="connsiteY12" fmla="*/ 14 h 3291854"/>
              <a:gd name="connsiteX13" fmla="*/ 6077142 w 8739062"/>
              <a:gd name="connsiteY13" fmla="*/ 3291854 h 3291854"/>
              <a:gd name="connsiteX14" fmla="*/ 6320982 w 8739062"/>
              <a:gd name="connsiteY14" fmla="*/ 1666254 h 3291854"/>
              <a:gd name="connsiteX15" fmla="*/ 6637954 w 8739062"/>
              <a:gd name="connsiteY15" fmla="*/ 1936392 h 3291854"/>
              <a:gd name="connsiteX16" fmla="*/ 6934408 w 8739062"/>
              <a:gd name="connsiteY16" fmla="*/ 1198894 h 3291854"/>
              <a:gd name="connsiteX17" fmla="*/ 7140893 w 8739062"/>
              <a:gd name="connsiteY17" fmla="*/ 1583002 h 3291854"/>
              <a:gd name="connsiteX18" fmla="*/ 7276022 w 8739062"/>
              <a:gd name="connsiteY18" fmla="*/ 1666254 h 3291854"/>
              <a:gd name="connsiteX19" fmla="*/ 8739062 w 8739062"/>
              <a:gd name="connsiteY19" fmla="*/ 1666254 h 3291854"/>
              <a:gd name="connsiteX0" fmla="*/ 0 w 8739062"/>
              <a:gd name="connsiteY0" fmla="*/ 1711735 h 3291854"/>
              <a:gd name="connsiteX1" fmla="*/ 1016558 w 8739062"/>
              <a:gd name="connsiteY1" fmla="*/ 1707176 h 3291854"/>
              <a:gd name="connsiteX2" fmla="*/ 1214537 w 8739062"/>
              <a:gd name="connsiteY2" fmla="*/ 1520316 h 3291854"/>
              <a:gd name="connsiteX3" fmla="*/ 1481175 w 8739062"/>
              <a:gd name="connsiteY3" fmla="*/ 1721699 h 3291854"/>
              <a:gd name="connsiteX4" fmla="*/ 1769144 w 8739062"/>
              <a:gd name="connsiteY4" fmla="*/ 2682142 h 3291854"/>
              <a:gd name="connsiteX5" fmla="*/ 2046447 w 8739062"/>
              <a:gd name="connsiteY5" fmla="*/ 838711 h 3291854"/>
              <a:gd name="connsiteX6" fmla="*/ 2302420 w 8739062"/>
              <a:gd name="connsiteY6" fmla="*/ 1977301 h 3291854"/>
              <a:gd name="connsiteX7" fmla="*/ 2537061 w 8739062"/>
              <a:gd name="connsiteY7" fmla="*/ 1706208 h 3291854"/>
              <a:gd name="connsiteX8" fmla="*/ 4898582 w 8739062"/>
              <a:gd name="connsiteY8" fmla="*/ 1706894 h 3291854"/>
              <a:gd name="connsiteX9" fmla="*/ 4959468 w 8739062"/>
              <a:gd name="connsiteY9" fmla="*/ 1660458 h 3291854"/>
              <a:gd name="connsiteX10" fmla="*/ 5059457 w 8739062"/>
              <a:gd name="connsiteY10" fmla="*/ 1425187 h 3291854"/>
              <a:gd name="connsiteX11" fmla="*/ 5406582 w 8739062"/>
              <a:gd name="connsiteY11" fmla="*/ 1595134 h 3291854"/>
              <a:gd name="connsiteX12" fmla="*/ 5670742 w 8739062"/>
              <a:gd name="connsiteY12" fmla="*/ 14 h 3291854"/>
              <a:gd name="connsiteX13" fmla="*/ 6077142 w 8739062"/>
              <a:gd name="connsiteY13" fmla="*/ 3291854 h 3291854"/>
              <a:gd name="connsiteX14" fmla="*/ 6320982 w 8739062"/>
              <a:gd name="connsiteY14" fmla="*/ 1666254 h 3291854"/>
              <a:gd name="connsiteX15" fmla="*/ 6637954 w 8739062"/>
              <a:gd name="connsiteY15" fmla="*/ 1936392 h 3291854"/>
              <a:gd name="connsiteX16" fmla="*/ 6934408 w 8739062"/>
              <a:gd name="connsiteY16" fmla="*/ 1198894 h 3291854"/>
              <a:gd name="connsiteX17" fmla="*/ 7140893 w 8739062"/>
              <a:gd name="connsiteY17" fmla="*/ 1583002 h 3291854"/>
              <a:gd name="connsiteX18" fmla="*/ 7276022 w 8739062"/>
              <a:gd name="connsiteY18" fmla="*/ 1666254 h 3291854"/>
              <a:gd name="connsiteX19" fmla="*/ 8739062 w 8739062"/>
              <a:gd name="connsiteY19" fmla="*/ 1666254 h 3291854"/>
              <a:gd name="connsiteX0" fmla="*/ 0 w 8739062"/>
              <a:gd name="connsiteY0" fmla="*/ 1711735 h 3291854"/>
              <a:gd name="connsiteX1" fmla="*/ 1016558 w 8739062"/>
              <a:gd name="connsiteY1" fmla="*/ 1707176 h 3291854"/>
              <a:gd name="connsiteX2" fmla="*/ 1214537 w 8739062"/>
              <a:gd name="connsiteY2" fmla="*/ 1520316 h 3291854"/>
              <a:gd name="connsiteX3" fmla="*/ 1481175 w 8739062"/>
              <a:gd name="connsiteY3" fmla="*/ 1721699 h 3291854"/>
              <a:gd name="connsiteX4" fmla="*/ 1769144 w 8739062"/>
              <a:gd name="connsiteY4" fmla="*/ 2682142 h 3291854"/>
              <a:gd name="connsiteX5" fmla="*/ 2046447 w 8739062"/>
              <a:gd name="connsiteY5" fmla="*/ 838711 h 3291854"/>
              <a:gd name="connsiteX6" fmla="*/ 2302420 w 8739062"/>
              <a:gd name="connsiteY6" fmla="*/ 1977301 h 3291854"/>
              <a:gd name="connsiteX7" fmla="*/ 2537061 w 8739062"/>
              <a:gd name="connsiteY7" fmla="*/ 1706208 h 3291854"/>
              <a:gd name="connsiteX8" fmla="*/ 4898582 w 8739062"/>
              <a:gd name="connsiteY8" fmla="*/ 1706894 h 3291854"/>
              <a:gd name="connsiteX9" fmla="*/ 4959468 w 8739062"/>
              <a:gd name="connsiteY9" fmla="*/ 1660458 h 3291854"/>
              <a:gd name="connsiteX10" fmla="*/ 5059457 w 8739062"/>
              <a:gd name="connsiteY10" fmla="*/ 1425187 h 3291854"/>
              <a:gd name="connsiteX11" fmla="*/ 5406582 w 8739062"/>
              <a:gd name="connsiteY11" fmla="*/ 1595134 h 3291854"/>
              <a:gd name="connsiteX12" fmla="*/ 5670742 w 8739062"/>
              <a:gd name="connsiteY12" fmla="*/ 14 h 3291854"/>
              <a:gd name="connsiteX13" fmla="*/ 6077142 w 8739062"/>
              <a:gd name="connsiteY13" fmla="*/ 3291854 h 3291854"/>
              <a:gd name="connsiteX14" fmla="*/ 6320982 w 8739062"/>
              <a:gd name="connsiteY14" fmla="*/ 1666254 h 3291854"/>
              <a:gd name="connsiteX15" fmla="*/ 6637954 w 8739062"/>
              <a:gd name="connsiteY15" fmla="*/ 1936392 h 3291854"/>
              <a:gd name="connsiteX16" fmla="*/ 6934408 w 8739062"/>
              <a:gd name="connsiteY16" fmla="*/ 1198894 h 3291854"/>
              <a:gd name="connsiteX17" fmla="*/ 7140893 w 8739062"/>
              <a:gd name="connsiteY17" fmla="*/ 1583002 h 3291854"/>
              <a:gd name="connsiteX18" fmla="*/ 7276022 w 8739062"/>
              <a:gd name="connsiteY18" fmla="*/ 1666254 h 3291854"/>
              <a:gd name="connsiteX19" fmla="*/ 8739062 w 8739062"/>
              <a:gd name="connsiteY19" fmla="*/ 1666254 h 3291854"/>
              <a:gd name="connsiteX0" fmla="*/ 0 w 8739062"/>
              <a:gd name="connsiteY0" fmla="*/ 1711735 h 3291854"/>
              <a:gd name="connsiteX1" fmla="*/ 1016558 w 8739062"/>
              <a:gd name="connsiteY1" fmla="*/ 1707176 h 3291854"/>
              <a:gd name="connsiteX2" fmla="*/ 1214537 w 8739062"/>
              <a:gd name="connsiteY2" fmla="*/ 1520316 h 3291854"/>
              <a:gd name="connsiteX3" fmla="*/ 1481175 w 8739062"/>
              <a:gd name="connsiteY3" fmla="*/ 1721699 h 3291854"/>
              <a:gd name="connsiteX4" fmla="*/ 1769144 w 8739062"/>
              <a:gd name="connsiteY4" fmla="*/ 2682142 h 3291854"/>
              <a:gd name="connsiteX5" fmla="*/ 2046447 w 8739062"/>
              <a:gd name="connsiteY5" fmla="*/ 838711 h 3291854"/>
              <a:gd name="connsiteX6" fmla="*/ 2302420 w 8739062"/>
              <a:gd name="connsiteY6" fmla="*/ 1977301 h 3291854"/>
              <a:gd name="connsiteX7" fmla="*/ 2537061 w 8739062"/>
              <a:gd name="connsiteY7" fmla="*/ 1706208 h 3291854"/>
              <a:gd name="connsiteX8" fmla="*/ 4898582 w 8739062"/>
              <a:gd name="connsiteY8" fmla="*/ 1706894 h 3291854"/>
              <a:gd name="connsiteX9" fmla="*/ 4959468 w 8739062"/>
              <a:gd name="connsiteY9" fmla="*/ 1660458 h 3291854"/>
              <a:gd name="connsiteX10" fmla="*/ 5059457 w 8739062"/>
              <a:gd name="connsiteY10" fmla="*/ 1425187 h 3291854"/>
              <a:gd name="connsiteX11" fmla="*/ 5406582 w 8739062"/>
              <a:gd name="connsiteY11" fmla="*/ 1595134 h 3291854"/>
              <a:gd name="connsiteX12" fmla="*/ 5670742 w 8739062"/>
              <a:gd name="connsiteY12" fmla="*/ 14 h 3291854"/>
              <a:gd name="connsiteX13" fmla="*/ 6077142 w 8739062"/>
              <a:gd name="connsiteY13" fmla="*/ 3291854 h 3291854"/>
              <a:gd name="connsiteX14" fmla="*/ 6320982 w 8739062"/>
              <a:gd name="connsiteY14" fmla="*/ 1666254 h 3291854"/>
              <a:gd name="connsiteX15" fmla="*/ 6637954 w 8739062"/>
              <a:gd name="connsiteY15" fmla="*/ 1936392 h 3291854"/>
              <a:gd name="connsiteX16" fmla="*/ 6934408 w 8739062"/>
              <a:gd name="connsiteY16" fmla="*/ 1198894 h 3291854"/>
              <a:gd name="connsiteX17" fmla="*/ 7140893 w 8739062"/>
              <a:gd name="connsiteY17" fmla="*/ 1583002 h 3291854"/>
              <a:gd name="connsiteX18" fmla="*/ 7276022 w 8739062"/>
              <a:gd name="connsiteY18" fmla="*/ 1666254 h 3291854"/>
              <a:gd name="connsiteX19" fmla="*/ 8739062 w 8739062"/>
              <a:gd name="connsiteY19" fmla="*/ 1666254 h 3291854"/>
              <a:gd name="connsiteX0" fmla="*/ 0 w 8732396"/>
              <a:gd name="connsiteY0" fmla="*/ 1706894 h 3291854"/>
              <a:gd name="connsiteX1" fmla="*/ 1009892 w 8732396"/>
              <a:gd name="connsiteY1" fmla="*/ 1707176 h 3291854"/>
              <a:gd name="connsiteX2" fmla="*/ 1207871 w 8732396"/>
              <a:gd name="connsiteY2" fmla="*/ 1520316 h 3291854"/>
              <a:gd name="connsiteX3" fmla="*/ 1474509 w 8732396"/>
              <a:gd name="connsiteY3" fmla="*/ 1721699 h 3291854"/>
              <a:gd name="connsiteX4" fmla="*/ 1762478 w 8732396"/>
              <a:gd name="connsiteY4" fmla="*/ 2682142 h 3291854"/>
              <a:gd name="connsiteX5" fmla="*/ 2039781 w 8732396"/>
              <a:gd name="connsiteY5" fmla="*/ 838711 h 3291854"/>
              <a:gd name="connsiteX6" fmla="*/ 2295754 w 8732396"/>
              <a:gd name="connsiteY6" fmla="*/ 1977301 h 3291854"/>
              <a:gd name="connsiteX7" fmla="*/ 2530395 w 8732396"/>
              <a:gd name="connsiteY7" fmla="*/ 1706208 h 3291854"/>
              <a:gd name="connsiteX8" fmla="*/ 4891916 w 8732396"/>
              <a:gd name="connsiteY8" fmla="*/ 1706894 h 3291854"/>
              <a:gd name="connsiteX9" fmla="*/ 4952802 w 8732396"/>
              <a:gd name="connsiteY9" fmla="*/ 1660458 h 3291854"/>
              <a:gd name="connsiteX10" fmla="*/ 5052791 w 8732396"/>
              <a:gd name="connsiteY10" fmla="*/ 1425187 h 3291854"/>
              <a:gd name="connsiteX11" fmla="*/ 5399916 w 8732396"/>
              <a:gd name="connsiteY11" fmla="*/ 1595134 h 3291854"/>
              <a:gd name="connsiteX12" fmla="*/ 5664076 w 8732396"/>
              <a:gd name="connsiteY12" fmla="*/ 14 h 3291854"/>
              <a:gd name="connsiteX13" fmla="*/ 6070476 w 8732396"/>
              <a:gd name="connsiteY13" fmla="*/ 3291854 h 3291854"/>
              <a:gd name="connsiteX14" fmla="*/ 6314316 w 8732396"/>
              <a:gd name="connsiteY14" fmla="*/ 1666254 h 3291854"/>
              <a:gd name="connsiteX15" fmla="*/ 6631288 w 8732396"/>
              <a:gd name="connsiteY15" fmla="*/ 1936392 h 3291854"/>
              <a:gd name="connsiteX16" fmla="*/ 6927742 w 8732396"/>
              <a:gd name="connsiteY16" fmla="*/ 1198894 h 3291854"/>
              <a:gd name="connsiteX17" fmla="*/ 7134227 w 8732396"/>
              <a:gd name="connsiteY17" fmla="*/ 1583002 h 3291854"/>
              <a:gd name="connsiteX18" fmla="*/ 7269356 w 8732396"/>
              <a:gd name="connsiteY18" fmla="*/ 1666254 h 3291854"/>
              <a:gd name="connsiteX19" fmla="*/ 8732396 w 8732396"/>
              <a:gd name="connsiteY19" fmla="*/ 1666254 h 3291854"/>
              <a:gd name="connsiteX0" fmla="*/ 0 w 8732396"/>
              <a:gd name="connsiteY0" fmla="*/ 1706894 h 3291854"/>
              <a:gd name="connsiteX1" fmla="*/ 1009892 w 8732396"/>
              <a:gd name="connsiteY1" fmla="*/ 1707176 h 3291854"/>
              <a:gd name="connsiteX2" fmla="*/ 1207871 w 8732396"/>
              <a:gd name="connsiteY2" fmla="*/ 1520316 h 3291854"/>
              <a:gd name="connsiteX3" fmla="*/ 1474509 w 8732396"/>
              <a:gd name="connsiteY3" fmla="*/ 1721699 h 3291854"/>
              <a:gd name="connsiteX4" fmla="*/ 1762478 w 8732396"/>
              <a:gd name="connsiteY4" fmla="*/ 2682142 h 3291854"/>
              <a:gd name="connsiteX5" fmla="*/ 2039781 w 8732396"/>
              <a:gd name="connsiteY5" fmla="*/ 838711 h 3291854"/>
              <a:gd name="connsiteX6" fmla="*/ 2295754 w 8732396"/>
              <a:gd name="connsiteY6" fmla="*/ 1977301 h 3291854"/>
              <a:gd name="connsiteX7" fmla="*/ 2530395 w 8732396"/>
              <a:gd name="connsiteY7" fmla="*/ 1706208 h 3291854"/>
              <a:gd name="connsiteX8" fmla="*/ 4891916 w 8732396"/>
              <a:gd name="connsiteY8" fmla="*/ 1706894 h 3291854"/>
              <a:gd name="connsiteX9" fmla="*/ 4952802 w 8732396"/>
              <a:gd name="connsiteY9" fmla="*/ 1660458 h 3291854"/>
              <a:gd name="connsiteX10" fmla="*/ 5052791 w 8732396"/>
              <a:gd name="connsiteY10" fmla="*/ 1425187 h 3291854"/>
              <a:gd name="connsiteX11" fmla="*/ 5399916 w 8732396"/>
              <a:gd name="connsiteY11" fmla="*/ 1595134 h 3291854"/>
              <a:gd name="connsiteX12" fmla="*/ 5664076 w 8732396"/>
              <a:gd name="connsiteY12" fmla="*/ 14 h 3291854"/>
              <a:gd name="connsiteX13" fmla="*/ 6070476 w 8732396"/>
              <a:gd name="connsiteY13" fmla="*/ 3291854 h 3291854"/>
              <a:gd name="connsiteX14" fmla="*/ 6314316 w 8732396"/>
              <a:gd name="connsiteY14" fmla="*/ 1666254 h 3291854"/>
              <a:gd name="connsiteX15" fmla="*/ 6631288 w 8732396"/>
              <a:gd name="connsiteY15" fmla="*/ 1936392 h 3291854"/>
              <a:gd name="connsiteX16" fmla="*/ 6927742 w 8732396"/>
              <a:gd name="connsiteY16" fmla="*/ 1198894 h 3291854"/>
              <a:gd name="connsiteX17" fmla="*/ 7134227 w 8732396"/>
              <a:gd name="connsiteY17" fmla="*/ 1583002 h 3291854"/>
              <a:gd name="connsiteX18" fmla="*/ 7269356 w 8732396"/>
              <a:gd name="connsiteY18" fmla="*/ 1666254 h 3291854"/>
              <a:gd name="connsiteX19" fmla="*/ 8732396 w 8732396"/>
              <a:gd name="connsiteY19" fmla="*/ 1666254 h 3291854"/>
              <a:gd name="connsiteX0" fmla="*/ 0 w 8732396"/>
              <a:gd name="connsiteY0" fmla="*/ 1706894 h 3291854"/>
              <a:gd name="connsiteX1" fmla="*/ 1009892 w 8732396"/>
              <a:gd name="connsiteY1" fmla="*/ 1707176 h 3291854"/>
              <a:gd name="connsiteX2" fmla="*/ 1075440 w 8732396"/>
              <a:gd name="connsiteY2" fmla="*/ 1655217 h 3291854"/>
              <a:gd name="connsiteX3" fmla="*/ 1207871 w 8732396"/>
              <a:gd name="connsiteY3" fmla="*/ 1520316 h 3291854"/>
              <a:gd name="connsiteX4" fmla="*/ 1474509 w 8732396"/>
              <a:gd name="connsiteY4" fmla="*/ 1721699 h 3291854"/>
              <a:gd name="connsiteX5" fmla="*/ 1762478 w 8732396"/>
              <a:gd name="connsiteY5" fmla="*/ 2682142 h 3291854"/>
              <a:gd name="connsiteX6" fmla="*/ 2039781 w 8732396"/>
              <a:gd name="connsiteY6" fmla="*/ 838711 h 3291854"/>
              <a:gd name="connsiteX7" fmla="*/ 2295754 w 8732396"/>
              <a:gd name="connsiteY7" fmla="*/ 1977301 h 3291854"/>
              <a:gd name="connsiteX8" fmla="*/ 2530395 w 8732396"/>
              <a:gd name="connsiteY8" fmla="*/ 1706208 h 3291854"/>
              <a:gd name="connsiteX9" fmla="*/ 4891916 w 8732396"/>
              <a:gd name="connsiteY9" fmla="*/ 1706894 h 3291854"/>
              <a:gd name="connsiteX10" fmla="*/ 4952802 w 8732396"/>
              <a:gd name="connsiteY10" fmla="*/ 1660458 h 3291854"/>
              <a:gd name="connsiteX11" fmla="*/ 5052791 w 8732396"/>
              <a:gd name="connsiteY11" fmla="*/ 1425187 h 3291854"/>
              <a:gd name="connsiteX12" fmla="*/ 5399916 w 8732396"/>
              <a:gd name="connsiteY12" fmla="*/ 1595134 h 3291854"/>
              <a:gd name="connsiteX13" fmla="*/ 5664076 w 8732396"/>
              <a:gd name="connsiteY13" fmla="*/ 14 h 3291854"/>
              <a:gd name="connsiteX14" fmla="*/ 6070476 w 8732396"/>
              <a:gd name="connsiteY14" fmla="*/ 3291854 h 3291854"/>
              <a:gd name="connsiteX15" fmla="*/ 6314316 w 8732396"/>
              <a:gd name="connsiteY15" fmla="*/ 1666254 h 3291854"/>
              <a:gd name="connsiteX16" fmla="*/ 6631288 w 8732396"/>
              <a:gd name="connsiteY16" fmla="*/ 1936392 h 3291854"/>
              <a:gd name="connsiteX17" fmla="*/ 6927742 w 8732396"/>
              <a:gd name="connsiteY17" fmla="*/ 1198894 h 3291854"/>
              <a:gd name="connsiteX18" fmla="*/ 7134227 w 8732396"/>
              <a:gd name="connsiteY18" fmla="*/ 1583002 h 3291854"/>
              <a:gd name="connsiteX19" fmla="*/ 7269356 w 8732396"/>
              <a:gd name="connsiteY19" fmla="*/ 1666254 h 3291854"/>
              <a:gd name="connsiteX20" fmla="*/ 8732396 w 8732396"/>
              <a:gd name="connsiteY20" fmla="*/ 1666254 h 3291854"/>
              <a:gd name="connsiteX0" fmla="*/ 0 w 8732396"/>
              <a:gd name="connsiteY0" fmla="*/ 1706894 h 3291854"/>
              <a:gd name="connsiteX1" fmla="*/ 1009892 w 8732396"/>
              <a:gd name="connsiteY1" fmla="*/ 1707176 h 3291854"/>
              <a:gd name="connsiteX2" fmla="*/ 1075440 w 8732396"/>
              <a:gd name="connsiteY2" fmla="*/ 1655217 h 3291854"/>
              <a:gd name="connsiteX3" fmla="*/ 1207871 w 8732396"/>
              <a:gd name="connsiteY3" fmla="*/ 1520316 h 3291854"/>
              <a:gd name="connsiteX4" fmla="*/ 1474509 w 8732396"/>
              <a:gd name="connsiteY4" fmla="*/ 1721699 h 3291854"/>
              <a:gd name="connsiteX5" fmla="*/ 1762478 w 8732396"/>
              <a:gd name="connsiteY5" fmla="*/ 2682142 h 3291854"/>
              <a:gd name="connsiteX6" fmla="*/ 2039781 w 8732396"/>
              <a:gd name="connsiteY6" fmla="*/ 838711 h 3291854"/>
              <a:gd name="connsiteX7" fmla="*/ 2295754 w 8732396"/>
              <a:gd name="connsiteY7" fmla="*/ 1977301 h 3291854"/>
              <a:gd name="connsiteX8" fmla="*/ 2530395 w 8732396"/>
              <a:gd name="connsiteY8" fmla="*/ 1706208 h 3291854"/>
              <a:gd name="connsiteX9" fmla="*/ 4891916 w 8732396"/>
              <a:gd name="connsiteY9" fmla="*/ 1706894 h 3291854"/>
              <a:gd name="connsiteX10" fmla="*/ 4952802 w 8732396"/>
              <a:gd name="connsiteY10" fmla="*/ 1660458 h 3291854"/>
              <a:gd name="connsiteX11" fmla="*/ 5052791 w 8732396"/>
              <a:gd name="connsiteY11" fmla="*/ 1425187 h 3291854"/>
              <a:gd name="connsiteX12" fmla="*/ 5399916 w 8732396"/>
              <a:gd name="connsiteY12" fmla="*/ 1595134 h 3291854"/>
              <a:gd name="connsiteX13" fmla="*/ 5664076 w 8732396"/>
              <a:gd name="connsiteY13" fmla="*/ 14 h 3291854"/>
              <a:gd name="connsiteX14" fmla="*/ 6070476 w 8732396"/>
              <a:gd name="connsiteY14" fmla="*/ 3291854 h 3291854"/>
              <a:gd name="connsiteX15" fmla="*/ 6314316 w 8732396"/>
              <a:gd name="connsiteY15" fmla="*/ 1666254 h 3291854"/>
              <a:gd name="connsiteX16" fmla="*/ 6631288 w 8732396"/>
              <a:gd name="connsiteY16" fmla="*/ 1936392 h 3291854"/>
              <a:gd name="connsiteX17" fmla="*/ 6927742 w 8732396"/>
              <a:gd name="connsiteY17" fmla="*/ 1198894 h 3291854"/>
              <a:gd name="connsiteX18" fmla="*/ 7134227 w 8732396"/>
              <a:gd name="connsiteY18" fmla="*/ 1583002 h 3291854"/>
              <a:gd name="connsiteX19" fmla="*/ 7269356 w 8732396"/>
              <a:gd name="connsiteY19" fmla="*/ 1666254 h 3291854"/>
              <a:gd name="connsiteX20" fmla="*/ 8732396 w 8732396"/>
              <a:gd name="connsiteY20" fmla="*/ 1666254 h 3291854"/>
              <a:gd name="connsiteX0" fmla="*/ 0 w 8732396"/>
              <a:gd name="connsiteY0" fmla="*/ 1706894 h 3291854"/>
              <a:gd name="connsiteX1" fmla="*/ 1009892 w 8732396"/>
              <a:gd name="connsiteY1" fmla="*/ 1707176 h 3291854"/>
              <a:gd name="connsiteX2" fmla="*/ 1075440 w 8732396"/>
              <a:gd name="connsiteY2" fmla="*/ 1655217 h 3291854"/>
              <a:gd name="connsiteX3" fmla="*/ 1207871 w 8732396"/>
              <a:gd name="connsiteY3" fmla="*/ 1520316 h 3291854"/>
              <a:gd name="connsiteX4" fmla="*/ 1474509 w 8732396"/>
              <a:gd name="connsiteY4" fmla="*/ 1721699 h 3291854"/>
              <a:gd name="connsiteX5" fmla="*/ 1762478 w 8732396"/>
              <a:gd name="connsiteY5" fmla="*/ 2682142 h 3291854"/>
              <a:gd name="connsiteX6" fmla="*/ 2039781 w 8732396"/>
              <a:gd name="connsiteY6" fmla="*/ 838711 h 3291854"/>
              <a:gd name="connsiteX7" fmla="*/ 2295754 w 8732396"/>
              <a:gd name="connsiteY7" fmla="*/ 1977301 h 3291854"/>
              <a:gd name="connsiteX8" fmla="*/ 2530395 w 8732396"/>
              <a:gd name="connsiteY8" fmla="*/ 1706208 h 3291854"/>
              <a:gd name="connsiteX9" fmla="*/ 4891916 w 8732396"/>
              <a:gd name="connsiteY9" fmla="*/ 1706894 h 3291854"/>
              <a:gd name="connsiteX10" fmla="*/ 4952802 w 8732396"/>
              <a:gd name="connsiteY10" fmla="*/ 1660458 h 3291854"/>
              <a:gd name="connsiteX11" fmla="*/ 5052791 w 8732396"/>
              <a:gd name="connsiteY11" fmla="*/ 1425187 h 3291854"/>
              <a:gd name="connsiteX12" fmla="*/ 5399916 w 8732396"/>
              <a:gd name="connsiteY12" fmla="*/ 1595134 h 3291854"/>
              <a:gd name="connsiteX13" fmla="*/ 5664076 w 8732396"/>
              <a:gd name="connsiteY13" fmla="*/ 14 h 3291854"/>
              <a:gd name="connsiteX14" fmla="*/ 6070476 w 8732396"/>
              <a:gd name="connsiteY14" fmla="*/ 3291854 h 3291854"/>
              <a:gd name="connsiteX15" fmla="*/ 6314316 w 8732396"/>
              <a:gd name="connsiteY15" fmla="*/ 1666254 h 3291854"/>
              <a:gd name="connsiteX16" fmla="*/ 6631288 w 8732396"/>
              <a:gd name="connsiteY16" fmla="*/ 1936392 h 3291854"/>
              <a:gd name="connsiteX17" fmla="*/ 6927742 w 8732396"/>
              <a:gd name="connsiteY17" fmla="*/ 1198894 h 3291854"/>
              <a:gd name="connsiteX18" fmla="*/ 7134227 w 8732396"/>
              <a:gd name="connsiteY18" fmla="*/ 1583002 h 3291854"/>
              <a:gd name="connsiteX19" fmla="*/ 7269356 w 8732396"/>
              <a:gd name="connsiteY19" fmla="*/ 1666254 h 3291854"/>
              <a:gd name="connsiteX20" fmla="*/ 8732396 w 8732396"/>
              <a:gd name="connsiteY20" fmla="*/ 1666254 h 3291854"/>
              <a:gd name="connsiteX0" fmla="*/ 0 w 8732396"/>
              <a:gd name="connsiteY0" fmla="*/ 1706894 h 3291854"/>
              <a:gd name="connsiteX1" fmla="*/ 1009892 w 8732396"/>
              <a:gd name="connsiteY1" fmla="*/ 1707176 h 3291854"/>
              <a:gd name="connsiteX2" fmla="*/ 1075440 w 8732396"/>
              <a:gd name="connsiteY2" fmla="*/ 1655217 h 3291854"/>
              <a:gd name="connsiteX3" fmla="*/ 1207871 w 8732396"/>
              <a:gd name="connsiteY3" fmla="*/ 1520316 h 3291854"/>
              <a:gd name="connsiteX4" fmla="*/ 1474509 w 8732396"/>
              <a:gd name="connsiteY4" fmla="*/ 1721699 h 3291854"/>
              <a:gd name="connsiteX5" fmla="*/ 1762478 w 8732396"/>
              <a:gd name="connsiteY5" fmla="*/ 2682142 h 3291854"/>
              <a:gd name="connsiteX6" fmla="*/ 2039781 w 8732396"/>
              <a:gd name="connsiteY6" fmla="*/ 838711 h 3291854"/>
              <a:gd name="connsiteX7" fmla="*/ 2295754 w 8732396"/>
              <a:gd name="connsiteY7" fmla="*/ 1977301 h 3291854"/>
              <a:gd name="connsiteX8" fmla="*/ 2530395 w 8732396"/>
              <a:gd name="connsiteY8" fmla="*/ 1706208 h 3291854"/>
              <a:gd name="connsiteX9" fmla="*/ 4891916 w 8732396"/>
              <a:gd name="connsiteY9" fmla="*/ 1706894 h 3291854"/>
              <a:gd name="connsiteX10" fmla="*/ 4952802 w 8732396"/>
              <a:gd name="connsiteY10" fmla="*/ 1660458 h 3291854"/>
              <a:gd name="connsiteX11" fmla="*/ 5052791 w 8732396"/>
              <a:gd name="connsiteY11" fmla="*/ 1425187 h 3291854"/>
              <a:gd name="connsiteX12" fmla="*/ 5399916 w 8732396"/>
              <a:gd name="connsiteY12" fmla="*/ 1595134 h 3291854"/>
              <a:gd name="connsiteX13" fmla="*/ 5664076 w 8732396"/>
              <a:gd name="connsiteY13" fmla="*/ 14 h 3291854"/>
              <a:gd name="connsiteX14" fmla="*/ 6070476 w 8732396"/>
              <a:gd name="connsiteY14" fmla="*/ 3291854 h 3291854"/>
              <a:gd name="connsiteX15" fmla="*/ 6314316 w 8732396"/>
              <a:gd name="connsiteY15" fmla="*/ 1666254 h 3291854"/>
              <a:gd name="connsiteX16" fmla="*/ 6631288 w 8732396"/>
              <a:gd name="connsiteY16" fmla="*/ 1936392 h 3291854"/>
              <a:gd name="connsiteX17" fmla="*/ 6927742 w 8732396"/>
              <a:gd name="connsiteY17" fmla="*/ 1198894 h 3291854"/>
              <a:gd name="connsiteX18" fmla="*/ 7134227 w 8732396"/>
              <a:gd name="connsiteY18" fmla="*/ 1583002 h 3291854"/>
              <a:gd name="connsiteX19" fmla="*/ 7269356 w 8732396"/>
              <a:gd name="connsiteY19" fmla="*/ 1666254 h 3291854"/>
              <a:gd name="connsiteX20" fmla="*/ 8732396 w 8732396"/>
              <a:gd name="connsiteY20" fmla="*/ 1666254 h 3291854"/>
              <a:gd name="connsiteX0" fmla="*/ 0 w 8732396"/>
              <a:gd name="connsiteY0" fmla="*/ 1706894 h 3291854"/>
              <a:gd name="connsiteX1" fmla="*/ 1009892 w 8732396"/>
              <a:gd name="connsiteY1" fmla="*/ 1707176 h 3291854"/>
              <a:gd name="connsiteX2" fmla="*/ 1075440 w 8732396"/>
              <a:gd name="connsiteY2" fmla="*/ 1655217 h 3291854"/>
              <a:gd name="connsiteX3" fmla="*/ 1207871 w 8732396"/>
              <a:gd name="connsiteY3" fmla="*/ 1520316 h 3291854"/>
              <a:gd name="connsiteX4" fmla="*/ 1474509 w 8732396"/>
              <a:gd name="connsiteY4" fmla="*/ 1721699 h 3291854"/>
              <a:gd name="connsiteX5" fmla="*/ 1762478 w 8732396"/>
              <a:gd name="connsiteY5" fmla="*/ 2682142 h 3291854"/>
              <a:gd name="connsiteX6" fmla="*/ 2039781 w 8732396"/>
              <a:gd name="connsiteY6" fmla="*/ 838711 h 3291854"/>
              <a:gd name="connsiteX7" fmla="*/ 2295754 w 8732396"/>
              <a:gd name="connsiteY7" fmla="*/ 1977301 h 3291854"/>
              <a:gd name="connsiteX8" fmla="*/ 2530395 w 8732396"/>
              <a:gd name="connsiteY8" fmla="*/ 1706208 h 3291854"/>
              <a:gd name="connsiteX9" fmla="*/ 4891916 w 8732396"/>
              <a:gd name="connsiteY9" fmla="*/ 1706894 h 3291854"/>
              <a:gd name="connsiteX10" fmla="*/ 4952802 w 8732396"/>
              <a:gd name="connsiteY10" fmla="*/ 1660458 h 3291854"/>
              <a:gd name="connsiteX11" fmla="*/ 5052791 w 8732396"/>
              <a:gd name="connsiteY11" fmla="*/ 1425187 h 3291854"/>
              <a:gd name="connsiteX12" fmla="*/ 5399916 w 8732396"/>
              <a:gd name="connsiteY12" fmla="*/ 1595134 h 3291854"/>
              <a:gd name="connsiteX13" fmla="*/ 5664076 w 8732396"/>
              <a:gd name="connsiteY13" fmla="*/ 14 h 3291854"/>
              <a:gd name="connsiteX14" fmla="*/ 6070476 w 8732396"/>
              <a:gd name="connsiteY14" fmla="*/ 3291854 h 3291854"/>
              <a:gd name="connsiteX15" fmla="*/ 6314316 w 8732396"/>
              <a:gd name="connsiteY15" fmla="*/ 1666254 h 3291854"/>
              <a:gd name="connsiteX16" fmla="*/ 6631288 w 8732396"/>
              <a:gd name="connsiteY16" fmla="*/ 1936392 h 3291854"/>
              <a:gd name="connsiteX17" fmla="*/ 6927742 w 8732396"/>
              <a:gd name="connsiteY17" fmla="*/ 1198894 h 3291854"/>
              <a:gd name="connsiteX18" fmla="*/ 7134227 w 8732396"/>
              <a:gd name="connsiteY18" fmla="*/ 1583002 h 3291854"/>
              <a:gd name="connsiteX19" fmla="*/ 7269356 w 8732396"/>
              <a:gd name="connsiteY19" fmla="*/ 1666254 h 3291854"/>
              <a:gd name="connsiteX20" fmla="*/ 8732396 w 8732396"/>
              <a:gd name="connsiteY20" fmla="*/ 1666254 h 3291854"/>
              <a:gd name="connsiteX0" fmla="*/ 0 w 8732396"/>
              <a:gd name="connsiteY0" fmla="*/ 1706894 h 3291854"/>
              <a:gd name="connsiteX1" fmla="*/ 1009892 w 8732396"/>
              <a:gd name="connsiteY1" fmla="*/ 1707176 h 3291854"/>
              <a:gd name="connsiteX2" fmla="*/ 1075440 w 8732396"/>
              <a:gd name="connsiteY2" fmla="*/ 1655217 h 3291854"/>
              <a:gd name="connsiteX3" fmla="*/ 1207871 w 8732396"/>
              <a:gd name="connsiteY3" fmla="*/ 1520316 h 3291854"/>
              <a:gd name="connsiteX4" fmla="*/ 1474509 w 8732396"/>
              <a:gd name="connsiteY4" fmla="*/ 1721699 h 3291854"/>
              <a:gd name="connsiteX5" fmla="*/ 1762478 w 8732396"/>
              <a:gd name="connsiteY5" fmla="*/ 2682142 h 3291854"/>
              <a:gd name="connsiteX6" fmla="*/ 2039781 w 8732396"/>
              <a:gd name="connsiteY6" fmla="*/ 838711 h 3291854"/>
              <a:gd name="connsiteX7" fmla="*/ 2295754 w 8732396"/>
              <a:gd name="connsiteY7" fmla="*/ 1977301 h 3291854"/>
              <a:gd name="connsiteX8" fmla="*/ 2530395 w 8732396"/>
              <a:gd name="connsiteY8" fmla="*/ 1706208 h 3291854"/>
              <a:gd name="connsiteX9" fmla="*/ 4891916 w 8732396"/>
              <a:gd name="connsiteY9" fmla="*/ 1706894 h 3291854"/>
              <a:gd name="connsiteX10" fmla="*/ 4952802 w 8732396"/>
              <a:gd name="connsiteY10" fmla="*/ 1660458 h 3291854"/>
              <a:gd name="connsiteX11" fmla="*/ 5052791 w 8732396"/>
              <a:gd name="connsiteY11" fmla="*/ 1425187 h 3291854"/>
              <a:gd name="connsiteX12" fmla="*/ 5399916 w 8732396"/>
              <a:gd name="connsiteY12" fmla="*/ 1595134 h 3291854"/>
              <a:gd name="connsiteX13" fmla="*/ 5664076 w 8732396"/>
              <a:gd name="connsiteY13" fmla="*/ 14 h 3291854"/>
              <a:gd name="connsiteX14" fmla="*/ 6070476 w 8732396"/>
              <a:gd name="connsiteY14" fmla="*/ 3291854 h 3291854"/>
              <a:gd name="connsiteX15" fmla="*/ 6314316 w 8732396"/>
              <a:gd name="connsiteY15" fmla="*/ 1666254 h 3291854"/>
              <a:gd name="connsiteX16" fmla="*/ 6631288 w 8732396"/>
              <a:gd name="connsiteY16" fmla="*/ 1936392 h 3291854"/>
              <a:gd name="connsiteX17" fmla="*/ 6927742 w 8732396"/>
              <a:gd name="connsiteY17" fmla="*/ 1198894 h 3291854"/>
              <a:gd name="connsiteX18" fmla="*/ 7134227 w 8732396"/>
              <a:gd name="connsiteY18" fmla="*/ 1583002 h 3291854"/>
              <a:gd name="connsiteX19" fmla="*/ 7269356 w 8732396"/>
              <a:gd name="connsiteY19" fmla="*/ 1666254 h 3291854"/>
              <a:gd name="connsiteX20" fmla="*/ 8732396 w 8732396"/>
              <a:gd name="connsiteY20" fmla="*/ 1666254 h 3291854"/>
              <a:gd name="connsiteX0" fmla="*/ 0 w 8732396"/>
              <a:gd name="connsiteY0" fmla="*/ 1706894 h 3291854"/>
              <a:gd name="connsiteX1" fmla="*/ 1009892 w 8732396"/>
              <a:gd name="connsiteY1" fmla="*/ 1707176 h 3291854"/>
              <a:gd name="connsiteX2" fmla="*/ 1075440 w 8732396"/>
              <a:gd name="connsiteY2" fmla="*/ 1655217 h 3291854"/>
              <a:gd name="connsiteX3" fmla="*/ 1207871 w 8732396"/>
              <a:gd name="connsiteY3" fmla="*/ 1520316 h 3291854"/>
              <a:gd name="connsiteX4" fmla="*/ 1474509 w 8732396"/>
              <a:gd name="connsiteY4" fmla="*/ 1721699 h 3291854"/>
              <a:gd name="connsiteX5" fmla="*/ 1762478 w 8732396"/>
              <a:gd name="connsiteY5" fmla="*/ 2682142 h 3291854"/>
              <a:gd name="connsiteX6" fmla="*/ 2039781 w 8732396"/>
              <a:gd name="connsiteY6" fmla="*/ 838711 h 3291854"/>
              <a:gd name="connsiteX7" fmla="*/ 2295754 w 8732396"/>
              <a:gd name="connsiteY7" fmla="*/ 1977301 h 3291854"/>
              <a:gd name="connsiteX8" fmla="*/ 2530395 w 8732396"/>
              <a:gd name="connsiteY8" fmla="*/ 1706208 h 3291854"/>
              <a:gd name="connsiteX9" fmla="*/ 4891916 w 8732396"/>
              <a:gd name="connsiteY9" fmla="*/ 1706894 h 3291854"/>
              <a:gd name="connsiteX10" fmla="*/ 4952802 w 8732396"/>
              <a:gd name="connsiteY10" fmla="*/ 1660458 h 3291854"/>
              <a:gd name="connsiteX11" fmla="*/ 5052791 w 8732396"/>
              <a:gd name="connsiteY11" fmla="*/ 1425187 h 3291854"/>
              <a:gd name="connsiteX12" fmla="*/ 5399916 w 8732396"/>
              <a:gd name="connsiteY12" fmla="*/ 1595134 h 3291854"/>
              <a:gd name="connsiteX13" fmla="*/ 5664076 w 8732396"/>
              <a:gd name="connsiteY13" fmla="*/ 14 h 3291854"/>
              <a:gd name="connsiteX14" fmla="*/ 6070476 w 8732396"/>
              <a:gd name="connsiteY14" fmla="*/ 3291854 h 3291854"/>
              <a:gd name="connsiteX15" fmla="*/ 6314316 w 8732396"/>
              <a:gd name="connsiteY15" fmla="*/ 1666254 h 3291854"/>
              <a:gd name="connsiteX16" fmla="*/ 6631288 w 8732396"/>
              <a:gd name="connsiteY16" fmla="*/ 1936392 h 3291854"/>
              <a:gd name="connsiteX17" fmla="*/ 6927742 w 8732396"/>
              <a:gd name="connsiteY17" fmla="*/ 1198894 h 3291854"/>
              <a:gd name="connsiteX18" fmla="*/ 7134227 w 8732396"/>
              <a:gd name="connsiteY18" fmla="*/ 1583002 h 3291854"/>
              <a:gd name="connsiteX19" fmla="*/ 7269356 w 8732396"/>
              <a:gd name="connsiteY19" fmla="*/ 1666254 h 3291854"/>
              <a:gd name="connsiteX20" fmla="*/ 8732396 w 8732396"/>
              <a:gd name="connsiteY20" fmla="*/ 1666254 h 3291854"/>
              <a:gd name="connsiteX0" fmla="*/ 0 w 8732396"/>
              <a:gd name="connsiteY0" fmla="*/ 1706894 h 3291854"/>
              <a:gd name="connsiteX1" fmla="*/ 1009892 w 8732396"/>
              <a:gd name="connsiteY1" fmla="*/ 1707176 h 3291854"/>
              <a:gd name="connsiteX2" fmla="*/ 1075440 w 8732396"/>
              <a:gd name="connsiteY2" fmla="*/ 1655217 h 3291854"/>
              <a:gd name="connsiteX3" fmla="*/ 1207871 w 8732396"/>
              <a:gd name="connsiteY3" fmla="*/ 1520316 h 3291854"/>
              <a:gd name="connsiteX4" fmla="*/ 1474509 w 8732396"/>
              <a:gd name="connsiteY4" fmla="*/ 1721699 h 3291854"/>
              <a:gd name="connsiteX5" fmla="*/ 1762478 w 8732396"/>
              <a:gd name="connsiteY5" fmla="*/ 2682142 h 3291854"/>
              <a:gd name="connsiteX6" fmla="*/ 2039781 w 8732396"/>
              <a:gd name="connsiteY6" fmla="*/ 838711 h 3291854"/>
              <a:gd name="connsiteX7" fmla="*/ 2295754 w 8732396"/>
              <a:gd name="connsiteY7" fmla="*/ 1977301 h 3291854"/>
              <a:gd name="connsiteX8" fmla="*/ 2530395 w 8732396"/>
              <a:gd name="connsiteY8" fmla="*/ 1706208 h 3291854"/>
              <a:gd name="connsiteX9" fmla="*/ 4891916 w 8732396"/>
              <a:gd name="connsiteY9" fmla="*/ 1706894 h 3291854"/>
              <a:gd name="connsiteX10" fmla="*/ 4952802 w 8732396"/>
              <a:gd name="connsiteY10" fmla="*/ 1660458 h 3291854"/>
              <a:gd name="connsiteX11" fmla="*/ 5052791 w 8732396"/>
              <a:gd name="connsiteY11" fmla="*/ 1425187 h 3291854"/>
              <a:gd name="connsiteX12" fmla="*/ 5399916 w 8732396"/>
              <a:gd name="connsiteY12" fmla="*/ 1595134 h 3291854"/>
              <a:gd name="connsiteX13" fmla="*/ 5664076 w 8732396"/>
              <a:gd name="connsiteY13" fmla="*/ 14 h 3291854"/>
              <a:gd name="connsiteX14" fmla="*/ 6070476 w 8732396"/>
              <a:gd name="connsiteY14" fmla="*/ 3291854 h 3291854"/>
              <a:gd name="connsiteX15" fmla="*/ 6314316 w 8732396"/>
              <a:gd name="connsiteY15" fmla="*/ 1666254 h 3291854"/>
              <a:gd name="connsiteX16" fmla="*/ 6631288 w 8732396"/>
              <a:gd name="connsiteY16" fmla="*/ 1936392 h 3291854"/>
              <a:gd name="connsiteX17" fmla="*/ 6927742 w 8732396"/>
              <a:gd name="connsiteY17" fmla="*/ 1198894 h 3291854"/>
              <a:gd name="connsiteX18" fmla="*/ 7134227 w 8732396"/>
              <a:gd name="connsiteY18" fmla="*/ 1583002 h 3291854"/>
              <a:gd name="connsiteX19" fmla="*/ 7269356 w 8732396"/>
              <a:gd name="connsiteY19" fmla="*/ 1666254 h 3291854"/>
              <a:gd name="connsiteX20" fmla="*/ 8732396 w 8732396"/>
              <a:gd name="connsiteY20" fmla="*/ 1666254 h 3291854"/>
              <a:gd name="connsiteX0" fmla="*/ 0 w 8732396"/>
              <a:gd name="connsiteY0" fmla="*/ 1706894 h 3291854"/>
              <a:gd name="connsiteX1" fmla="*/ 1009892 w 8732396"/>
              <a:gd name="connsiteY1" fmla="*/ 1707176 h 3291854"/>
              <a:gd name="connsiteX2" fmla="*/ 1075440 w 8732396"/>
              <a:gd name="connsiteY2" fmla="*/ 1655217 h 3291854"/>
              <a:gd name="connsiteX3" fmla="*/ 1207871 w 8732396"/>
              <a:gd name="connsiteY3" fmla="*/ 1520316 h 3291854"/>
              <a:gd name="connsiteX4" fmla="*/ 1474509 w 8732396"/>
              <a:gd name="connsiteY4" fmla="*/ 1721699 h 3291854"/>
              <a:gd name="connsiteX5" fmla="*/ 1762478 w 8732396"/>
              <a:gd name="connsiteY5" fmla="*/ 2682142 h 3291854"/>
              <a:gd name="connsiteX6" fmla="*/ 2039781 w 8732396"/>
              <a:gd name="connsiteY6" fmla="*/ 838711 h 3291854"/>
              <a:gd name="connsiteX7" fmla="*/ 2295754 w 8732396"/>
              <a:gd name="connsiteY7" fmla="*/ 1977301 h 3291854"/>
              <a:gd name="connsiteX8" fmla="*/ 2530395 w 8732396"/>
              <a:gd name="connsiteY8" fmla="*/ 1706208 h 3291854"/>
              <a:gd name="connsiteX9" fmla="*/ 4891916 w 8732396"/>
              <a:gd name="connsiteY9" fmla="*/ 1706894 h 3291854"/>
              <a:gd name="connsiteX10" fmla="*/ 4952802 w 8732396"/>
              <a:gd name="connsiteY10" fmla="*/ 1660458 h 3291854"/>
              <a:gd name="connsiteX11" fmla="*/ 5052791 w 8732396"/>
              <a:gd name="connsiteY11" fmla="*/ 1425187 h 3291854"/>
              <a:gd name="connsiteX12" fmla="*/ 5399916 w 8732396"/>
              <a:gd name="connsiteY12" fmla="*/ 1595134 h 3291854"/>
              <a:gd name="connsiteX13" fmla="*/ 5664076 w 8732396"/>
              <a:gd name="connsiteY13" fmla="*/ 14 h 3291854"/>
              <a:gd name="connsiteX14" fmla="*/ 6070476 w 8732396"/>
              <a:gd name="connsiteY14" fmla="*/ 3291854 h 3291854"/>
              <a:gd name="connsiteX15" fmla="*/ 6314316 w 8732396"/>
              <a:gd name="connsiteY15" fmla="*/ 1666254 h 3291854"/>
              <a:gd name="connsiteX16" fmla="*/ 6631288 w 8732396"/>
              <a:gd name="connsiteY16" fmla="*/ 1936392 h 3291854"/>
              <a:gd name="connsiteX17" fmla="*/ 6927742 w 8732396"/>
              <a:gd name="connsiteY17" fmla="*/ 1198894 h 3291854"/>
              <a:gd name="connsiteX18" fmla="*/ 7134227 w 8732396"/>
              <a:gd name="connsiteY18" fmla="*/ 1583002 h 3291854"/>
              <a:gd name="connsiteX19" fmla="*/ 7269356 w 8732396"/>
              <a:gd name="connsiteY19" fmla="*/ 1666254 h 3291854"/>
              <a:gd name="connsiteX20" fmla="*/ 8732396 w 8732396"/>
              <a:gd name="connsiteY20" fmla="*/ 1666254 h 3291854"/>
              <a:gd name="connsiteX0" fmla="*/ 0 w 8732396"/>
              <a:gd name="connsiteY0" fmla="*/ 1706894 h 3291854"/>
              <a:gd name="connsiteX1" fmla="*/ 1009892 w 8732396"/>
              <a:gd name="connsiteY1" fmla="*/ 1707176 h 3291854"/>
              <a:gd name="connsiteX2" fmla="*/ 1075440 w 8732396"/>
              <a:gd name="connsiteY2" fmla="*/ 1655217 h 3291854"/>
              <a:gd name="connsiteX3" fmla="*/ 1207871 w 8732396"/>
              <a:gd name="connsiteY3" fmla="*/ 1520316 h 3291854"/>
              <a:gd name="connsiteX4" fmla="*/ 1474509 w 8732396"/>
              <a:gd name="connsiteY4" fmla="*/ 1721699 h 3291854"/>
              <a:gd name="connsiteX5" fmla="*/ 1762478 w 8732396"/>
              <a:gd name="connsiteY5" fmla="*/ 2682142 h 3291854"/>
              <a:gd name="connsiteX6" fmla="*/ 2039781 w 8732396"/>
              <a:gd name="connsiteY6" fmla="*/ 838711 h 3291854"/>
              <a:gd name="connsiteX7" fmla="*/ 2295754 w 8732396"/>
              <a:gd name="connsiteY7" fmla="*/ 1977301 h 3291854"/>
              <a:gd name="connsiteX8" fmla="*/ 2530395 w 8732396"/>
              <a:gd name="connsiteY8" fmla="*/ 1706208 h 3291854"/>
              <a:gd name="connsiteX9" fmla="*/ 4891916 w 8732396"/>
              <a:gd name="connsiteY9" fmla="*/ 1706894 h 3291854"/>
              <a:gd name="connsiteX10" fmla="*/ 4952802 w 8732396"/>
              <a:gd name="connsiteY10" fmla="*/ 1660458 h 3291854"/>
              <a:gd name="connsiteX11" fmla="*/ 5052791 w 8732396"/>
              <a:gd name="connsiteY11" fmla="*/ 1425187 h 3291854"/>
              <a:gd name="connsiteX12" fmla="*/ 5399916 w 8732396"/>
              <a:gd name="connsiteY12" fmla="*/ 1595134 h 3291854"/>
              <a:gd name="connsiteX13" fmla="*/ 5664076 w 8732396"/>
              <a:gd name="connsiteY13" fmla="*/ 14 h 3291854"/>
              <a:gd name="connsiteX14" fmla="*/ 6070476 w 8732396"/>
              <a:gd name="connsiteY14" fmla="*/ 3291854 h 3291854"/>
              <a:gd name="connsiteX15" fmla="*/ 6314316 w 8732396"/>
              <a:gd name="connsiteY15" fmla="*/ 1666254 h 3291854"/>
              <a:gd name="connsiteX16" fmla="*/ 6631288 w 8732396"/>
              <a:gd name="connsiteY16" fmla="*/ 1936392 h 3291854"/>
              <a:gd name="connsiteX17" fmla="*/ 6927742 w 8732396"/>
              <a:gd name="connsiteY17" fmla="*/ 1198894 h 3291854"/>
              <a:gd name="connsiteX18" fmla="*/ 7134227 w 8732396"/>
              <a:gd name="connsiteY18" fmla="*/ 1583002 h 3291854"/>
              <a:gd name="connsiteX19" fmla="*/ 7269356 w 8732396"/>
              <a:gd name="connsiteY19" fmla="*/ 1666254 h 3291854"/>
              <a:gd name="connsiteX20" fmla="*/ 8732396 w 8732396"/>
              <a:gd name="connsiteY20" fmla="*/ 1666254 h 3291854"/>
              <a:gd name="connsiteX0" fmla="*/ 0 w 8732396"/>
              <a:gd name="connsiteY0" fmla="*/ 1706894 h 3291854"/>
              <a:gd name="connsiteX1" fmla="*/ 1009892 w 8732396"/>
              <a:gd name="connsiteY1" fmla="*/ 1707176 h 3291854"/>
              <a:gd name="connsiteX2" fmla="*/ 1075440 w 8732396"/>
              <a:gd name="connsiteY2" fmla="*/ 1655217 h 3291854"/>
              <a:gd name="connsiteX3" fmla="*/ 1207871 w 8732396"/>
              <a:gd name="connsiteY3" fmla="*/ 1520316 h 3291854"/>
              <a:gd name="connsiteX4" fmla="*/ 1474509 w 8732396"/>
              <a:gd name="connsiteY4" fmla="*/ 1721699 h 3291854"/>
              <a:gd name="connsiteX5" fmla="*/ 1762478 w 8732396"/>
              <a:gd name="connsiteY5" fmla="*/ 2682142 h 3291854"/>
              <a:gd name="connsiteX6" fmla="*/ 2039781 w 8732396"/>
              <a:gd name="connsiteY6" fmla="*/ 838711 h 3291854"/>
              <a:gd name="connsiteX7" fmla="*/ 2295754 w 8732396"/>
              <a:gd name="connsiteY7" fmla="*/ 1977301 h 3291854"/>
              <a:gd name="connsiteX8" fmla="*/ 2530395 w 8732396"/>
              <a:gd name="connsiteY8" fmla="*/ 1706208 h 3291854"/>
              <a:gd name="connsiteX9" fmla="*/ 3119779 w 8732396"/>
              <a:gd name="connsiteY9" fmla="*/ 1704011 h 3291854"/>
              <a:gd name="connsiteX10" fmla="*/ 4891916 w 8732396"/>
              <a:gd name="connsiteY10" fmla="*/ 1706894 h 3291854"/>
              <a:gd name="connsiteX11" fmla="*/ 4952802 w 8732396"/>
              <a:gd name="connsiteY11" fmla="*/ 1660458 h 3291854"/>
              <a:gd name="connsiteX12" fmla="*/ 5052791 w 8732396"/>
              <a:gd name="connsiteY12" fmla="*/ 1425187 h 3291854"/>
              <a:gd name="connsiteX13" fmla="*/ 5399916 w 8732396"/>
              <a:gd name="connsiteY13" fmla="*/ 1595134 h 3291854"/>
              <a:gd name="connsiteX14" fmla="*/ 5664076 w 8732396"/>
              <a:gd name="connsiteY14" fmla="*/ 14 h 3291854"/>
              <a:gd name="connsiteX15" fmla="*/ 6070476 w 8732396"/>
              <a:gd name="connsiteY15" fmla="*/ 3291854 h 3291854"/>
              <a:gd name="connsiteX16" fmla="*/ 6314316 w 8732396"/>
              <a:gd name="connsiteY16" fmla="*/ 1666254 h 3291854"/>
              <a:gd name="connsiteX17" fmla="*/ 6631288 w 8732396"/>
              <a:gd name="connsiteY17" fmla="*/ 1936392 h 3291854"/>
              <a:gd name="connsiteX18" fmla="*/ 6927742 w 8732396"/>
              <a:gd name="connsiteY18" fmla="*/ 1198894 h 3291854"/>
              <a:gd name="connsiteX19" fmla="*/ 7134227 w 8732396"/>
              <a:gd name="connsiteY19" fmla="*/ 1583002 h 3291854"/>
              <a:gd name="connsiteX20" fmla="*/ 7269356 w 8732396"/>
              <a:gd name="connsiteY20" fmla="*/ 1666254 h 3291854"/>
              <a:gd name="connsiteX21" fmla="*/ 8732396 w 8732396"/>
              <a:gd name="connsiteY21" fmla="*/ 1666254 h 3291854"/>
              <a:gd name="connsiteX0" fmla="*/ 0 w 8732396"/>
              <a:gd name="connsiteY0" fmla="*/ 1706894 h 3291854"/>
              <a:gd name="connsiteX1" fmla="*/ 1009892 w 8732396"/>
              <a:gd name="connsiteY1" fmla="*/ 1707176 h 3291854"/>
              <a:gd name="connsiteX2" fmla="*/ 1075440 w 8732396"/>
              <a:gd name="connsiteY2" fmla="*/ 1655217 h 3291854"/>
              <a:gd name="connsiteX3" fmla="*/ 1207871 w 8732396"/>
              <a:gd name="connsiteY3" fmla="*/ 1520316 h 3291854"/>
              <a:gd name="connsiteX4" fmla="*/ 1474509 w 8732396"/>
              <a:gd name="connsiteY4" fmla="*/ 1721699 h 3291854"/>
              <a:gd name="connsiteX5" fmla="*/ 1762478 w 8732396"/>
              <a:gd name="connsiteY5" fmla="*/ 2682142 h 3291854"/>
              <a:gd name="connsiteX6" fmla="*/ 2039781 w 8732396"/>
              <a:gd name="connsiteY6" fmla="*/ 838711 h 3291854"/>
              <a:gd name="connsiteX7" fmla="*/ 2295754 w 8732396"/>
              <a:gd name="connsiteY7" fmla="*/ 1977301 h 3291854"/>
              <a:gd name="connsiteX8" fmla="*/ 3119779 w 8732396"/>
              <a:gd name="connsiteY8" fmla="*/ 1704011 h 3291854"/>
              <a:gd name="connsiteX9" fmla="*/ 4891916 w 8732396"/>
              <a:gd name="connsiteY9" fmla="*/ 1706894 h 3291854"/>
              <a:gd name="connsiteX10" fmla="*/ 4952802 w 8732396"/>
              <a:gd name="connsiteY10" fmla="*/ 1660458 h 3291854"/>
              <a:gd name="connsiteX11" fmla="*/ 5052791 w 8732396"/>
              <a:gd name="connsiteY11" fmla="*/ 1425187 h 3291854"/>
              <a:gd name="connsiteX12" fmla="*/ 5399916 w 8732396"/>
              <a:gd name="connsiteY12" fmla="*/ 1595134 h 3291854"/>
              <a:gd name="connsiteX13" fmla="*/ 5664076 w 8732396"/>
              <a:gd name="connsiteY13" fmla="*/ 14 h 3291854"/>
              <a:gd name="connsiteX14" fmla="*/ 6070476 w 8732396"/>
              <a:gd name="connsiteY14" fmla="*/ 3291854 h 3291854"/>
              <a:gd name="connsiteX15" fmla="*/ 6314316 w 8732396"/>
              <a:gd name="connsiteY15" fmla="*/ 1666254 h 3291854"/>
              <a:gd name="connsiteX16" fmla="*/ 6631288 w 8732396"/>
              <a:gd name="connsiteY16" fmla="*/ 1936392 h 3291854"/>
              <a:gd name="connsiteX17" fmla="*/ 6927742 w 8732396"/>
              <a:gd name="connsiteY17" fmla="*/ 1198894 h 3291854"/>
              <a:gd name="connsiteX18" fmla="*/ 7134227 w 8732396"/>
              <a:gd name="connsiteY18" fmla="*/ 1583002 h 3291854"/>
              <a:gd name="connsiteX19" fmla="*/ 7269356 w 8732396"/>
              <a:gd name="connsiteY19" fmla="*/ 1666254 h 3291854"/>
              <a:gd name="connsiteX20" fmla="*/ 8732396 w 8732396"/>
              <a:gd name="connsiteY20" fmla="*/ 1666254 h 3291854"/>
              <a:gd name="connsiteX0" fmla="*/ 0 w 8732396"/>
              <a:gd name="connsiteY0" fmla="*/ 1706894 h 3291854"/>
              <a:gd name="connsiteX1" fmla="*/ 1009892 w 8732396"/>
              <a:gd name="connsiteY1" fmla="*/ 1707176 h 3291854"/>
              <a:gd name="connsiteX2" fmla="*/ 1075440 w 8732396"/>
              <a:gd name="connsiteY2" fmla="*/ 1655217 h 3291854"/>
              <a:gd name="connsiteX3" fmla="*/ 1207871 w 8732396"/>
              <a:gd name="connsiteY3" fmla="*/ 1520316 h 3291854"/>
              <a:gd name="connsiteX4" fmla="*/ 1474509 w 8732396"/>
              <a:gd name="connsiteY4" fmla="*/ 1721699 h 3291854"/>
              <a:gd name="connsiteX5" fmla="*/ 1762478 w 8732396"/>
              <a:gd name="connsiteY5" fmla="*/ 2682142 h 3291854"/>
              <a:gd name="connsiteX6" fmla="*/ 2039781 w 8732396"/>
              <a:gd name="connsiteY6" fmla="*/ 838711 h 3291854"/>
              <a:gd name="connsiteX7" fmla="*/ 3119779 w 8732396"/>
              <a:gd name="connsiteY7" fmla="*/ 1704011 h 3291854"/>
              <a:gd name="connsiteX8" fmla="*/ 4891916 w 8732396"/>
              <a:gd name="connsiteY8" fmla="*/ 1706894 h 3291854"/>
              <a:gd name="connsiteX9" fmla="*/ 4952802 w 8732396"/>
              <a:gd name="connsiteY9" fmla="*/ 1660458 h 3291854"/>
              <a:gd name="connsiteX10" fmla="*/ 5052791 w 8732396"/>
              <a:gd name="connsiteY10" fmla="*/ 1425187 h 3291854"/>
              <a:gd name="connsiteX11" fmla="*/ 5399916 w 8732396"/>
              <a:gd name="connsiteY11" fmla="*/ 1595134 h 3291854"/>
              <a:gd name="connsiteX12" fmla="*/ 5664076 w 8732396"/>
              <a:gd name="connsiteY12" fmla="*/ 14 h 3291854"/>
              <a:gd name="connsiteX13" fmla="*/ 6070476 w 8732396"/>
              <a:gd name="connsiteY13" fmla="*/ 3291854 h 3291854"/>
              <a:gd name="connsiteX14" fmla="*/ 6314316 w 8732396"/>
              <a:gd name="connsiteY14" fmla="*/ 1666254 h 3291854"/>
              <a:gd name="connsiteX15" fmla="*/ 6631288 w 8732396"/>
              <a:gd name="connsiteY15" fmla="*/ 1936392 h 3291854"/>
              <a:gd name="connsiteX16" fmla="*/ 6927742 w 8732396"/>
              <a:gd name="connsiteY16" fmla="*/ 1198894 h 3291854"/>
              <a:gd name="connsiteX17" fmla="*/ 7134227 w 8732396"/>
              <a:gd name="connsiteY17" fmla="*/ 1583002 h 3291854"/>
              <a:gd name="connsiteX18" fmla="*/ 7269356 w 8732396"/>
              <a:gd name="connsiteY18" fmla="*/ 1666254 h 3291854"/>
              <a:gd name="connsiteX19" fmla="*/ 8732396 w 8732396"/>
              <a:gd name="connsiteY19" fmla="*/ 1666254 h 3291854"/>
              <a:gd name="connsiteX0" fmla="*/ 0 w 8732396"/>
              <a:gd name="connsiteY0" fmla="*/ 1706894 h 3291854"/>
              <a:gd name="connsiteX1" fmla="*/ 1009892 w 8732396"/>
              <a:gd name="connsiteY1" fmla="*/ 1707176 h 3291854"/>
              <a:gd name="connsiteX2" fmla="*/ 1075440 w 8732396"/>
              <a:gd name="connsiteY2" fmla="*/ 1655217 h 3291854"/>
              <a:gd name="connsiteX3" fmla="*/ 1207871 w 8732396"/>
              <a:gd name="connsiteY3" fmla="*/ 1520316 h 3291854"/>
              <a:gd name="connsiteX4" fmla="*/ 1474509 w 8732396"/>
              <a:gd name="connsiteY4" fmla="*/ 1721699 h 3291854"/>
              <a:gd name="connsiteX5" fmla="*/ 1762478 w 8732396"/>
              <a:gd name="connsiteY5" fmla="*/ 2682142 h 3291854"/>
              <a:gd name="connsiteX6" fmla="*/ 3119779 w 8732396"/>
              <a:gd name="connsiteY6" fmla="*/ 1704011 h 3291854"/>
              <a:gd name="connsiteX7" fmla="*/ 4891916 w 8732396"/>
              <a:gd name="connsiteY7" fmla="*/ 1706894 h 3291854"/>
              <a:gd name="connsiteX8" fmla="*/ 4952802 w 8732396"/>
              <a:gd name="connsiteY8" fmla="*/ 1660458 h 3291854"/>
              <a:gd name="connsiteX9" fmla="*/ 5052791 w 8732396"/>
              <a:gd name="connsiteY9" fmla="*/ 1425187 h 3291854"/>
              <a:gd name="connsiteX10" fmla="*/ 5399916 w 8732396"/>
              <a:gd name="connsiteY10" fmla="*/ 1595134 h 3291854"/>
              <a:gd name="connsiteX11" fmla="*/ 5664076 w 8732396"/>
              <a:gd name="connsiteY11" fmla="*/ 14 h 3291854"/>
              <a:gd name="connsiteX12" fmla="*/ 6070476 w 8732396"/>
              <a:gd name="connsiteY12" fmla="*/ 3291854 h 3291854"/>
              <a:gd name="connsiteX13" fmla="*/ 6314316 w 8732396"/>
              <a:gd name="connsiteY13" fmla="*/ 1666254 h 3291854"/>
              <a:gd name="connsiteX14" fmla="*/ 6631288 w 8732396"/>
              <a:gd name="connsiteY14" fmla="*/ 1936392 h 3291854"/>
              <a:gd name="connsiteX15" fmla="*/ 6927742 w 8732396"/>
              <a:gd name="connsiteY15" fmla="*/ 1198894 h 3291854"/>
              <a:gd name="connsiteX16" fmla="*/ 7134227 w 8732396"/>
              <a:gd name="connsiteY16" fmla="*/ 1583002 h 3291854"/>
              <a:gd name="connsiteX17" fmla="*/ 7269356 w 8732396"/>
              <a:gd name="connsiteY17" fmla="*/ 1666254 h 3291854"/>
              <a:gd name="connsiteX18" fmla="*/ 8732396 w 8732396"/>
              <a:gd name="connsiteY18" fmla="*/ 1666254 h 3291854"/>
              <a:gd name="connsiteX0" fmla="*/ 0 w 8732396"/>
              <a:gd name="connsiteY0" fmla="*/ 1706894 h 3291854"/>
              <a:gd name="connsiteX1" fmla="*/ 1009892 w 8732396"/>
              <a:gd name="connsiteY1" fmla="*/ 1707176 h 3291854"/>
              <a:gd name="connsiteX2" fmla="*/ 1075440 w 8732396"/>
              <a:gd name="connsiteY2" fmla="*/ 1655217 h 3291854"/>
              <a:gd name="connsiteX3" fmla="*/ 1207871 w 8732396"/>
              <a:gd name="connsiteY3" fmla="*/ 1520316 h 3291854"/>
              <a:gd name="connsiteX4" fmla="*/ 1474509 w 8732396"/>
              <a:gd name="connsiteY4" fmla="*/ 1721699 h 3291854"/>
              <a:gd name="connsiteX5" fmla="*/ 3119779 w 8732396"/>
              <a:gd name="connsiteY5" fmla="*/ 1704011 h 3291854"/>
              <a:gd name="connsiteX6" fmla="*/ 4891916 w 8732396"/>
              <a:gd name="connsiteY6" fmla="*/ 1706894 h 3291854"/>
              <a:gd name="connsiteX7" fmla="*/ 4952802 w 8732396"/>
              <a:gd name="connsiteY7" fmla="*/ 1660458 h 3291854"/>
              <a:gd name="connsiteX8" fmla="*/ 5052791 w 8732396"/>
              <a:gd name="connsiteY8" fmla="*/ 1425187 h 3291854"/>
              <a:gd name="connsiteX9" fmla="*/ 5399916 w 8732396"/>
              <a:gd name="connsiteY9" fmla="*/ 1595134 h 3291854"/>
              <a:gd name="connsiteX10" fmla="*/ 5664076 w 8732396"/>
              <a:gd name="connsiteY10" fmla="*/ 14 h 3291854"/>
              <a:gd name="connsiteX11" fmla="*/ 6070476 w 8732396"/>
              <a:gd name="connsiteY11" fmla="*/ 3291854 h 3291854"/>
              <a:gd name="connsiteX12" fmla="*/ 6314316 w 8732396"/>
              <a:gd name="connsiteY12" fmla="*/ 1666254 h 3291854"/>
              <a:gd name="connsiteX13" fmla="*/ 6631288 w 8732396"/>
              <a:gd name="connsiteY13" fmla="*/ 1936392 h 3291854"/>
              <a:gd name="connsiteX14" fmla="*/ 6927742 w 8732396"/>
              <a:gd name="connsiteY14" fmla="*/ 1198894 h 3291854"/>
              <a:gd name="connsiteX15" fmla="*/ 7134227 w 8732396"/>
              <a:gd name="connsiteY15" fmla="*/ 1583002 h 3291854"/>
              <a:gd name="connsiteX16" fmla="*/ 7269356 w 8732396"/>
              <a:gd name="connsiteY16" fmla="*/ 1666254 h 3291854"/>
              <a:gd name="connsiteX17" fmla="*/ 8732396 w 8732396"/>
              <a:gd name="connsiteY17" fmla="*/ 1666254 h 3291854"/>
              <a:gd name="connsiteX0" fmla="*/ 0 w 8732396"/>
              <a:gd name="connsiteY0" fmla="*/ 1706894 h 3291854"/>
              <a:gd name="connsiteX1" fmla="*/ 1009892 w 8732396"/>
              <a:gd name="connsiteY1" fmla="*/ 1707176 h 3291854"/>
              <a:gd name="connsiteX2" fmla="*/ 1075440 w 8732396"/>
              <a:gd name="connsiteY2" fmla="*/ 1655217 h 3291854"/>
              <a:gd name="connsiteX3" fmla="*/ 1207871 w 8732396"/>
              <a:gd name="connsiteY3" fmla="*/ 1520316 h 3291854"/>
              <a:gd name="connsiteX4" fmla="*/ 3119779 w 8732396"/>
              <a:gd name="connsiteY4" fmla="*/ 1704011 h 3291854"/>
              <a:gd name="connsiteX5" fmla="*/ 4891916 w 8732396"/>
              <a:gd name="connsiteY5" fmla="*/ 1706894 h 3291854"/>
              <a:gd name="connsiteX6" fmla="*/ 4952802 w 8732396"/>
              <a:gd name="connsiteY6" fmla="*/ 1660458 h 3291854"/>
              <a:gd name="connsiteX7" fmla="*/ 5052791 w 8732396"/>
              <a:gd name="connsiteY7" fmla="*/ 1425187 h 3291854"/>
              <a:gd name="connsiteX8" fmla="*/ 5399916 w 8732396"/>
              <a:gd name="connsiteY8" fmla="*/ 1595134 h 3291854"/>
              <a:gd name="connsiteX9" fmla="*/ 5664076 w 8732396"/>
              <a:gd name="connsiteY9" fmla="*/ 14 h 3291854"/>
              <a:gd name="connsiteX10" fmla="*/ 6070476 w 8732396"/>
              <a:gd name="connsiteY10" fmla="*/ 3291854 h 3291854"/>
              <a:gd name="connsiteX11" fmla="*/ 6314316 w 8732396"/>
              <a:gd name="connsiteY11" fmla="*/ 1666254 h 3291854"/>
              <a:gd name="connsiteX12" fmla="*/ 6631288 w 8732396"/>
              <a:gd name="connsiteY12" fmla="*/ 1936392 h 3291854"/>
              <a:gd name="connsiteX13" fmla="*/ 6927742 w 8732396"/>
              <a:gd name="connsiteY13" fmla="*/ 1198894 h 3291854"/>
              <a:gd name="connsiteX14" fmla="*/ 7134227 w 8732396"/>
              <a:gd name="connsiteY14" fmla="*/ 1583002 h 3291854"/>
              <a:gd name="connsiteX15" fmla="*/ 7269356 w 8732396"/>
              <a:gd name="connsiteY15" fmla="*/ 1666254 h 3291854"/>
              <a:gd name="connsiteX16" fmla="*/ 8732396 w 8732396"/>
              <a:gd name="connsiteY16" fmla="*/ 1666254 h 3291854"/>
              <a:gd name="connsiteX0" fmla="*/ 0 w 8732396"/>
              <a:gd name="connsiteY0" fmla="*/ 1706894 h 3291854"/>
              <a:gd name="connsiteX1" fmla="*/ 1009892 w 8732396"/>
              <a:gd name="connsiteY1" fmla="*/ 1707176 h 3291854"/>
              <a:gd name="connsiteX2" fmla="*/ 1075440 w 8732396"/>
              <a:gd name="connsiteY2" fmla="*/ 1655217 h 3291854"/>
              <a:gd name="connsiteX3" fmla="*/ 3119779 w 8732396"/>
              <a:gd name="connsiteY3" fmla="*/ 1704011 h 3291854"/>
              <a:gd name="connsiteX4" fmla="*/ 4891916 w 8732396"/>
              <a:gd name="connsiteY4" fmla="*/ 1706894 h 3291854"/>
              <a:gd name="connsiteX5" fmla="*/ 4952802 w 8732396"/>
              <a:gd name="connsiteY5" fmla="*/ 1660458 h 3291854"/>
              <a:gd name="connsiteX6" fmla="*/ 5052791 w 8732396"/>
              <a:gd name="connsiteY6" fmla="*/ 1425187 h 3291854"/>
              <a:gd name="connsiteX7" fmla="*/ 5399916 w 8732396"/>
              <a:gd name="connsiteY7" fmla="*/ 1595134 h 3291854"/>
              <a:gd name="connsiteX8" fmla="*/ 5664076 w 8732396"/>
              <a:gd name="connsiteY8" fmla="*/ 14 h 3291854"/>
              <a:gd name="connsiteX9" fmla="*/ 6070476 w 8732396"/>
              <a:gd name="connsiteY9" fmla="*/ 3291854 h 3291854"/>
              <a:gd name="connsiteX10" fmla="*/ 6314316 w 8732396"/>
              <a:gd name="connsiteY10" fmla="*/ 1666254 h 3291854"/>
              <a:gd name="connsiteX11" fmla="*/ 6631288 w 8732396"/>
              <a:gd name="connsiteY11" fmla="*/ 1936392 h 3291854"/>
              <a:gd name="connsiteX12" fmla="*/ 6927742 w 8732396"/>
              <a:gd name="connsiteY12" fmla="*/ 1198894 h 3291854"/>
              <a:gd name="connsiteX13" fmla="*/ 7134227 w 8732396"/>
              <a:gd name="connsiteY13" fmla="*/ 1583002 h 3291854"/>
              <a:gd name="connsiteX14" fmla="*/ 7269356 w 8732396"/>
              <a:gd name="connsiteY14" fmla="*/ 1666254 h 3291854"/>
              <a:gd name="connsiteX15" fmla="*/ 8732396 w 8732396"/>
              <a:gd name="connsiteY15" fmla="*/ 1666254 h 3291854"/>
              <a:gd name="connsiteX0" fmla="*/ 0 w 8732396"/>
              <a:gd name="connsiteY0" fmla="*/ 1706894 h 3291854"/>
              <a:gd name="connsiteX1" fmla="*/ 1009892 w 8732396"/>
              <a:gd name="connsiteY1" fmla="*/ 1707176 h 3291854"/>
              <a:gd name="connsiteX2" fmla="*/ 3119779 w 8732396"/>
              <a:gd name="connsiteY2" fmla="*/ 1704011 h 3291854"/>
              <a:gd name="connsiteX3" fmla="*/ 4891916 w 8732396"/>
              <a:gd name="connsiteY3" fmla="*/ 1706894 h 3291854"/>
              <a:gd name="connsiteX4" fmla="*/ 4952802 w 8732396"/>
              <a:gd name="connsiteY4" fmla="*/ 1660458 h 3291854"/>
              <a:gd name="connsiteX5" fmla="*/ 5052791 w 8732396"/>
              <a:gd name="connsiteY5" fmla="*/ 1425187 h 3291854"/>
              <a:gd name="connsiteX6" fmla="*/ 5399916 w 8732396"/>
              <a:gd name="connsiteY6" fmla="*/ 1595134 h 3291854"/>
              <a:gd name="connsiteX7" fmla="*/ 5664076 w 8732396"/>
              <a:gd name="connsiteY7" fmla="*/ 14 h 3291854"/>
              <a:gd name="connsiteX8" fmla="*/ 6070476 w 8732396"/>
              <a:gd name="connsiteY8" fmla="*/ 3291854 h 3291854"/>
              <a:gd name="connsiteX9" fmla="*/ 6314316 w 8732396"/>
              <a:gd name="connsiteY9" fmla="*/ 1666254 h 3291854"/>
              <a:gd name="connsiteX10" fmla="*/ 6631288 w 8732396"/>
              <a:gd name="connsiteY10" fmla="*/ 1936392 h 3291854"/>
              <a:gd name="connsiteX11" fmla="*/ 6927742 w 8732396"/>
              <a:gd name="connsiteY11" fmla="*/ 1198894 h 3291854"/>
              <a:gd name="connsiteX12" fmla="*/ 7134227 w 8732396"/>
              <a:gd name="connsiteY12" fmla="*/ 1583002 h 3291854"/>
              <a:gd name="connsiteX13" fmla="*/ 7269356 w 8732396"/>
              <a:gd name="connsiteY13" fmla="*/ 1666254 h 3291854"/>
              <a:gd name="connsiteX14" fmla="*/ 8732396 w 8732396"/>
              <a:gd name="connsiteY14" fmla="*/ 1666254 h 3291854"/>
              <a:gd name="connsiteX0" fmla="*/ 0 w 8732396"/>
              <a:gd name="connsiteY0" fmla="*/ 1706894 h 3291854"/>
              <a:gd name="connsiteX1" fmla="*/ 3119779 w 8732396"/>
              <a:gd name="connsiteY1" fmla="*/ 1704011 h 3291854"/>
              <a:gd name="connsiteX2" fmla="*/ 4891916 w 8732396"/>
              <a:gd name="connsiteY2" fmla="*/ 1706894 h 3291854"/>
              <a:gd name="connsiteX3" fmla="*/ 4952802 w 8732396"/>
              <a:gd name="connsiteY3" fmla="*/ 1660458 h 3291854"/>
              <a:gd name="connsiteX4" fmla="*/ 5052791 w 8732396"/>
              <a:gd name="connsiteY4" fmla="*/ 1425187 h 3291854"/>
              <a:gd name="connsiteX5" fmla="*/ 5399916 w 8732396"/>
              <a:gd name="connsiteY5" fmla="*/ 1595134 h 3291854"/>
              <a:gd name="connsiteX6" fmla="*/ 5664076 w 8732396"/>
              <a:gd name="connsiteY6" fmla="*/ 14 h 3291854"/>
              <a:gd name="connsiteX7" fmla="*/ 6070476 w 8732396"/>
              <a:gd name="connsiteY7" fmla="*/ 3291854 h 3291854"/>
              <a:gd name="connsiteX8" fmla="*/ 6314316 w 8732396"/>
              <a:gd name="connsiteY8" fmla="*/ 1666254 h 3291854"/>
              <a:gd name="connsiteX9" fmla="*/ 6631288 w 8732396"/>
              <a:gd name="connsiteY9" fmla="*/ 1936392 h 3291854"/>
              <a:gd name="connsiteX10" fmla="*/ 6927742 w 8732396"/>
              <a:gd name="connsiteY10" fmla="*/ 1198894 h 3291854"/>
              <a:gd name="connsiteX11" fmla="*/ 7134227 w 8732396"/>
              <a:gd name="connsiteY11" fmla="*/ 1583002 h 3291854"/>
              <a:gd name="connsiteX12" fmla="*/ 7269356 w 8732396"/>
              <a:gd name="connsiteY12" fmla="*/ 1666254 h 3291854"/>
              <a:gd name="connsiteX13" fmla="*/ 8732396 w 8732396"/>
              <a:gd name="connsiteY13" fmla="*/ 1666254 h 3291854"/>
              <a:gd name="connsiteX0" fmla="*/ 0 w 5612617"/>
              <a:gd name="connsiteY0" fmla="*/ 1704011 h 3291854"/>
              <a:gd name="connsiteX1" fmla="*/ 1772137 w 5612617"/>
              <a:gd name="connsiteY1" fmla="*/ 1706894 h 3291854"/>
              <a:gd name="connsiteX2" fmla="*/ 1833023 w 5612617"/>
              <a:gd name="connsiteY2" fmla="*/ 1660458 h 3291854"/>
              <a:gd name="connsiteX3" fmla="*/ 1933012 w 5612617"/>
              <a:gd name="connsiteY3" fmla="*/ 1425187 h 3291854"/>
              <a:gd name="connsiteX4" fmla="*/ 2280137 w 5612617"/>
              <a:gd name="connsiteY4" fmla="*/ 1595134 h 3291854"/>
              <a:gd name="connsiteX5" fmla="*/ 2544297 w 5612617"/>
              <a:gd name="connsiteY5" fmla="*/ 14 h 3291854"/>
              <a:gd name="connsiteX6" fmla="*/ 2950697 w 5612617"/>
              <a:gd name="connsiteY6" fmla="*/ 3291854 h 3291854"/>
              <a:gd name="connsiteX7" fmla="*/ 3194537 w 5612617"/>
              <a:gd name="connsiteY7" fmla="*/ 1666254 h 3291854"/>
              <a:gd name="connsiteX8" fmla="*/ 3511509 w 5612617"/>
              <a:gd name="connsiteY8" fmla="*/ 1936392 h 3291854"/>
              <a:gd name="connsiteX9" fmla="*/ 3807963 w 5612617"/>
              <a:gd name="connsiteY9" fmla="*/ 1198894 h 3291854"/>
              <a:gd name="connsiteX10" fmla="*/ 4014448 w 5612617"/>
              <a:gd name="connsiteY10" fmla="*/ 1583002 h 3291854"/>
              <a:gd name="connsiteX11" fmla="*/ 4149577 w 5612617"/>
              <a:gd name="connsiteY11" fmla="*/ 1666254 h 3291854"/>
              <a:gd name="connsiteX12" fmla="*/ 5612617 w 5612617"/>
              <a:gd name="connsiteY12" fmla="*/ 1666254 h 3291854"/>
              <a:gd name="connsiteX0" fmla="*/ 0 w 7254678"/>
              <a:gd name="connsiteY0" fmla="*/ 1704011 h 3291854"/>
              <a:gd name="connsiteX1" fmla="*/ 1772137 w 7254678"/>
              <a:gd name="connsiteY1" fmla="*/ 1706894 h 3291854"/>
              <a:gd name="connsiteX2" fmla="*/ 1833023 w 7254678"/>
              <a:gd name="connsiteY2" fmla="*/ 1660458 h 3291854"/>
              <a:gd name="connsiteX3" fmla="*/ 1933012 w 7254678"/>
              <a:gd name="connsiteY3" fmla="*/ 1425187 h 3291854"/>
              <a:gd name="connsiteX4" fmla="*/ 2280137 w 7254678"/>
              <a:gd name="connsiteY4" fmla="*/ 1595134 h 3291854"/>
              <a:gd name="connsiteX5" fmla="*/ 2544297 w 7254678"/>
              <a:gd name="connsiteY5" fmla="*/ 14 h 3291854"/>
              <a:gd name="connsiteX6" fmla="*/ 2950697 w 7254678"/>
              <a:gd name="connsiteY6" fmla="*/ 3291854 h 3291854"/>
              <a:gd name="connsiteX7" fmla="*/ 3194537 w 7254678"/>
              <a:gd name="connsiteY7" fmla="*/ 1666254 h 3291854"/>
              <a:gd name="connsiteX8" fmla="*/ 3511509 w 7254678"/>
              <a:gd name="connsiteY8" fmla="*/ 1936392 h 3291854"/>
              <a:gd name="connsiteX9" fmla="*/ 3807963 w 7254678"/>
              <a:gd name="connsiteY9" fmla="*/ 1198894 h 3291854"/>
              <a:gd name="connsiteX10" fmla="*/ 4014448 w 7254678"/>
              <a:gd name="connsiteY10" fmla="*/ 1583002 h 3291854"/>
              <a:gd name="connsiteX11" fmla="*/ 4149577 w 7254678"/>
              <a:gd name="connsiteY11" fmla="*/ 1666254 h 3291854"/>
              <a:gd name="connsiteX12" fmla="*/ 7254678 w 7254678"/>
              <a:gd name="connsiteY12" fmla="*/ 1666254 h 3291854"/>
              <a:gd name="connsiteX0" fmla="*/ 0 w 12436591"/>
              <a:gd name="connsiteY0" fmla="*/ 1704011 h 3291854"/>
              <a:gd name="connsiteX1" fmla="*/ 6954050 w 12436591"/>
              <a:gd name="connsiteY1" fmla="*/ 1706894 h 3291854"/>
              <a:gd name="connsiteX2" fmla="*/ 7014936 w 12436591"/>
              <a:gd name="connsiteY2" fmla="*/ 1660458 h 3291854"/>
              <a:gd name="connsiteX3" fmla="*/ 7114925 w 12436591"/>
              <a:gd name="connsiteY3" fmla="*/ 1425187 h 3291854"/>
              <a:gd name="connsiteX4" fmla="*/ 7462050 w 12436591"/>
              <a:gd name="connsiteY4" fmla="*/ 1595134 h 3291854"/>
              <a:gd name="connsiteX5" fmla="*/ 7726210 w 12436591"/>
              <a:gd name="connsiteY5" fmla="*/ 14 h 3291854"/>
              <a:gd name="connsiteX6" fmla="*/ 8132610 w 12436591"/>
              <a:gd name="connsiteY6" fmla="*/ 3291854 h 3291854"/>
              <a:gd name="connsiteX7" fmla="*/ 8376450 w 12436591"/>
              <a:gd name="connsiteY7" fmla="*/ 1666254 h 3291854"/>
              <a:gd name="connsiteX8" fmla="*/ 8693422 w 12436591"/>
              <a:gd name="connsiteY8" fmla="*/ 1936392 h 3291854"/>
              <a:gd name="connsiteX9" fmla="*/ 8989876 w 12436591"/>
              <a:gd name="connsiteY9" fmla="*/ 1198894 h 3291854"/>
              <a:gd name="connsiteX10" fmla="*/ 9196361 w 12436591"/>
              <a:gd name="connsiteY10" fmla="*/ 1583002 h 3291854"/>
              <a:gd name="connsiteX11" fmla="*/ 9331490 w 12436591"/>
              <a:gd name="connsiteY11" fmla="*/ 1666254 h 3291854"/>
              <a:gd name="connsiteX12" fmla="*/ 12436591 w 12436591"/>
              <a:gd name="connsiteY12" fmla="*/ 1666254 h 3291854"/>
              <a:gd name="connsiteX0" fmla="*/ 0 w 21863817"/>
              <a:gd name="connsiteY0" fmla="*/ 1729165 h 3291854"/>
              <a:gd name="connsiteX1" fmla="*/ 16381276 w 21863817"/>
              <a:gd name="connsiteY1" fmla="*/ 1706894 h 3291854"/>
              <a:gd name="connsiteX2" fmla="*/ 16442162 w 21863817"/>
              <a:gd name="connsiteY2" fmla="*/ 1660458 h 3291854"/>
              <a:gd name="connsiteX3" fmla="*/ 16542151 w 21863817"/>
              <a:gd name="connsiteY3" fmla="*/ 1425187 h 3291854"/>
              <a:gd name="connsiteX4" fmla="*/ 16889276 w 21863817"/>
              <a:gd name="connsiteY4" fmla="*/ 1595134 h 3291854"/>
              <a:gd name="connsiteX5" fmla="*/ 17153436 w 21863817"/>
              <a:gd name="connsiteY5" fmla="*/ 14 h 3291854"/>
              <a:gd name="connsiteX6" fmla="*/ 17559836 w 21863817"/>
              <a:gd name="connsiteY6" fmla="*/ 3291854 h 3291854"/>
              <a:gd name="connsiteX7" fmla="*/ 17803676 w 21863817"/>
              <a:gd name="connsiteY7" fmla="*/ 1666254 h 3291854"/>
              <a:gd name="connsiteX8" fmla="*/ 18120648 w 21863817"/>
              <a:gd name="connsiteY8" fmla="*/ 1936392 h 3291854"/>
              <a:gd name="connsiteX9" fmla="*/ 18417102 w 21863817"/>
              <a:gd name="connsiteY9" fmla="*/ 1198894 h 3291854"/>
              <a:gd name="connsiteX10" fmla="*/ 18623587 w 21863817"/>
              <a:gd name="connsiteY10" fmla="*/ 1583002 h 3291854"/>
              <a:gd name="connsiteX11" fmla="*/ 18758716 w 21863817"/>
              <a:gd name="connsiteY11" fmla="*/ 1666254 h 3291854"/>
              <a:gd name="connsiteX12" fmla="*/ 21863817 w 21863817"/>
              <a:gd name="connsiteY12" fmla="*/ 1666254 h 3291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1863817" h="3291854">
                <a:moveTo>
                  <a:pt x="0" y="1729165"/>
                </a:moveTo>
                <a:lnTo>
                  <a:pt x="16381276" y="1706894"/>
                </a:lnTo>
                <a:cubicBezTo>
                  <a:pt x="16420161" y="1703189"/>
                  <a:pt x="16428683" y="1685625"/>
                  <a:pt x="16442162" y="1660458"/>
                </a:cubicBezTo>
                <a:cubicBezTo>
                  <a:pt x="16455641" y="1635291"/>
                  <a:pt x="16465410" y="1435268"/>
                  <a:pt x="16542151" y="1425187"/>
                </a:cubicBezTo>
                <a:cubicBezTo>
                  <a:pt x="16618892" y="1415107"/>
                  <a:pt x="16787395" y="1832663"/>
                  <a:pt x="16889276" y="1595134"/>
                </a:cubicBezTo>
                <a:cubicBezTo>
                  <a:pt x="16991157" y="1357605"/>
                  <a:pt x="17028634" y="-5150"/>
                  <a:pt x="17153436" y="14"/>
                </a:cubicBezTo>
                <a:cubicBezTo>
                  <a:pt x="17278238" y="5178"/>
                  <a:pt x="17446559" y="3291535"/>
                  <a:pt x="17559836" y="3291854"/>
                </a:cubicBezTo>
                <a:cubicBezTo>
                  <a:pt x="17673113" y="3292173"/>
                  <a:pt x="17710207" y="1892164"/>
                  <a:pt x="17803676" y="1666254"/>
                </a:cubicBezTo>
                <a:cubicBezTo>
                  <a:pt x="17897145" y="1440344"/>
                  <a:pt x="18018410" y="2014285"/>
                  <a:pt x="18120648" y="1936392"/>
                </a:cubicBezTo>
                <a:cubicBezTo>
                  <a:pt x="18222886" y="1858499"/>
                  <a:pt x="18333279" y="1257792"/>
                  <a:pt x="18417102" y="1198894"/>
                </a:cubicBezTo>
                <a:cubicBezTo>
                  <a:pt x="18500925" y="1139996"/>
                  <a:pt x="18590856" y="1536575"/>
                  <a:pt x="18623587" y="1583002"/>
                </a:cubicBezTo>
                <a:cubicBezTo>
                  <a:pt x="18656318" y="1629429"/>
                  <a:pt x="18692447" y="1661255"/>
                  <a:pt x="18758716" y="1666254"/>
                </a:cubicBezTo>
                <a:lnTo>
                  <a:pt x="21863817" y="1666254"/>
                </a:lnTo>
              </a:path>
            </a:pathLst>
          </a:custGeom>
          <a:ln w="38100" cap="rnd">
            <a:solidFill>
              <a:srgbClr val="00E7E2"/>
            </a:solidFill>
          </a:ln>
          <a:effectLst>
            <a:outerShdw blurRad="88900" algn="ctr" rotWithShape="0">
              <a:srgbClr val="01FFFF"/>
            </a:outerShdw>
          </a:effectLst>
        </p:spPr>
        <p:style>
          <a:lnRef idx="1">
            <a:schemeClr val="dk1"/>
          </a:lnRef>
          <a:fillRef idx="0">
            <a:schemeClr val="dk1"/>
          </a:fillRef>
          <a:effectRef idx="0">
            <a:schemeClr val="dk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
        <p:nvSpPr>
          <p:cNvPr id="14" name="Oval 13"/>
          <p:cNvSpPr/>
          <p:nvPr/>
        </p:nvSpPr>
        <p:spPr>
          <a:xfrm>
            <a:off x="-115051" y="5943600"/>
            <a:ext cx="91440" cy="91440"/>
          </a:xfrm>
          <a:prstGeom prst="ellipse">
            <a:avLst/>
          </a:prstGeom>
          <a:solidFill>
            <a:srgbClr val="69FFFF"/>
          </a:solidFill>
          <a:ln w="38100" cap="rnd">
            <a:solidFill>
              <a:srgbClr val="69FFFF"/>
            </a:solidFill>
          </a:ln>
          <a:effectLst>
            <a:outerShdw blurRad="88900" algn="ctr" rotWithShape="0">
              <a:srgbClr val="01FFFF"/>
            </a:outerShdw>
          </a:effectLst>
        </p:spPr>
        <p:style>
          <a:lnRef idx="1">
            <a:schemeClr val="dk1"/>
          </a:lnRef>
          <a:fillRef idx="0">
            <a:schemeClr val="dk1"/>
          </a:fillRef>
          <a:effectRef idx="0">
            <a:schemeClr val="dk1"/>
          </a:effectRef>
          <a:fontRef idx="minor">
            <a:schemeClr val="tx1"/>
          </a:fontRef>
        </p:style>
        <p:txBody>
          <a:bodyPr rtlCol="0" anchor="ctr"/>
          <a:lstStyle/>
          <a:p>
            <a:pPr algn="ctr"/>
            <a:endParaRPr lang="en-US">
              <a:solidFill>
                <a:schemeClr val="tx1"/>
              </a:solidFill>
            </a:endParaRPr>
          </a:p>
        </p:txBody>
      </p:sp>
      <p:pic>
        <p:nvPicPr>
          <p:cNvPr id="15" name="Picture 2" descr="Related image"/>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1597789">
            <a:off x="4501204" y="5966513"/>
            <a:ext cx="1005201" cy="9420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9637389"/>
      </p:ext>
    </p:extLst>
  </p:cSld>
  <p:clrMapOvr>
    <a:masterClrMapping/>
  </p:clrMapOvr>
  <mc:AlternateContent xmlns:mc="http://schemas.openxmlformats.org/markup-compatibility/2006">
    <mc:Choice xmlns:p14="http://schemas.microsoft.com/office/powerpoint/2010/main" Requires="p14">
      <p:transition spd="slow" p14:dur="1500" advClick="0" advTm="5000">
        <p14:window dir="vert"/>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path" presetSubtype="0" repeatCount="indefinite" accel="50000" decel="50000" fill="hold" grpId="0" nodeType="withEffect">
                                  <p:stCondLst>
                                    <p:cond delay="0"/>
                                  </p:stCondLst>
                                  <p:childTnLst>
                                    <p:animMotion origin="layout" path="M 0.00747 0.00162 L 0.76198 -0.00116 L 0.76685 -0.02593 L 0.78125 -0.00463 L 0.78507 -0.01458 L 0.79653 -0.13519 L 0.81476 0.12222 L 0.82778 -0.00926 L 0.84063 0.01759 L 0.85539 -0.04375 L 0.86719 -0.00625 L 0.87987 -0.00509 L 1.01268 -0.00463 " pathEditMode="relative" rAng="0" ptsTypes="AAAAAAAAAAAAA">
                                      <p:cBhvr>
                                        <p:cTn id="6" dur="1750" fill="hold"/>
                                        <p:tgtEl>
                                          <p:spTgt spid="14"/>
                                        </p:tgtEl>
                                        <p:attrNameLst>
                                          <p:attrName>ppt_x</p:attrName>
                                          <p:attrName>ppt_y</p:attrName>
                                        </p:attrNameLst>
                                      </p:cBhvr>
                                      <p:rCtr x="50260" y="-810"/>
                                    </p:animMotion>
                                  </p:childTnLst>
                                </p:cTn>
                              </p:par>
                              <p:par>
                                <p:cTn id="7" presetID="6" presetClass="emph" presetSubtype="0" repeatCount="indefinite" autoRev="1" fill="hold" grpId="0" nodeType="withEffect">
                                  <p:stCondLst>
                                    <p:cond delay="0"/>
                                  </p:stCondLst>
                                  <p:childTnLst>
                                    <p:animScale>
                                      <p:cBhvr>
                                        <p:cTn id="8" dur="300" fill="hold"/>
                                        <p:tgtEl>
                                          <p:spTgt spid="12"/>
                                        </p:tgtEl>
                                      </p:cBhvr>
                                      <p:by x="110000" y="11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4"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685800"/>
            <a:ext cx="9144000" cy="1143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 name="Freeform 2"/>
          <p:cNvSpPr/>
          <p:nvPr/>
        </p:nvSpPr>
        <p:spPr>
          <a:xfrm>
            <a:off x="5024814" y="3445099"/>
            <a:ext cx="4119186" cy="3429000"/>
          </a:xfrm>
          <a:custGeom>
            <a:avLst/>
            <a:gdLst>
              <a:gd name="connsiteX0" fmla="*/ 2074460 w 4148919"/>
              <a:gd name="connsiteY0" fmla="*/ 368490 h 3425589"/>
              <a:gd name="connsiteX1" fmla="*/ 3098042 w 4148919"/>
              <a:gd name="connsiteY1" fmla="*/ 0 h 3425589"/>
              <a:gd name="connsiteX2" fmla="*/ 4148919 w 4148919"/>
              <a:gd name="connsiteY2" fmla="*/ 846162 h 3425589"/>
              <a:gd name="connsiteX3" fmla="*/ 3234519 w 4148919"/>
              <a:gd name="connsiteY3" fmla="*/ 2756848 h 3425589"/>
              <a:gd name="connsiteX4" fmla="*/ 2074460 w 4148919"/>
              <a:gd name="connsiteY4" fmla="*/ 3425589 h 3425589"/>
              <a:gd name="connsiteX5" fmla="*/ 941695 w 4148919"/>
              <a:gd name="connsiteY5" fmla="*/ 2784144 h 3425589"/>
              <a:gd name="connsiteX6" fmla="*/ 0 w 4148919"/>
              <a:gd name="connsiteY6" fmla="*/ 846162 h 3425589"/>
              <a:gd name="connsiteX7" fmla="*/ 1132764 w 4148919"/>
              <a:gd name="connsiteY7" fmla="*/ 0 h 3425589"/>
              <a:gd name="connsiteX8" fmla="*/ 2074460 w 4148919"/>
              <a:gd name="connsiteY8" fmla="*/ 368490 h 3425589"/>
              <a:gd name="connsiteX0" fmla="*/ 2074460 w 4148919"/>
              <a:gd name="connsiteY0" fmla="*/ 368517 h 3425616"/>
              <a:gd name="connsiteX1" fmla="*/ 3098042 w 4148919"/>
              <a:gd name="connsiteY1" fmla="*/ 27 h 3425616"/>
              <a:gd name="connsiteX2" fmla="*/ 4148919 w 4148919"/>
              <a:gd name="connsiteY2" fmla="*/ 846189 h 3425616"/>
              <a:gd name="connsiteX3" fmla="*/ 3234519 w 4148919"/>
              <a:gd name="connsiteY3" fmla="*/ 2756875 h 3425616"/>
              <a:gd name="connsiteX4" fmla="*/ 2074460 w 4148919"/>
              <a:gd name="connsiteY4" fmla="*/ 3425616 h 3425616"/>
              <a:gd name="connsiteX5" fmla="*/ 941695 w 4148919"/>
              <a:gd name="connsiteY5" fmla="*/ 2784171 h 3425616"/>
              <a:gd name="connsiteX6" fmla="*/ 0 w 4148919"/>
              <a:gd name="connsiteY6" fmla="*/ 846189 h 3425616"/>
              <a:gd name="connsiteX7" fmla="*/ 1132764 w 4148919"/>
              <a:gd name="connsiteY7" fmla="*/ 27 h 3425616"/>
              <a:gd name="connsiteX8" fmla="*/ 2074460 w 4148919"/>
              <a:gd name="connsiteY8" fmla="*/ 368517 h 3425616"/>
              <a:gd name="connsiteX0" fmla="*/ 2074460 w 4167351"/>
              <a:gd name="connsiteY0" fmla="*/ 368527 h 3425626"/>
              <a:gd name="connsiteX1" fmla="*/ 3098042 w 4167351"/>
              <a:gd name="connsiteY1" fmla="*/ 37 h 3425626"/>
              <a:gd name="connsiteX2" fmla="*/ 4148919 w 4167351"/>
              <a:gd name="connsiteY2" fmla="*/ 846199 h 3425626"/>
              <a:gd name="connsiteX3" fmla="*/ 3234519 w 4167351"/>
              <a:gd name="connsiteY3" fmla="*/ 2756885 h 3425626"/>
              <a:gd name="connsiteX4" fmla="*/ 2074460 w 4167351"/>
              <a:gd name="connsiteY4" fmla="*/ 3425626 h 3425626"/>
              <a:gd name="connsiteX5" fmla="*/ 941695 w 4167351"/>
              <a:gd name="connsiteY5" fmla="*/ 2784181 h 3425626"/>
              <a:gd name="connsiteX6" fmla="*/ 0 w 4167351"/>
              <a:gd name="connsiteY6" fmla="*/ 846199 h 3425626"/>
              <a:gd name="connsiteX7" fmla="*/ 1132764 w 4167351"/>
              <a:gd name="connsiteY7" fmla="*/ 37 h 3425626"/>
              <a:gd name="connsiteX8" fmla="*/ 2074460 w 4167351"/>
              <a:gd name="connsiteY8" fmla="*/ 368527 h 3425626"/>
              <a:gd name="connsiteX0" fmla="*/ 2074460 w 4180157"/>
              <a:gd name="connsiteY0" fmla="*/ 368527 h 3425626"/>
              <a:gd name="connsiteX1" fmla="*/ 3098042 w 4180157"/>
              <a:gd name="connsiteY1" fmla="*/ 37 h 3425626"/>
              <a:gd name="connsiteX2" fmla="*/ 4148919 w 4180157"/>
              <a:gd name="connsiteY2" fmla="*/ 846199 h 3425626"/>
              <a:gd name="connsiteX3" fmla="*/ 3234519 w 4180157"/>
              <a:gd name="connsiteY3" fmla="*/ 2756885 h 3425626"/>
              <a:gd name="connsiteX4" fmla="*/ 2074460 w 4180157"/>
              <a:gd name="connsiteY4" fmla="*/ 3425626 h 3425626"/>
              <a:gd name="connsiteX5" fmla="*/ 941695 w 4180157"/>
              <a:gd name="connsiteY5" fmla="*/ 2784181 h 3425626"/>
              <a:gd name="connsiteX6" fmla="*/ 0 w 4180157"/>
              <a:gd name="connsiteY6" fmla="*/ 846199 h 3425626"/>
              <a:gd name="connsiteX7" fmla="*/ 1132764 w 4180157"/>
              <a:gd name="connsiteY7" fmla="*/ 37 h 3425626"/>
              <a:gd name="connsiteX8" fmla="*/ 2074460 w 4180157"/>
              <a:gd name="connsiteY8" fmla="*/ 368527 h 3425626"/>
              <a:gd name="connsiteX0" fmla="*/ 2074460 w 4180157"/>
              <a:gd name="connsiteY0" fmla="*/ 368527 h 3425632"/>
              <a:gd name="connsiteX1" fmla="*/ 3098042 w 4180157"/>
              <a:gd name="connsiteY1" fmla="*/ 37 h 3425632"/>
              <a:gd name="connsiteX2" fmla="*/ 4148919 w 4180157"/>
              <a:gd name="connsiteY2" fmla="*/ 846199 h 3425632"/>
              <a:gd name="connsiteX3" fmla="*/ 3234519 w 4180157"/>
              <a:gd name="connsiteY3" fmla="*/ 2756885 h 3425632"/>
              <a:gd name="connsiteX4" fmla="*/ 2074460 w 4180157"/>
              <a:gd name="connsiteY4" fmla="*/ 3425626 h 3425632"/>
              <a:gd name="connsiteX5" fmla="*/ 941695 w 4180157"/>
              <a:gd name="connsiteY5" fmla="*/ 2784181 h 3425632"/>
              <a:gd name="connsiteX6" fmla="*/ 0 w 4180157"/>
              <a:gd name="connsiteY6" fmla="*/ 846199 h 3425632"/>
              <a:gd name="connsiteX7" fmla="*/ 1132764 w 4180157"/>
              <a:gd name="connsiteY7" fmla="*/ 37 h 3425632"/>
              <a:gd name="connsiteX8" fmla="*/ 2074460 w 4180157"/>
              <a:gd name="connsiteY8" fmla="*/ 368527 h 3425632"/>
              <a:gd name="connsiteX0" fmla="*/ 2074460 w 4180157"/>
              <a:gd name="connsiteY0" fmla="*/ 368527 h 3425632"/>
              <a:gd name="connsiteX1" fmla="*/ 3098042 w 4180157"/>
              <a:gd name="connsiteY1" fmla="*/ 37 h 3425632"/>
              <a:gd name="connsiteX2" fmla="*/ 4148919 w 4180157"/>
              <a:gd name="connsiteY2" fmla="*/ 846199 h 3425632"/>
              <a:gd name="connsiteX3" fmla="*/ 3234519 w 4180157"/>
              <a:gd name="connsiteY3" fmla="*/ 2756885 h 3425632"/>
              <a:gd name="connsiteX4" fmla="*/ 2074460 w 4180157"/>
              <a:gd name="connsiteY4" fmla="*/ 3425626 h 3425632"/>
              <a:gd name="connsiteX5" fmla="*/ 941695 w 4180157"/>
              <a:gd name="connsiteY5" fmla="*/ 2784181 h 3425632"/>
              <a:gd name="connsiteX6" fmla="*/ 0 w 4180157"/>
              <a:gd name="connsiteY6" fmla="*/ 846199 h 3425632"/>
              <a:gd name="connsiteX7" fmla="*/ 1132764 w 4180157"/>
              <a:gd name="connsiteY7" fmla="*/ 37 h 3425632"/>
              <a:gd name="connsiteX8" fmla="*/ 2074460 w 4180157"/>
              <a:gd name="connsiteY8" fmla="*/ 368527 h 3425632"/>
              <a:gd name="connsiteX0" fmla="*/ 2074460 w 4181865"/>
              <a:gd name="connsiteY0" fmla="*/ 368527 h 3425632"/>
              <a:gd name="connsiteX1" fmla="*/ 3098042 w 4181865"/>
              <a:gd name="connsiteY1" fmla="*/ 37 h 3425632"/>
              <a:gd name="connsiteX2" fmla="*/ 4148919 w 4181865"/>
              <a:gd name="connsiteY2" fmla="*/ 846199 h 3425632"/>
              <a:gd name="connsiteX3" fmla="*/ 3234519 w 4181865"/>
              <a:gd name="connsiteY3" fmla="*/ 2756885 h 3425632"/>
              <a:gd name="connsiteX4" fmla="*/ 2074460 w 4181865"/>
              <a:gd name="connsiteY4" fmla="*/ 3425626 h 3425632"/>
              <a:gd name="connsiteX5" fmla="*/ 941695 w 4181865"/>
              <a:gd name="connsiteY5" fmla="*/ 2784181 h 3425632"/>
              <a:gd name="connsiteX6" fmla="*/ 0 w 4181865"/>
              <a:gd name="connsiteY6" fmla="*/ 846199 h 3425632"/>
              <a:gd name="connsiteX7" fmla="*/ 1132764 w 4181865"/>
              <a:gd name="connsiteY7" fmla="*/ 37 h 3425632"/>
              <a:gd name="connsiteX8" fmla="*/ 2074460 w 4181865"/>
              <a:gd name="connsiteY8" fmla="*/ 368527 h 3425632"/>
              <a:gd name="connsiteX0" fmla="*/ 2074460 w 4161467"/>
              <a:gd name="connsiteY0" fmla="*/ 368531 h 3425636"/>
              <a:gd name="connsiteX1" fmla="*/ 3098042 w 4161467"/>
              <a:gd name="connsiteY1" fmla="*/ 41 h 3425636"/>
              <a:gd name="connsiteX2" fmla="*/ 4148919 w 4161467"/>
              <a:gd name="connsiteY2" fmla="*/ 846203 h 3425636"/>
              <a:gd name="connsiteX3" fmla="*/ 3234519 w 4161467"/>
              <a:gd name="connsiteY3" fmla="*/ 2756889 h 3425636"/>
              <a:gd name="connsiteX4" fmla="*/ 2074460 w 4161467"/>
              <a:gd name="connsiteY4" fmla="*/ 3425630 h 3425636"/>
              <a:gd name="connsiteX5" fmla="*/ 941695 w 4161467"/>
              <a:gd name="connsiteY5" fmla="*/ 2784185 h 3425636"/>
              <a:gd name="connsiteX6" fmla="*/ 0 w 4161467"/>
              <a:gd name="connsiteY6" fmla="*/ 846203 h 3425636"/>
              <a:gd name="connsiteX7" fmla="*/ 1132764 w 4161467"/>
              <a:gd name="connsiteY7" fmla="*/ 41 h 3425636"/>
              <a:gd name="connsiteX8" fmla="*/ 2074460 w 4161467"/>
              <a:gd name="connsiteY8" fmla="*/ 368531 h 3425636"/>
              <a:gd name="connsiteX0" fmla="*/ 2074460 w 4157668"/>
              <a:gd name="connsiteY0" fmla="*/ 368531 h 3425636"/>
              <a:gd name="connsiteX1" fmla="*/ 3098042 w 4157668"/>
              <a:gd name="connsiteY1" fmla="*/ 41 h 3425636"/>
              <a:gd name="connsiteX2" fmla="*/ 4148919 w 4157668"/>
              <a:gd name="connsiteY2" fmla="*/ 846203 h 3425636"/>
              <a:gd name="connsiteX3" fmla="*/ 3234519 w 4157668"/>
              <a:gd name="connsiteY3" fmla="*/ 2756889 h 3425636"/>
              <a:gd name="connsiteX4" fmla="*/ 2074460 w 4157668"/>
              <a:gd name="connsiteY4" fmla="*/ 3425630 h 3425636"/>
              <a:gd name="connsiteX5" fmla="*/ 941695 w 4157668"/>
              <a:gd name="connsiteY5" fmla="*/ 2784185 h 3425636"/>
              <a:gd name="connsiteX6" fmla="*/ 0 w 4157668"/>
              <a:gd name="connsiteY6" fmla="*/ 846203 h 3425636"/>
              <a:gd name="connsiteX7" fmla="*/ 1132764 w 4157668"/>
              <a:gd name="connsiteY7" fmla="*/ 41 h 3425636"/>
              <a:gd name="connsiteX8" fmla="*/ 2074460 w 4157668"/>
              <a:gd name="connsiteY8" fmla="*/ 368531 h 3425636"/>
              <a:gd name="connsiteX0" fmla="*/ 2074460 w 4161467"/>
              <a:gd name="connsiteY0" fmla="*/ 368531 h 3425636"/>
              <a:gd name="connsiteX1" fmla="*/ 3098042 w 4161467"/>
              <a:gd name="connsiteY1" fmla="*/ 41 h 3425636"/>
              <a:gd name="connsiteX2" fmla="*/ 4148919 w 4161467"/>
              <a:gd name="connsiteY2" fmla="*/ 846203 h 3425636"/>
              <a:gd name="connsiteX3" fmla="*/ 3234519 w 4161467"/>
              <a:gd name="connsiteY3" fmla="*/ 2756889 h 3425636"/>
              <a:gd name="connsiteX4" fmla="*/ 2074460 w 4161467"/>
              <a:gd name="connsiteY4" fmla="*/ 3425630 h 3425636"/>
              <a:gd name="connsiteX5" fmla="*/ 941695 w 4161467"/>
              <a:gd name="connsiteY5" fmla="*/ 2784185 h 3425636"/>
              <a:gd name="connsiteX6" fmla="*/ 0 w 4161467"/>
              <a:gd name="connsiteY6" fmla="*/ 846203 h 3425636"/>
              <a:gd name="connsiteX7" fmla="*/ 1132764 w 4161467"/>
              <a:gd name="connsiteY7" fmla="*/ 41 h 3425636"/>
              <a:gd name="connsiteX8" fmla="*/ 2074460 w 4161467"/>
              <a:gd name="connsiteY8" fmla="*/ 368531 h 3425636"/>
              <a:gd name="connsiteX0" fmla="*/ 2074460 w 4161467"/>
              <a:gd name="connsiteY0" fmla="*/ 368531 h 3425642"/>
              <a:gd name="connsiteX1" fmla="*/ 3098042 w 4161467"/>
              <a:gd name="connsiteY1" fmla="*/ 41 h 3425642"/>
              <a:gd name="connsiteX2" fmla="*/ 4148919 w 4161467"/>
              <a:gd name="connsiteY2" fmla="*/ 846203 h 3425642"/>
              <a:gd name="connsiteX3" fmla="*/ 3234519 w 4161467"/>
              <a:gd name="connsiteY3" fmla="*/ 2756889 h 3425642"/>
              <a:gd name="connsiteX4" fmla="*/ 2074460 w 4161467"/>
              <a:gd name="connsiteY4" fmla="*/ 3425630 h 3425642"/>
              <a:gd name="connsiteX5" fmla="*/ 941695 w 4161467"/>
              <a:gd name="connsiteY5" fmla="*/ 2784185 h 3425642"/>
              <a:gd name="connsiteX6" fmla="*/ 0 w 4161467"/>
              <a:gd name="connsiteY6" fmla="*/ 846203 h 3425642"/>
              <a:gd name="connsiteX7" fmla="*/ 1132764 w 4161467"/>
              <a:gd name="connsiteY7" fmla="*/ 41 h 3425642"/>
              <a:gd name="connsiteX8" fmla="*/ 2074460 w 4161467"/>
              <a:gd name="connsiteY8" fmla="*/ 368531 h 3425642"/>
              <a:gd name="connsiteX0" fmla="*/ 2080011 w 4167018"/>
              <a:gd name="connsiteY0" fmla="*/ 368531 h 3425642"/>
              <a:gd name="connsiteX1" fmla="*/ 3103593 w 4167018"/>
              <a:gd name="connsiteY1" fmla="*/ 41 h 3425642"/>
              <a:gd name="connsiteX2" fmla="*/ 4154470 w 4167018"/>
              <a:gd name="connsiteY2" fmla="*/ 846203 h 3425642"/>
              <a:gd name="connsiteX3" fmla="*/ 3240070 w 4167018"/>
              <a:gd name="connsiteY3" fmla="*/ 2756889 h 3425642"/>
              <a:gd name="connsiteX4" fmla="*/ 2080011 w 4167018"/>
              <a:gd name="connsiteY4" fmla="*/ 3425630 h 3425642"/>
              <a:gd name="connsiteX5" fmla="*/ 947246 w 4167018"/>
              <a:gd name="connsiteY5" fmla="*/ 2784185 h 3425642"/>
              <a:gd name="connsiteX6" fmla="*/ 5551 w 4167018"/>
              <a:gd name="connsiteY6" fmla="*/ 846203 h 3425642"/>
              <a:gd name="connsiteX7" fmla="*/ 1138315 w 4167018"/>
              <a:gd name="connsiteY7" fmla="*/ 41 h 3425642"/>
              <a:gd name="connsiteX8" fmla="*/ 2080011 w 4167018"/>
              <a:gd name="connsiteY8" fmla="*/ 368531 h 3425642"/>
              <a:gd name="connsiteX0" fmla="*/ 2080011 w 4167018"/>
              <a:gd name="connsiteY0" fmla="*/ 386805 h 3443916"/>
              <a:gd name="connsiteX1" fmla="*/ 3103593 w 4167018"/>
              <a:gd name="connsiteY1" fmla="*/ 18315 h 3443916"/>
              <a:gd name="connsiteX2" fmla="*/ 4154470 w 4167018"/>
              <a:gd name="connsiteY2" fmla="*/ 864477 h 3443916"/>
              <a:gd name="connsiteX3" fmla="*/ 3240070 w 4167018"/>
              <a:gd name="connsiteY3" fmla="*/ 2775163 h 3443916"/>
              <a:gd name="connsiteX4" fmla="*/ 2080011 w 4167018"/>
              <a:gd name="connsiteY4" fmla="*/ 3443904 h 3443916"/>
              <a:gd name="connsiteX5" fmla="*/ 947246 w 4167018"/>
              <a:gd name="connsiteY5" fmla="*/ 2802459 h 3443916"/>
              <a:gd name="connsiteX6" fmla="*/ 5551 w 4167018"/>
              <a:gd name="connsiteY6" fmla="*/ 864477 h 3443916"/>
              <a:gd name="connsiteX7" fmla="*/ 1138315 w 4167018"/>
              <a:gd name="connsiteY7" fmla="*/ 18315 h 3443916"/>
              <a:gd name="connsiteX8" fmla="*/ 2080011 w 4167018"/>
              <a:gd name="connsiteY8" fmla="*/ 386805 h 3443916"/>
              <a:gd name="connsiteX0" fmla="*/ 2080011 w 4167018"/>
              <a:gd name="connsiteY0" fmla="*/ 371079 h 3428190"/>
              <a:gd name="connsiteX1" fmla="*/ 3103593 w 4167018"/>
              <a:gd name="connsiteY1" fmla="*/ 2589 h 3428190"/>
              <a:gd name="connsiteX2" fmla="*/ 4154470 w 4167018"/>
              <a:gd name="connsiteY2" fmla="*/ 848751 h 3428190"/>
              <a:gd name="connsiteX3" fmla="*/ 3240070 w 4167018"/>
              <a:gd name="connsiteY3" fmla="*/ 2759437 h 3428190"/>
              <a:gd name="connsiteX4" fmla="*/ 2080011 w 4167018"/>
              <a:gd name="connsiteY4" fmla="*/ 3428178 h 3428190"/>
              <a:gd name="connsiteX5" fmla="*/ 947246 w 4167018"/>
              <a:gd name="connsiteY5" fmla="*/ 2786733 h 3428190"/>
              <a:gd name="connsiteX6" fmla="*/ 5551 w 4167018"/>
              <a:gd name="connsiteY6" fmla="*/ 848751 h 3428190"/>
              <a:gd name="connsiteX7" fmla="*/ 1138315 w 4167018"/>
              <a:gd name="connsiteY7" fmla="*/ 2589 h 3428190"/>
              <a:gd name="connsiteX8" fmla="*/ 2080011 w 4167018"/>
              <a:gd name="connsiteY8" fmla="*/ 371079 h 3428190"/>
              <a:gd name="connsiteX0" fmla="*/ 2089241 w 4176248"/>
              <a:gd name="connsiteY0" fmla="*/ 368677 h 3425788"/>
              <a:gd name="connsiteX1" fmla="*/ 3112823 w 4176248"/>
              <a:gd name="connsiteY1" fmla="*/ 187 h 3425788"/>
              <a:gd name="connsiteX2" fmla="*/ 4163700 w 4176248"/>
              <a:gd name="connsiteY2" fmla="*/ 846349 h 3425788"/>
              <a:gd name="connsiteX3" fmla="*/ 3249300 w 4176248"/>
              <a:gd name="connsiteY3" fmla="*/ 2757035 h 3425788"/>
              <a:gd name="connsiteX4" fmla="*/ 2089241 w 4176248"/>
              <a:gd name="connsiteY4" fmla="*/ 3425776 h 3425788"/>
              <a:gd name="connsiteX5" fmla="*/ 956476 w 4176248"/>
              <a:gd name="connsiteY5" fmla="*/ 2784331 h 3425788"/>
              <a:gd name="connsiteX6" fmla="*/ 14781 w 4176248"/>
              <a:gd name="connsiteY6" fmla="*/ 846349 h 3425788"/>
              <a:gd name="connsiteX7" fmla="*/ 1147545 w 4176248"/>
              <a:gd name="connsiteY7" fmla="*/ 187 h 3425788"/>
              <a:gd name="connsiteX8" fmla="*/ 2089241 w 4176248"/>
              <a:gd name="connsiteY8" fmla="*/ 368677 h 3425788"/>
              <a:gd name="connsiteX0" fmla="*/ 2089241 w 4176248"/>
              <a:gd name="connsiteY0" fmla="*/ 368677 h 3425788"/>
              <a:gd name="connsiteX1" fmla="*/ 3112823 w 4176248"/>
              <a:gd name="connsiteY1" fmla="*/ 187 h 3425788"/>
              <a:gd name="connsiteX2" fmla="*/ 4163700 w 4176248"/>
              <a:gd name="connsiteY2" fmla="*/ 846349 h 3425788"/>
              <a:gd name="connsiteX3" fmla="*/ 3249300 w 4176248"/>
              <a:gd name="connsiteY3" fmla="*/ 2757035 h 3425788"/>
              <a:gd name="connsiteX4" fmla="*/ 2089241 w 4176248"/>
              <a:gd name="connsiteY4" fmla="*/ 3425776 h 3425788"/>
              <a:gd name="connsiteX5" fmla="*/ 956476 w 4176248"/>
              <a:gd name="connsiteY5" fmla="*/ 2784331 h 3425788"/>
              <a:gd name="connsiteX6" fmla="*/ 14781 w 4176248"/>
              <a:gd name="connsiteY6" fmla="*/ 846349 h 3425788"/>
              <a:gd name="connsiteX7" fmla="*/ 1147545 w 4176248"/>
              <a:gd name="connsiteY7" fmla="*/ 187 h 3425788"/>
              <a:gd name="connsiteX8" fmla="*/ 2089241 w 4176248"/>
              <a:gd name="connsiteY8" fmla="*/ 368677 h 3425788"/>
              <a:gd name="connsiteX0" fmla="*/ 2089241 w 4176248"/>
              <a:gd name="connsiteY0" fmla="*/ 368677 h 3425788"/>
              <a:gd name="connsiteX1" fmla="*/ 3112823 w 4176248"/>
              <a:gd name="connsiteY1" fmla="*/ 187 h 3425788"/>
              <a:gd name="connsiteX2" fmla="*/ 4163700 w 4176248"/>
              <a:gd name="connsiteY2" fmla="*/ 846349 h 3425788"/>
              <a:gd name="connsiteX3" fmla="*/ 3249300 w 4176248"/>
              <a:gd name="connsiteY3" fmla="*/ 2757035 h 3425788"/>
              <a:gd name="connsiteX4" fmla="*/ 2089241 w 4176248"/>
              <a:gd name="connsiteY4" fmla="*/ 3425776 h 3425788"/>
              <a:gd name="connsiteX5" fmla="*/ 956476 w 4176248"/>
              <a:gd name="connsiteY5" fmla="*/ 2784331 h 3425788"/>
              <a:gd name="connsiteX6" fmla="*/ 14781 w 4176248"/>
              <a:gd name="connsiteY6" fmla="*/ 846349 h 3425788"/>
              <a:gd name="connsiteX7" fmla="*/ 1147545 w 4176248"/>
              <a:gd name="connsiteY7" fmla="*/ 187 h 3425788"/>
              <a:gd name="connsiteX8" fmla="*/ 2089241 w 4176248"/>
              <a:gd name="connsiteY8" fmla="*/ 368677 h 3425788"/>
              <a:gd name="connsiteX0" fmla="*/ 2088877 w 4175884"/>
              <a:gd name="connsiteY0" fmla="*/ 368677 h 3425790"/>
              <a:gd name="connsiteX1" fmla="*/ 3112459 w 4175884"/>
              <a:gd name="connsiteY1" fmla="*/ 187 h 3425790"/>
              <a:gd name="connsiteX2" fmla="*/ 4163336 w 4175884"/>
              <a:gd name="connsiteY2" fmla="*/ 846349 h 3425790"/>
              <a:gd name="connsiteX3" fmla="*/ 3248936 w 4175884"/>
              <a:gd name="connsiteY3" fmla="*/ 2757035 h 3425790"/>
              <a:gd name="connsiteX4" fmla="*/ 2088877 w 4175884"/>
              <a:gd name="connsiteY4" fmla="*/ 3425776 h 3425790"/>
              <a:gd name="connsiteX5" fmla="*/ 956112 w 4175884"/>
              <a:gd name="connsiteY5" fmla="*/ 2784331 h 3425790"/>
              <a:gd name="connsiteX6" fmla="*/ 14417 w 4175884"/>
              <a:gd name="connsiteY6" fmla="*/ 846349 h 3425790"/>
              <a:gd name="connsiteX7" fmla="*/ 1147181 w 4175884"/>
              <a:gd name="connsiteY7" fmla="*/ 187 h 3425790"/>
              <a:gd name="connsiteX8" fmla="*/ 2088877 w 4175884"/>
              <a:gd name="connsiteY8" fmla="*/ 368677 h 3425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175884" h="3425790">
                <a:moveTo>
                  <a:pt x="2088877" y="368677"/>
                </a:moveTo>
                <a:cubicBezTo>
                  <a:pt x="2218616" y="369672"/>
                  <a:pt x="2489212" y="4736"/>
                  <a:pt x="3112459" y="187"/>
                </a:cubicBezTo>
                <a:cubicBezTo>
                  <a:pt x="3735706" y="-4362"/>
                  <a:pt x="4086340" y="362422"/>
                  <a:pt x="4163336" y="846349"/>
                </a:cubicBezTo>
                <a:cubicBezTo>
                  <a:pt x="4240332" y="1330276"/>
                  <a:pt x="3966353" y="2171205"/>
                  <a:pt x="3248936" y="2757035"/>
                </a:cubicBezTo>
                <a:cubicBezTo>
                  <a:pt x="2587194" y="3297402"/>
                  <a:pt x="2239343" y="3423842"/>
                  <a:pt x="2088877" y="3425776"/>
                </a:cubicBezTo>
                <a:cubicBezTo>
                  <a:pt x="1938411" y="3427710"/>
                  <a:pt x="1516580" y="3241986"/>
                  <a:pt x="956112" y="2784331"/>
                </a:cubicBezTo>
                <a:cubicBezTo>
                  <a:pt x="395644" y="2326676"/>
                  <a:pt x="-90785" y="1416143"/>
                  <a:pt x="14417" y="846349"/>
                </a:cubicBezTo>
                <a:cubicBezTo>
                  <a:pt x="119619" y="276555"/>
                  <a:pt x="574202" y="-8343"/>
                  <a:pt x="1147181" y="187"/>
                </a:cubicBezTo>
                <a:cubicBezTo>
                  <a:pt x="1720160" y="8717"/>
                  <a:pt x="1959138" y="367682"/>
                  <a:pt x="2088877" y="368677"/>
                </a:cubicBezTo>
                <a:close/>
              </a:path>
            </a:pathLst>
          </a:custGeom>
          <a:gradFill flip="none" rotWithShape="1">
            <a:gsLst>
              <a:gs pos="0">
                <a:srgbClr val="8A0000"/>
              </a:gs>
              <a:gs pos="100000">
                <a:srgbClr val="E20000"/>
              </a:gs>
            </a:gsLst>
            <a:lin ang="13500000" scaled="1"/>
            <a:tileRect/>
          </a:gradFill>
          <a:ln>
            <a:noFill/>
          </a:ln>
          <a:effectLst>
            <a:outerShdw blurRad="50800" dist="38100" dir="5400000" algn="t" rotWithShape="0">
              <a:prstClr val="black">
                <a:alpha val="40000"/>
              </a:prstClr>
            </a:outerShdw>
            <a:reflection blurRad="6350" stA="52000" endA="300" endPos="35000" dir="5400000" sy="-100000" algn="bl" rotWithShape="0"/>
          </a:effectLst>
          <a:scene3d>
            <a:camera prst="orthographicFront"/>
            <a:lightRig rig="threePt" dir="t"/>
          </a:scene3d>
          <a:sp3d>
            <a:bevelT w="1054100" h="7620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Freeform 3"/>
          <p:cNvSpPr/>
          <p:nvPr/>
        </p:nvSpPr>
        <p:spPr>
          <a:xfrm>
            <a:off x="-101600" y="3657601"/>
            <a:ext cx="9245600" cy="2514600"/>
          </a:xfrm>
          <a:custGeom>
            <a:avLst/>
            <a:gdLst>
              <a:gd name="connsiteX0" fmla="*/ 0 w 5466080"/>
              <a:gd name="connsiteY0" fmla="*/ 1706880 h 3291840"/>
              <a:gd name="connsiteX1" fmla="*/ 1625600 w 5466080"/>
              <a:gd name="connsiteY1" fmla="*/ 1706880 h 3291840"/>
              <a:gd name="connsiteX2" fmla="*/ 2133600 w 5466080"/>
              <a:gd name="connsiteY2" fmla="*/ 1595120 h 3291840"/>
              <a:gd name="connsiteX3" fmla="*/ 2397760 w 5466080"/>
              <a:gd name="connsiteY3" fmla="*/ 0 h 3291840"/>
              <a:gd name="connsiteX4" fmla="*/ 2804160 w 5466080"/>
              <a:gd name="connsiteY4" fmla="*/ 3291840 h 3291840"/>
              <a:gd name="connsiteX5" fmla="*/ 3048000 w 5466080"/>
              <a:gd name="connsiteY5" fmla="*/ 1666240 h 3291840"/>
              <a:gd name="connsiteX6" fmla="*/ 3738880 w 5466080"/>
              <a:gd name="connsiteY6" fmla="*/ 1198880 h 3291840"/>
              <a:gd name="connsiteX7" fmla="*/ 4003040 w 5466080"/>
              <a:gd name="connsiteY7" fmla="*/ 1666240 h 3291840"/>
              <a:gd name="connsiteX8" fmla="*/ 5466080 w 5466080"/>
              <a:gd name="connsiteY8" fmla="*/ 1666240 h 3291840"/>
              <a:gd name="connsiteX0" fmla="*/ 0 w 5466080"/>
              <a:gd name="connsiteY0" fmla="*/ 1706880 h 3291840"/>
              <a:gd name="connsiteX1" fmla="*/ 1625600 w 5466080"/>
              <a:gd name="connsiteY1" fmla="*/ 1706880 h 3291840"/>
              <a:gd name="connsiteX2" fmla="*/ 2133600 w 5466080"/>
              <a:gd name="connsiteY2" fmla="*/ 1595120 h 3291840"/>
              <a:gd name="connsiteX3" fmla="*/ 2397760 w 5466080"/>
              <a:gd name="connsiteY3" fmla="*/ 0 h 3291840"/>
              <a:gd name="connsiteX4" fmla="*/ 2804160 w 5466080"/>
              <a:gd name="connsiteY4" fmla="*/ 3291840 h 3291840"/>
              <a:gd name="connsiteX5" fmla="*/ 3048000 w 5466080"/>
              <a:gd name="connsiteY5" fmla="*/ 1666240 h 3291840"/>
              <a:gd name="connsiteX6" fmla="*/ 3738880 w 5466080"/>
              <a:gd name="connsiteY6" fmla="*/ 1198880 h 3291840"/>
              <a:gd name="connsiteX7" fmla="*/ 4003040 w 5466080"/>
              <a:gd name="connsiteY7" fmla="*/ 1666240 h 3291840"/>
              <a:gd name="connsiteX8" fmla="*/ 5466080 w 5466080"/>
              <a:gd name="connsiteY8" fmla="*/ 1666240 h 3291840"/>
              <a:gd name="connsiteX0" fmla="*/ 0 w 5466080"/>
              <a:gd name="connsiteY0" fmla="*/ 1706880 h 3291840"/>
              <a:gd name="connsiteX1" fmla="*/ 1625600 w 5466080"/>
              <a:gd name="connsiteY1" fmla="*/ 1706880 h 3291840"/>
              <a:gd name="connsiteX2" fmla="*/ 2133600 w 5466080"/>
              <a:gd name="connsiteY2" fmla="*/ 1595120 h 3291840"/>
              <a:gd name="connsiteX3" fmla="*/ 2397760 w 5466080"/>
              <a:gd name="connsiteY3" fmla="*/ 0 h 3291840"/>
              <a:gd name="connsiteX4" fmla="*/ 2804160 w 5466080"/>
              <a:gd name="connsiteY4" fmla="*/ 3291840 h 3291840"/>
              <a:gd name="connsiteX5" fmla="*/ 3048000 w 5466080"/>
              <a:gd name="connsiteY5" fmla="*/ 1666240 h 3291840"/>
              <a:gd name="connsiteX6" fmla="*/ 3738880 w 5466080"/>
              <a:gd name="connsiteY6" fmla="*/ 1198880 h 3291840"/>
              <a:gd name="connsiteX7" fmla="*/ 4003040 w 5466080"/>
              <a:gd name="connsiteY7" fmla="*/ 1666240 h 3291840"/>
              <a:gd name="connsiteX8" fmla="*/ 5466080 w 5466080"/>
              <a:gd name="connsiteY8" fmla="*/ 1666240 h 3291840"/>
              <a:gd name="connsiteX0" fmla="*/ 0 w 5466080"/>
              <a:gd name="connsiteY0" fmla="*/ 1706880 h 3291840"/>
              <a:gd name="connsiteX1" fmla="*/ 1625600 w 5466080"/>
              <a:gd name="connsiteY1" fmla="*/ 1706880 h 3291840"/>
              <a:gd name="connsiteX2" fmla="*/ 2133600 w 5466080"/>
              <a:gd name="connsiteY2" fmla="*/ 1595120 h 3291840"/>
              <a:gd name="connsiteX3" fmla="*/ 2397760 w 5466080"/>
              <a:gd name="connsiteY3" fmla="*/ 0 h 3291840"/>
              <a:gd name="connsiteX4" fmla="*/ 2804160 w 5466080"/>
              <a:gd name="connsiteY4" fmla="*/ 3291840 h 3291840"/>
              <a:gd name="connsiteX5" fmla="*/ 3048000 w 5466080"/>
              <a:gd name="connsiteY5" fmla="*/ 1666240 h 3291840"/>
              <a:gd name="connsiteX6" fmla="*/ 3738880 w 5466080"/>
              <a:gd name="connsiteY6" fmla="*/ 1198880 h 3291840"/>
              <a:gd name="connsiteX7" fmla="*/ 4003040 w 5466080"/>
              <a:gd name="connsiteY7" fmla="*/ 1666240 h 3291840"/>
              <a:gd name="connsiteX8" fmla="*/ 5466080 w 5466080"/>
              <a:gd name="connsiteY8" fmla="*/ 1666240 h 3291840"/>
              <a:gd name="connsiteX0" fmla="*/ 0 w 5466080"/>
              <a:gd name="connsiteY0" fmla="*/ 1706880 h 3291840"/>
              <a:gd name="connsiteX1" fmla="*/ 1625600 w 5466080"/>
              <a:gd name="connsiteY1" fmla="*/ 1706880 h 3291840"/>
              <a:gd name="connsiteX2" fmla="*/ 2133600 w 5466080"/>
              <a:gd name="connsiteY2" fmla="*/ 1595120 h 3291840"/>
              <a:gd name="connsiteX3" fmla="*/ 2397760 w 5466080"/>
              <a:gd name="connsiteY3" fmla="*/ 0 h 3291840"/>
              <a:gd name="connsiteX4" fmla="*/ 2804160 w 5466080"/>
              <a:gd name="connsiteY4" fmla="*/ 3291840 h 3291840"/>
              <a:gd name="connsiteX5" fmla="*/ 3048000 w 5466080"/>
              <a:gd name="connsiteY5" fmla="*/ 1666240 h 3291840"/>
              <a:gd name="connsiteX6" fmla="*/ 3738880 w 5466080"/>
              <a:gd name="connsiteY6" fmla="*/ 1198880 h 3291840"/>
              <a:gd name="connsiteX7" fmla="*/ 4003040 w 5466080"/>
              <a:gd name="connsiteY7" fmla="*/ 1666240 h 3291840"/>
              <a:gd name="connsiteX8" fmla="*/ 5466080 w 5466080"/>
              <a:gd name="connsiteY8" fmla="*/ 1666240 h 3291840"/>
              <a:gd name="connsiteX0" fmla="*/ 0 w 5466080"/>
              <a:gd name="connsiteY0" fmla="*/ 1706880 h 3291840"/>
              <a:gd name="connsiteX1" fmla="*/ 1625600 w 5466080"/>
              <a:gd name="connsiteY1" fmla="*/ 1706880 h 3291840"/>
              <a:gd name="connsiteX2" fmla="*/ 2133600 w 5466080"/>
              <a:gd name="connsiteY2" fmla="*/ 1595120 h 3291840"/>
              <a:gd name="connsiteX3" fmla="*/ 2397760 w 5466080"/>
              <a:gd name="connsiteY3" fmla="*/ 0 h 3291840"/>
              <a:gd name="connsiteX4" fmla="*/ 2804160 w 5466080"/>
              <a:gd name="connsiteY4" fmla="*/ 3291840 h 3291840"/>
              <a:gd name="connsiteX5" fmla="*/ 3048000 w 5466080"/>
              <a:gd name="connsiteY5" fmla="*/ 1666240 h 3291840"/>
              <a:gd name="connsiteX6" fmla="*/ 3738880 w 5466080"/>
              <a:gd name="connsiteY6" fmla="*/ 1198880 h 3291840"/>
              <a:gd name="connsiteX7" fmla="*/ 4003040 w 5466080"/>
              <a:gd name="connsiteY7" fmla="*/ 1666240 h 3291840"/>
              <a:gd name="connsiteX8" fmla="*/ 5466080 w 5466080"/>
              <a:gd name="connsiteY8" fmla="*/ 1666240 h 3291840"/>
              <a:gd name="connsiteX0" fmla="*/ 0 w 5466080"/>
              <a:gd name="connsiteY0" fmla="*/ 1706880 h 3291840"/>
              <a:gd name="connsiteX1" fmla="*/ 1625600 w 5466080"/>
              <a:gd name="connsiteY1" fmla="*/ 1706880 h 3291840"/>
              <a:gd name="connsiteX2" fmla="*/ 2133600 w 5466080"/>
              <a:gd name="connsiteY2" fmla="*/ 1595120 h 3291840"/>
              <a:gd name="connsiteX3" fmla="*/ 2397760 w 5466080"/>
              <a:gd name="connsiteY3" fmla="*/ 0 h 3291840"/>
              <a:gd name="connsiteX4" fmla="*/ 2804160 w 5466080"/>
              <a:gd name="connsiteY4" fmla="*/ 3291840 h 3291840"/>
              <a:gd name="connsiteX5" fmla="*/ 3048000 w 5466080"/>
              <a:gd name="connsiteY5" fmla="*/ 1666240 h 3291840"/>
              <a:gd name="connsiteX6" fmla="*/ 3738880 w 5466080"/>
              <a:gd name="connsiteY6" fmla="*/ 1198880 h 3291840"/>
              <a:gd name="connsiteX7" fmla="*/ 4003040 w 5466080"/>
              <a:gd name="connsiteY7" fmla="*/ 1666240 h 3291840"/>
              <a:gd name="connsiteX8" fmla="*/ 5466080 w 5466080"/>
              <a:gd name="connsiteY8" fmla="*/ 1666240 h 3291840"/>
              <a:gd name="connsiteX0" fmla="*/ 0 w 5466080"/>
              <a:gd name="connsiteY0" fmla="*/ 1706880 h 3291840"/>
              <a:gd name="connsiteX1" fmla="*/ 1625600 w 5466080"/>
              <a:gd name="connsiteY1" fmla="*/ 1706880 h 3291840"/>
              <a:gd name="connsiteX2" fmla="*/ 2133600 w 5466080"/>
              <a:gd name="connsiteY2" fmla="*/ 1595120 h 3291840"/>
              <a:gd name="connsiteX3" fmla="*/ 2397760 w 5466080"/>
              <a:gd name="connsiteY3" fmla="*/ 0 h 3291840"/>
              <a:gd name="connsiteX4" fmla="*/ 2804160 w 5466080"/>
              <a:gd name="connsiteY4" fmla="*/ 3291840 h 3291840"/>
              <a:gd name="connsiteX5" fmla="*/ 3048000 w 5466080"/>
              <a:gd name="connsiteY5" fmla="*/ 1666240 h 3291840"/>
              <a:gd name="connsiteX6" fmla="*/ 3738880 w 5466080"/>
              <a:gd name="connsiteY6" fmla="*/ 1198880 h 3291840"/>
              <a:gd name="connsiteX7" fmla="*/ 4003040 w 5466080"/>
              <a:gd name="connsiteY7" fmla="*/ 1666240 h 3291840"/>
              <a:gd name="connsiteX8" fmla="*/ 5466080 w 5466080"/>
              <a:gd name="connsiteY8" fmla="*/ 1666240 h 3291840"/>
              <a:gd name="connsiteX0" fmla="*/ 0 w 5466080"/>
              <a:gd name="connsiteY0" fmla="*/ 1706880 h 3291840"/>
              <a:gd name="connsiteX1" fmla="*/ 1625600 w 5466080"/>
              <a:gd name="connsiteY1" fmla="*/ 1706880 h 3291840"/>
              <a:gd name="connsiteX2" fmla="*/ 2133600 w 5466080"/>
              <a:gd name="connsiteY2" fmla="*/ 1595120 h 3291840"/>
              <a:gd name="connsiteX3" fmla="*/ 2397760 w 5466080"/>
              <a:gd name="connsiteY3" fmla="*/ 0 h 3291840"/>
              <a:gd name="connsiteX4" fmla="*/ 2804160 w 5466080"/>
              <a:gd name="connsiteY4" fmla="*/ 3291840 h 3291840"/>
              <a:gd name="connsiteX5" fmla="*/ 3048000 w 5466080"/>
              <a:gd name="connsiteY5" fmla="*/ 1666240 h 3291840"/>
              <a:gd name="connsiteX6" fmla="*/ 3738880 w 5466080"/>
              <a:gd name="connsiteY6" fmla="*/ 1198880 h 3291840"/>
              <a:gd name="connsiteX7" fmla="*/ 4003040 w 5466080"/>
              <a:gd name="connsiteY7" fmla="*/ 1666240 h 3291840"/>
              <a:gd name="connsiteX8" fmla="*/ 5466080 w 5466080"/>
              <a:gd name="connsiteY8" fmla="*/ 1666240 h 3291840"/>
              <a:gd name="connsiteX0" fmla="*/ 0 w 5466080"/>
              <a:gd name="connsiteY0" fmla="*/ 1706880 h 3291840"/>
              <a:gd name="connsiteX1" fmla="*/ 1625600 w 5466080"/>
              <a:gd name="connsiteY1" fmla="*/ 1706880 h 3291840"/>
              <a:gd name="connsiteX2" fmla="*/ 2133600 w 5466080"/>
              <a:gd name="connsiteY2" fmla="*/ 1595120 h 3291840"/>
              <a:gd name="connsiteX3" fmla="*/ 2397760 w 5466080"/>
              <a:gd name="connsiteY3" fmla="*/ 0 h 3291840"/>
              <a:gd name="connsiteX4" fmla="*/ 2804160 w 5466080"/>
              <a:gd name="connsiteY4" fmla="*/ 3291840 h 3291840"/>
              <a:gd name="connsiteX5" fmla="*/ 3048000 w 5466080"/>
              <a:gd name="connsiteY5" fmla="*/ 1666240 h 3291840"/>
              <a:gd name="connsiteX6" fmla="*/ 3738880 w 5466080"/>
              <a:gd name="connsiteY6" fmla="*/ 1198880 h 3291840"/>
              <a:gd name="connsiteX7" fmla="*/ 4003040 w 5466080"/>
              <a:gd name="connsiteY7" fmla="*/ 1666240 h 3291840"/>
              <a:gd name="connsiteX8" fmla="*/ 5466080 w 5466080"/>
              <a:gd name="connsiteY8" fmla="*/ 1666240 h 3291840"/>
              <a:gd name="connsiteX0" fmla="*/ 0 w 5466080"/>
              <a:gd name="connsiteY0" fmla="*/ 1706880 h 3291840"/>
              <a:gd name="connsiteX1" fmla="*/ 1625600 w 5466080"/>
              <a:gd name="connsiteY1" fmla="*/ 1706880 h 3291840"/>
              <a:gd name="connsiteX2" fmla="*/ 2133600 w 5466080"/>
              <a:gd name="connsiteY2" fmla="*/ 1595120 h 3291840"/>
              <a:gd name="connsiteX3" fmla="*/ 2397760 w 5466080"/>
              <a:gd name="connsiteY3" fmla="*/ 0 h 3291840"/>
              <a:gd name="connsiteX4" fmla="*/ 2804160 w 5466080"/>
              <a:gd name="connsiteY4" fmla="*/ 3291840 h 3291840"/>
              <a:gd name="connsiteX5" fmla="*/ 3048000 w 5466080"/>
              <a:gd name="connsiteY5" fmla="*/ 1666240 h 3291840"/>
              <a:gd name="connsiteX6" fmla="*/ 3738880 w 5466080"/>
              <a:gd name="connsiteY6" fmla="*/ 1198880 h 3291840"/>
              <a:gd name="connsiteX7" fmla="*/ 4003040 w 5466080"/>
              <a:gd name="connsiteY7" fmla="*/ 1666240 h 3291840"/>
              <a:gd name="connsiteX8" fmla="*/ 5466080 w 5466080"/>
              <a:gd name="connsiteY8" fmla="*/ 1666240 h 3291840"/>
              <a:gd name="connsiteX0" fmla="*/ 0 w 5466080"/>
              <a:gd name="connsiteY0" fmla="*/ 1706880 h 3291840"/>
              <a:gd name="connsiteX1" fmla="*/ 1625600 w 5466080"/>
              <a:gd name="connsiteY1" fmla="*/ 1706880 h 3291840"/>
              <a:gd name="connsiteX2" fmla="*/ 2133600 w 5466080"/>
              <a:gd name="connsiteY2" fmla="*/ 1595120 h 3291840"/>
              <a:gd name="connsiteX3" fmla="*/ 2397760 w 5466080"/>
              <a:gd name="connsiteY3" fmla="*/ 0 h 3291840"/>
              <a:gd name="connsiteX4" fmla="*/ 2804160 w 5466080"/>
              <a:gd name="connsiteY4" fmla="*/ 3291840 h 3291840"/>
              <a:gd name="connsiteX5" fmla="*/ 3048000 w 5466080"/>
              <a:gd name="connsiteY5" fmla="*/ 1666240 h 3291840"/>
              <a:gd name="connsiteX6" fmla="*/ 3738880 w 5466080"/>
              <a:gd name="connsiteY6" fmla="*/ 1198880 h 3291840"/>
              <a:gd name="connsiteX7" fmla="*/ 4003040 w 5466080"/>
              <a:gd name="connsiteY7" fmla="*/ 1666240 h 3291840"/>
              <a:gd name="connsiteX8" fmla="*/ 5466080 w 5466080"/>
              <a:gd name="connsiteY8" fmla="*/ 1666240 h 3291840"/>
              <a:gd name="connsiteX0" fmla="*/ 0 w 5466080"/>
              <a:gd name="connsiteY0" fmla="*/ 1706880 h 3291840"/>
              <a:gd name="connsiteX1" fmla="*/ 1625600 w 5466080"/>
              <a:gd name="connsiteY1" fmla="*/ 1706880 h 3291840"/>
              <a:gd name="connsiteX2" fmla="*/ 2133600 w 5466080"/>
              <a:gd name="connsiteY2" fmla="*/ 1595120 h 3291840"/>
              <a:gd name="connsiteX3" fmla="*/ 2397760 w 5466080"/>
              <a:gd name="connsiteY3" fmla="*/ 0 h 3291840"/>
              <a:gd name="connsiteX4" fmla="*/ 2804160 w 5466080"/>
              <a:gd name="connsiteY4" fmla="*/ 3291840 h 3291840"/>
              <a:gd name="connsiteX5" fmla="*/ 3048000 w 5466080"/>
              <a:gd name="connsiteY5" fmla="*/ 1666240 h 3291840"/>
              <a:gd name="connsiteX6" fmla="*/ 3738880 w 5466080"/>
              <a:gd name="connsiteY6" fmla="*/ 1198880 h 3291840"/>
              <a:gd name="connsiteX7" fmla="*/ 4003040 w 5466080"/>
              <a:gd name="connsiteY7" fmla="*/ 1666240 h 3291840"/>
              <a:gd name="connsiteX8" fmla="*/ 5466080 w 5466080"/>
              <a:gd name="connsiteY8" fmla="*/ 1666240 h 3291840"/>
              <a:gd name="connsiteX0" fmla="*/ 0 w 5466080"/>
              <a:gd name="connsiteY0" fmla="*/ 1706880 h 3291840"/>
              <a:gd name="connsiteX1" fmla="*/ 1625600 w 5466080"/>
              <a:gd name="connsiteY1" fmla="*/ 1706880 h 3291840"/>
              <a:gd name="connsiteX2" fmla="*/ 2133600 w 5466080"/>
              <a:gd name="connsiteY2" fmla="*/ 1595120 h 3291840"/>
              <a:gd name="connsiteX3" fmla="*/ 2397760 w 5466080"/>
              <a:gd name="connsiteY3" fmla="*/ 0 h 3291840"/>
              <a:gd name="connsiteX4" fmla="*/ 2804160 w 5466080"/>
              <a:gd name="connsiteY4" fmla="*/ 3291840 h 3291840"/>
              <a:gd name="connsiteX5" fmla="*/ 3048000 w 5466080"/>
              <a:gd name="connsiteY5" fmla="*/ 1666240 h 3291840"/>
              <a:gd name="connsiteX6" fmla="*/ 3738880 w 5466080"/>
              <a:gd name="connsiteY6" fmla="*/ 1198880 h 3291840"/>
              <a:gd name="connsiteX7" fmla="*/ 4003040 w 5466080"/>
              <a:gd name="connsiteY7" fmla="*/ 1666240 h 3291840"/>
              <a:gd name="connsiteX8" fmla="*/ 5466080 w 5466080"/>
              <a:gd name="connsiteY8" fmla="*/ 1666240 h 3291840"/>
              <a:gd name="connsiteX0" fmla="*/ 0 w 5466080"/>
              <a:gd name="connsiteY0" fmla="*/ 1706880 h 3291840"/>
              <a:gd name="connsiteX1" fmla="*/ 1625600 w 5466080"/>
              <a:gd name="connsiteY1" fmla="*/ 1706880 h 3291840"/>
              <a:gd name="connsiteX2" fmla="*/ 2133600 w 5466080"/>
              <a:gd name="connsiteY2" fmla="*/ 1595120 h 3291840"/>
              <a:gd name="connsiteX3" fmla="*/ 2397760 w 5466080"/>
              <a:gd name="connsiteY3" fmla="*/ 0 h 3291840"/>
              <a:gd name="connsiteX4" fmla="*/ 2804160 w 5466080"/>
              <a:gd name="connsiteY4" fmla="*/ 3291840 h 3291840"/>
              <a:gd name="connsiteX5" fmla="*/ 3048000 w 5466080"/>
              <a:gd name="connsiteY5" fmla="*/ 1666240 h 3291840"/>
              <a:gd name="connsiteX6" fmla="*/ 3738880 w 5466080"/>
              <a:gd name="connsiteY6" fmla="*/ 1198880 h 3291840"/>
              <a:gd name="connsiteX7" fmla="*/ 4003040 w 5466080"/>
              <a:gd name="connsiteY7" fmla="*/ 1666240 h 3291840"/>
              <a:gd name="connsiteX8" fmla="*/ 5466080 w 5466080"/>
              <a:gd name="connsiteY8" fmla="*/ 1666240 h 3291840"/>
              <a:gd name="connsiteX0" fmla="*/ 0 w 5466080"/>
              <a:gd name="connsiteY0" fmla="*/ 1706880 h 3291840"/>
              <a:gd name="connsiteX1" fmla="*/ 1625600 w 5466080"/>
              <a:gd name="connsiteY1" fmla="*/ 1706880 h 3291840"/>
              <a:gd name="connsiteX2" fmla="*/ 2133600 w 5466080"/>
              <a:gd name="connsiteY2" fmla="*/ 1595120 h 3291840"/>
              <a:gd name="connsiteX3" fmla="*/ 2397760 w 5466080"/>
              <a:gd name="connsiteY3" fmla="*/ 0 h 3291840"/>
              <a:gd name="connsiteX4" fmla="*/ 2804160 w 5466080"/>
              <a:gd name="connsiteY4" fmla="*/ 3291840 h 3291840"/>
              <a:gd name="connsiteX5" fmla="*/ 3048000 w 5466080"/>
              <a:gd name="connsiteY5" fmla="*/ 1666240 h 3291840"/>
              <a:gd name="connsiteX6" fmla="*/ 3738880 w 5466080"/>
              <a:gd name="connsiteY6" fmla="*/ 1198880 h 3291840"/>
              <a:gd name="connsiteX7" fmla="*/ 4003040 w 5466080"/>
              <a:gd name="connsiteY7" fmla="*/ 1666240 h 3291840"/>
              <a:gd name="connsiteX8" fmla="*/ 5466080 w 5466080"/>
              <a:gd name="connsiteY8" fmla="*/ 1666240 h 3291840"/>
              <a:gd name="connsiteX0" fmla="*/ 0 w 5466080"/>
              <a:gd name="connsiteY0" fmla="*/ 1706880 h 3291840"/>
              <a:gd name="connsiteX1" fmla="*/ 1625600 w 5466080"/>
              <a:gd name="connsiteY1" fmla="*/ 1706880 h 3291840"/>
              <a:gd name="connsiteX2" fmla="*/ 2133600 w 5466080"/>
              <a:gd name="connsiteY2" fmla="*/ 1595120 h 3291840"/>
              <a:gd name="connsiteX3" fmla="*/ 2397760 w 5466080"/>
              <a:gd name="connsiteY3" fmla="*/ 0 h 3291840"/>
              <a:gd name="connsiteX4" fmla="*/ 2804160 w 5466080"/>
              <a:gd name="connsiteY4" fmla="*/ 3291840 h 3291840"/>
              <a:gd name="connsiteX5" fmla="*/ 3048000 w 5466080"/>
              <a:gd name="connsiteY5" fmla="*/ 1666240 h 3291840"/>
              <a:gd name="connsiteX6" fmla="*/ 3738880 w 5466080"/>
              <a:gd name="connsiteY6" fmla="*/ 1198880 h 3291840"/>
              <a:gd name="connsiteX7" fmla="*/ 3964730 w 5466080"/>
              <a:gd name="connsiteY7" fmla="*/ 1558783 h 3291840"/>
              <a:gd name="connsiteX8" fmla="*/ 4003040 w 5466080"/>
              <a:gd name="connsiteY8" fmla="*/ 1666240 h 3291840"/>
              <a:gd name="connsiteX9" fmla="*/ 5466080 w 5466080"/>
              <a:gd name="connsiteY9" fmla="*/ 1666240 h 3291840"/>
              <a:gd name="connsiteX0" fmla="*/ 0 w 5466080"/>
              <a:gd name="connsiteY0" fmla="*/ 1706880 h 3291840"/>
              <a:gd name="connsiteX1" fmla="*/ 1625600 w 5466080"/>
              <a:gd name="connsiteY1" fmla="*/ 1706880 h 3291840"/>
              <a:gd name="connsiteX2" fmla="*/ 2133600 w 5466080"/>
              <a:gd name="connsiteY2" fmla="*/ 1595120 h 3291840"/>
              <a:gd name="connsiteX3" fmla="*/ 2397760 w 5466080"/>
              <a:gd name="connsiteY3" fmla="*/ 0 h 3291840"/>
              <a:gd name="connsiteX4" fmla="*/ 2804160 w 5466080"/>
              <a:gd name="connsiteY4" fmla="*/ 3291840 h 3291840"/>
              <a:gd name="connsiteX5" fmla="*/ 3048000 w 5466080"/>
              <a:gd name="connsiteY5" fmla="*/ 1666240 h 3291840"/>
              <a:gd name="connsiteX6" fmla="*/ 3738880 w 5466080"/>
              <a:gd name="connsiteY6" fmla="*/ 1198880 h 3291840"/>
              <a:gd name="connsiteX7" fmla="*/ 3867911 w 5466080"/>
              <a:gd name="connsiteY7" fmla="*/ 1582988 h 3291840"/>
              <a:gd name="connsiteX8" fmla="*/ 4003040 w 5466080"/>
              <a:gd name="connsiteY8" fmla="*/ 1666240 h 3291840"/>
              <a:gd name="connsiteX9" fmla="*/ 5466080 w 5466080"/>
              <a:gd name="connsiteY9" fmla="*/ 1666240 h 3291840"/>
              <a:gd name="connsiteX0" fmla="*/ 0 w 5466080"/>
              <a:gd name="connsiteY0" fmla="*/ 1706880 h 3291840"/>
              <a:gd name="connsiteX1" fmla="*/ 1625600 w 5466080"/>
              <a:gd name="connsiteY1" fmla="*/ 1706880 h 3291840"/>
              <a:gd name="connsiteX2" fmla="*/ 2133600 w 5466080"/>
              <a:gd name="connsiteY2" fmla="*/ 1595120 h 3291840"/>
              <a:gd name="connsiteX3" fmla="*/ 2397760 w 5466080"/>
              <a:gd name="connsiteY3" fmla="*/ 0 h 3291840"/>
              <a:gd name="connsiteX4" fmla="*/ 2804160 w 5466080"/>
              <a:gd name="connsiteY4" fmla="*/ 3291840 h 3291840"/>
              <a:gd name="connsiteX5" fmla="*/ 3048000 w 5466080"/>
              <a:gd name="connsiteY5" fmla="*/ 1666240 h 3291840"/>
              <a:gd name="connsiteX6" fmla="*/ 3738880 w 5466080"/>
              <a:gd name="connsiteY6" fmla="*/ 1198880 h 3291840"/>
              <a:gd name="connsiteX7" fmla="*/ 3867911 w 5466080"/>
              <a:gd name="connsiteY7" fmla="*/ 1582988 h 3291840"/>
              <a:gd name="connsiteX8" fmla="*/ 4003040 w 5466080"/>
              <a:gd name="connsiteY8" fmla="*/ 1666240 h 3291840"/>
              <a:gd name="connsiteX9" fmla="*/ 5466080 w 5466080"/>
              <a:gd name="connsiteY9" fmla="*/ 1666240 h 3291840"/>
              <a:gd name="connsiteX0" fmla="*/ 0 w 5466080"/>
              <a:gd name="connsiteY0" fmla="*/ 1706880 h 3291840"/>
              <a:gd name="connsiteX1" fmla="*/ 1625600 w 5466080"/>
              <a:gd name="connsiteY1" fmla="*/ 1706880 h 3291840"/>
              <a:gd name="connsiteX2" fmla="*/ 2133600 w 5466080"/>
              <a:gd name="connsiteY2" fmla="*/ 1595120 h 3291840"/>
              <a:gd name="connsiteX3" fmla="*/ 2397760 w 5466080"/>
              <a:gd name="connsiteY3" fmla="*/ 0 h 3291840"/>
              <a:gd name="connsiteX4" fmla="*/ 2804160 w 5466080"/>
              <a:gd name="connsiteY4" fmla="*/ 3291840 h 3291840"/>
              <a:gd name="connsiteX5" fmla="*/ 3048000 w 5466080"/>
              <a:gd name="connsiteY5" fmla="*/ 1666240 h 3291840"/>
              <a:gd name="connsiteX6" fmla="*/ 3738880 w 5466080"/>
              <a:gd name="connsiteY6" fmla="*/ 1198880 h 3291840"/>
              <a:gd name="connsiteX7" fmla="*/ 3867911 w 5466080"/>
              <a:gd name="connsiteY7" fmla="*/ 1582988 h 3291840"/>
              <a:gd name="connsiteX8" fmla="*/ 4003040 w 5466080"/>
              <a:gd name="connsiteY8" fmla="*/ 1666240 h 3291840"/>
              <a:gd name="connsiteX9" fmla="*/ 5466080 w 5466080"/>
              <a:gd name="connsiteY9" fmla="*/ 1666240 h 3291840"/>
              <a:gd name="connsiteX0" fmla="*/ 0 w 5466080"/>
              <a:gd name="connsiteY0" fmla="*/ 1706880 h 3291840"/>
              <a:gd name="connsiteX1" fmla="*/ 1625600 w 5466080"/>
              <a:gd name="connsiteY1" fmla="*/ 1706880 h 3291840"/>
              <a:gd name="connsiteX2" fmla="*/ 2133600 w 5466080"/>
              <a:gd name="connsiteY2" fmla="*/ 1595120 h 3291840"/>
              <a:gd name="connsiteX3" fmla="*/ 2397760 w 5466080"/>
              <a:gd name="connsiteY3" fmla="*/ 0 h 3291840"/>
              <a:gd name="connsiteX4" fmla="*/ 2804160 w 5466080"/>
              <a:gd name="connsiteY4" fmla="*/ 3291840 h 3291840"/>
              <a:gd name="connsiteX5" fmla="*/ 3048000 w 5466080"/>
              <a:gd name="connsiteY5" fmla="*/ 1666240 h 3291840"/>
              <a:gd name="connsiteX6" fmla="*/ 3738880 w 5466080"/>
              <a:gd name="connsiteY6" fmla="*/ 1198880 h 3291840"/>
              <a:gd name="connsiteX7" fmla="*/ 3867911 w 5466080"/>
              <a:gd name="connsiteY7" fmla="*/ 1582988 h 3291840"/>
              <a:gd name="connsiteX8" fmla="*/ 4003040 w 5466080"/>
              <a:gd name="connsiteY8" fmla="*/ 1666240 h 3291840"/>
              <a:gd name="connsiteX9" fmla="*/ 5466080 w 5466080"/>
              <a:gd name="connsiteY9" fmla="*/ 1666240 h 3291840"/>
              <a:gd name="connsiteX0" fmla="*/ 0 w 5466080"/>
              <a:gd name="connsiteY0" fmla="*/ 1706880 h 3291840"/>
              <a:gd name="connsiteX1" fmla="*/ 1625600 w 5466080"/>
              <a:gd name="connsiteY1" fmla="*/ 1706880 h 3291840"/>
              <a:gd name="connsiteX2" fmla="*/ 2133600 w 5466080"/>
              <a:gd name="connsiteY2" fmla="*/ 1595120 h 3291840"/>
              <a:gd name="connsiteX3" fmla="*/ 2397760 w 5466080"/>
              <a:gd name="connsiteY3" fmla="*/ 0 h 3291840"/>
              <a:gd name="connsiteX4" fmla="*/ 2804160 w 5466080"/>
              <a:gd name="connsiteY4" fmla="*/ 3291840 h 3291840"/>
              <a:gd name="connsiteX5" fmla="*/ 3048000 w 5466080"/>
              <a:gd name="connsiteY5" fmla="*/ 1666240 h 3291840"/>
              <a:gd name="connsiteX6" fmla="*/ 3738880 w 5466080"/>
              <a:gd name="connsiteY6" fmla="*/ 1198880 h 3291840"/>
              <a:gd name="connsiteX7" fmla="*/ 3867911 w 5466080"/>
              <a:gd name="connsiteY7" fmla="*/ 1582988 h 3291840"/>
              <a:gd name="connsiteX8" fmla="*/ 4003040 w 5466080"/>
              <a:gd name="connsiteY8" fmla="*/ 1666240 h 3291840"/>
              <a:gd name="connsiteX9" fmla="*/ 5466080 w 5466080"/>
              <a:gd name="connsiteY9" fmla="*/ 1666240 h 3291840"/>
              <a:gd name="connsiteX0" fmla="*/ 0 w 5466080"/>
              <a:gd name="connsiteY0" fmla="*/ 1706880 h 3291840"/>
              <a:gd name="connsiteX1" fmla="*/ 1625600 w 5466080"/>
              <a:gd name="connsiteY1" fmla="*/ 1706880 h 3291840"/>
              <a:gd name="connsiteX2" fmla="*/ 2133600 w 5466080"/>
              <a:gd name="connsiteY2" fmla="*/ 1595120 h 3291840"/>
              <a:gd name="connsiteX3" fmla="*/ 2397760 w 5466080"/>
              <a:gd name="connsiteY3" fmla="*/ 0 h 3291840"/>
              <a:gd name="connsiteX4" fmla="*/ 2804160 w 5466080"/>
              <a:gd name="connsiteY4" fmla="*/ 3291840 h 3291840"/>
              <a:gd name="connsiteX5" fmla="*/ 3048000 w 5466080"/>
              <a:gd name="connsiteY5" fmla="*/ 1666240 h 3291840"/>
              <a:gd name="connsiteX6" fmla="*/ 3661426 w 5466080"/>
              <a:gd name="connsiteY6" fmla="*/ 1198880 h 3291840"/>
              <a:gd name="connsiteX7" fmla="*/ 3867911 w 5466080"/>
              <a:gd name="connsiteY7" fmla="*/ 1582988 h 3291840"/>
              <a:gd name="connsiteX8" fmla="*/ 4003040 w 5466080"/>
              <a:gd name="connsiteY8" fmla="*/ 1666240 h 3291840"/>
              <a:gd name="connsiteX9" fmla="*/ 5466080 w 5466080"/>
              <a:gd name="connsiteY9" fmla="*/ 1666240 h 3291840"/>
              <a:gd name="connsiteX0" fmla="*/ 0 w 5466080"/>
              <a:gd name="connsiteY0" fmla="*/ 1706880 h 3291840"/>
              <a:gd name="connsiteX1" fmla="*/ 1625600 w 5466080"/>
              <a:gd name="connsiteY1" fmla="*/ 1706880 h 3291840"/>
              <a:gd name="connsiteX2" fmla="*/ 2133600 w 5466080"/>
              <a:gd name="connsiteY2" fmla="*/ 1595120 h 3291840"/>
              <a:gd name="connsiteX3" fmla="*/ 2397760 w 5466080"/>
              <a:gd name="connsiteY3" fmla="*/ 0 h 3291840"/>
              <a:gd name="connsiteX4" fmla="*/ 2804160 w 5466080"/>
              <a:gd name="connsiteY4" fmla="*/ 3291840 h 3291840"/>
              <a:gd name="connsiteX5" fmla="*/ 3048000 w 5466080"/>
              <a:gd name="connsiteY5" fmla="*/ 1666240 h 3291840"/>
              <a:gd name="connsiteX6" fmla="*/ 3661426 w 5466080"/>
              <a:gd name="connsiteY6" fmla="*/ 1198880 h 3291840"/>
              <a:gd name="connsiteX7" fmla="*/ 3867911 w 5466080"/>
              <a:gd name="connsiteY7" fmla="*/ 1582988 h 3291840"/>
              <a:gd name="connsiteX8" fmla="*/ 4003040 w 5466080"/>
              <a:gd name="connsiteY8" fmla="*/ 1666240 h 3291840"/>
              <a:gd name="connsiteX9" fmla="*/ 5466080 w 5466080"/>
              <a:gd name="connsiteY9" fmla="*/ 1666240 h 3291840"/>
              <a:gd name="connsiteX0" fmla="*/ 0 w 5466080"/>
              <a:gd name="connsiteY0" fmla="*/ 1706898 h 3291858"/>
              <a:gd name="connsiteX1" fmla="*/ 1625600 w 5466080"/>
              <a:gd name="connsiteY1" fmla="*/ 1706898 h 3291858"/>
              <a:gd name="connsiteX2" fmla="*/ 2133600 w 5466080"/>
              <a:gd name="connsiteY2" fmla="*/ 1595138 h 3291858"/>
              <a:gd name="connsiteX3" fmla="*/ 2397760 w 5466080"/>
              <a:gd name="connsiteY3" fmla="*/ 18 h 3291858"/>
              <a:gd name="connsiteX4" fmla="*/ 2804160 w 5466080"/>
              <a:gd name="connsiteY4" fmla="*/ 3291858 h 3291858"/>
              <a:gd name="connsiteX5" fmla="*/ 3048000 w 5466080"/>
              <a:gd name="connsiteY5" fmla="*/ 1666258 h 3291858"/>
              <a:gd name="connsiteX6" fmla="*/ 3661426 w 5466080"/>
              <a:gd name="connsiteY6" fmla="*/ 1198898 h 3291858"/>
              <a:gd name="connsiteX7" fmla="*/ 3867911 w 5466080"/>
              <a:gd name="connsiteY7" fmla="*/ 1583006 h 3291858"/>
              <a:gd name="connsiteX8" fmla="*/ 4003040 w 5466080"/>
              <a:gd name="connsiteY8" fmla="*/ 1666258 h 3291858"/>
              <a:gd name="connsiteX9" fmla="*/ 5466080 w 5466080"/>
              <a:gd name="connsiteY9" fmla="*/ 1666258 h 3291858"/>
              <a:gd name="connsiteX0" fmla="*/ 0 w 5466080"/>
              <a:gd name="connsiteY0" fmla="*/ 1706898 h 3291858"/>
              <a:gd name="connsiteX1" fmla="*/ 1625600 w 5466080"/>
              <a:gd name="connsiteY1" fmla="*/ 1706898 h 3291858"/>
              <a:gd name="connsiteX2" fmla="*/ 2133600 w 5466080"/>
              <a:gd name="connsiteY2" fmla="*/ 1595138 h 3291858"/>
              <a:gd name="connsiteX3" fmla="*/ 2397760 w 5466080"/>
              <a:gd name="connsiteY3" fmla="*/ 18 h 3291858"/>
              <a:gd name="connsiteX4" fmla="*/ 2804160 w 5466080"/>
              <a:gd name="connsiteY4" fmla="*/ 3291858 h 3291858"/>
              <a:gd name="connsiteX5" fmla="*/ 3048000 w 5466080"/>
              <a:gd name="connsiteY5" fmla="*/ 1666258 h 3291858"/>
              <a:gd name="connsiteX6" fmla="*/ 3661426 w 5466080"/>
              <a:gd name="connsiteY6" fmla="*/ 1198898 h 3291858"/>
              <a:gd name="connsiteX7" fmla="*/ 3867911 w 5466080"/>
              <a:gd name="connsiteY7" fmla="*/ 1583006 h 3291858"/>
              <a:gd name="connsiteX8" fmla="*/ 4003040 w 5466080"/>
              <a:gd name="connsiteY8" fmla="*/ 1666258 h 3291858"/>
              <a:gd name="connsiteX9" fmla="*/ 5466080 w 5466080"/>
              <a:gd name="connsiteY9" fmla="*/ 1666258 h 3291858"/>
              <a:gd name="connsiteX0" fmla="*/ 0 w 5466080"/>
              <a:gd name="connsiteY0" fmla="*/ 1706893 h 3291853"/>
              <a:gd name="connsiteX1" fmla="*/ 1625600 w 5466080"/>
              <a:gd name="connsiteY1" fmla="*/ 1706893 h 3291853"/>
              <a:gd name="connsiteX2" fmla="*/ 2133600 w 5466080"/>
              <a:gd name="connsiteY2" fmla="*/ 1595133 h 3291853"/>
              <a:gd name="connsiteX3" fmla="*/ 2397760 w 5466080"/>
              <a:gd name="connsiteY3" fmla="*/ 13 h 3291853"/>
              <a:gd name="connsiteX4" fmla="*/ 2804160 w 5466080"/>
              <a:gd name="connsiteY4" fmla="*/ 3291853 h 3291853"/>
              <a:gd name="connsiteX5" fmla="*/ 3048000 w 5466080"/>
              <a:gd name="connsiteY5" fmla="*/ 1666253 h 3291853"/>
              <a:gd name="connsiteX6" fmla="*/ 3661426 w 5466080"/>
              <a:gd name="connsiteY6" fmla="*/ 1198893 h 3291853"/>
              <a:gd name="connsiteX7" fmla="*/ 3867911 w 5466080"/>
              <a:gd name="connsiteY7" fmla="*/ 1583001 h 3291853"/>
              <a:gd name="connsiteX8" fmla="*/ 4003040 w 5466080"/>
              <a:gd name="connsiteY8" fmla="*/ 1666253 h 3291853"/>
              <a:gd name="connsiteX9" fmla="*/ 5466080 w 5466080"/>
              <a:gd name="connsiteY9" fmla="*/ 1666253 h 3291853"/>
              <a:gd name="connsiteX0" fmla="*/ 0 w 5466080"/>
              <a:gd name="connsiteY0" fmla="*/ 1706894 h 3291854"/>
              <a:gd name="connsiteX1" fmla="*/ 1625600 w 5466080"/>
              <a:gd name="connsiteY1" fmla="*/ 1706894 h 3291854"/>
              <a:gd name="connsiteX2" fmla="*/ 1786475 w 5466080"/>
              <a:gd name="connsiteY2" fmla="*/ 1425187 h 3291854"/>
              <a:gd name="connsiteX3" fmla="*/ 2133600 w 5466080"/>
              <a:gd name="connsiteY3" fmla="*/ 1595134 h 3291854"/>
              <a:gd name="connsiteX4" fmla="*/ 2397760 w 5466080"/>
              <a:gd name="connsiteY4" fmla="*/ 14 h 3291854"/>
              <a:gd name="connsiteX5" fmla="*/ 2804160 w 5466080"/>
              <a:gd name="connsiteY5" fmla="*/ 3291854 h 3291854"/>
              <a:gd name="connsiteX6" fmla="*/ 3048000 w 5466080"/>
              <a:gd name="connsiteY6" fmla="*/ 1666254 h 3291854"/>
              <a:gd name="connsiteX7" fmla="*/ 3661426 w 5466080"/>
              <a:gd name="connsiteY7" fmla="*/ 1198894 h 3291854"/>
              <a:gd name="connsiteX8" fmla="*/ 3867911 w 5466080"/>
              <a:gd name="connsiteY8" fmla="*/ 1583002 h 3291854"/>
              <a:gd name="connsiteX9" fmla="*/ 4003040 w 5466080"/>
              <a:gd name="connsiteY9" fmla="*/ 1666254 h 3291854"/>
              <a:gd name="connsiteX10" fmla="*/ 5466080 w 5466080"/>
              <a:gd name="connsiteY10" fmla="*/ 1666254 h 3291854"/>
              <a:gd name="connsiteX0" fmla="*/ 0 w 5466080"/>
              <a:gd name="connsiteY0" fmla="*/ 1706894 h 3291854"/>
              <a:gd name="connsiteX1" fmla="*/ 1625600 w 5466080"/>
              <a:gd name="connsiteY1" fmla="*/ 1706894 h 3291854"/>
              <a:gd name="connsiteX2" fmla="*/ 1786475 w 5466080"/>
              <a:gd name="connsiteY2" fmla="*/ 1425187 h 3291854"/>
              <a:gd name="connsiteX3" fmla="*/ 2133600 w 5466080"/>
              <a:gd name="connsiteY3" fmla="*/ 1595134 h 3291854"/>
              <a:gd name="connsiteX4" fmla="*/ 2397760 w 5466080"/>
              <a:gd name="connsiteY4" fmla="*/ 14 h 3291854"/>
              <a:gd name="connsiteX5" fmla="*/ 2804160 w 5466080"/>
              <a:gd name="connsiteY5" fmla="*/ 3291854 h 3291854"/>
              <a:gd name="connsiteX6" fmla="*/ 3048000 w 5466080"/>
              <a:gd name="connsiteY6" fmla="*/ 1666254 h 3291854"/>
              <a:gd name="connsiteX7" fmla="*/ 3661426 w 5466080"/>
              <a:gd name="connsiteY7" fmla="*/ 1198894 h 3291854"/>
              <a:gd name="connsiteX8" fmla="*/ 3867911 w 5466080"/>
              <a:gd name="connsiteY8" fmla="*/ 1583002 h 3291854"/>
              <a:gd name="connsiteX9" fmla="*/ 4003040 w 5466080"/>
              <a:gd name="connsiteY9" fmla="*/ 1666254 h 3291854"/>
              <a:gd name="connsiteX10" fmla="*/ 5466080 w 5466080"/>
              <a:gd name="connsiteY10" fmla="*/ 1666254 h 3291854"/>
              <a:gd name="connsiteX0" fmla="*/ 0 w 5466080"/>
              <a:gd name="connsiteY0" fmla="*/ 1706894 h 3291854"/>
              <a:gd name="connsiteX1" fmla="*/ 1625600 w 5466080"/>
              <a:gd name="connsiteY1" fmla="*/ 1706894 h 3291854"/>
              <a:gd name="connsiteX2" fmla="*/ 1786475 w 5466080"/>
              <a:gd name="connsiteY2" fmla="*/ 1425187 h 3291854"/>
              <a:gd name="connsiteX3" fmla="*/ 2133600 w 5466080"/>
              <a:gd name="connsiteY3" fmla="*/ 1595134 h 3291854"/>
              <a:gd name="connsiteX4" fmla="*/ 2397760 w 5466080"/>
              <a:gd name="connsiteY4" fmla="*/ 14 h 3291854"/>
              <a:gd name="connsiteX5" fmla="*/ 2804160 w 5466080"/>
              <a:gd name="connsiteY5" fmla="*/ 3291854 h 3291854"/>
              <a:gd name="connsiteX6" fmla="*/ 3048000 w 5466080"/>
              <a:gd name="connsiteY6" fmla="*/ 1666254 h 3291854"/>
              <a:gd name="connsiteX7" fmla="*/ 3364972 w 5466080"/>
              <a:gd name="connsiteY7" fmla="*/ 1936392 h 3291854"/>
              <a:gd name="connsiteX8" fmla="*/ 3661426 w 5466080"/>
              <a:gd name="connsiteY8" fmla="*/ 1198894 h 3291854"/>
              <a:gd name="connsiteX9" fmla="*/ 3867911 w 5466080"/>
              <a:gd name="connsiteY9" fmla="*/ 1583002 h 3291854"/>
              <a:gd name="connsiteX10" fmla="*/ 4003040 w 5466080"/>
              <a:gd name="connsiteY10" fmla="*/ 1666254 h 3291854"/>
              <a:gd name="connsiteX11" fmla="*/ 5466080 w 5466080"/>
              <a:gd name="connsiteY11" fmla="*/ 1666254 h 3291854"/>
              <a:gd name="connsiteX0" fmla="*/ 0 w 5466080"/>
              <a:gd name="connsiteY0" fmla="*/ 1706894 h 3291854"/>
              <a:gd name="connsiteX1" fmla="*/ 1625600 w 5466080"/>
              <a:gd name="connsiteY1" fmla="*/ 1706894 h 3291854"/>
              <a:gd name="connsiteX2" fmla="*/ 1673154 w 5466080"/>
              <a:gd name="connsiteY2" fmla="*/ 1655617 h 3291854"/>
              <a:gd name="connsiteX3" fmla="*/ 1786475 w 5466080"/>
              <a:gd name="connsiteY3" fmla="*/ 1425187 h 3291854"/>
              <a:gd name="connsiteX4" fmla="*/ 2133600 w 5466080"/>
              <a:gd name="connsiteY4" fmla="*/ 1595134 h 3291854"/>
              <a:gd name="connsiteX5" fmla="*/ 2397760 w 5466080"/>
              <a:gd name="connsiteY5" fmla="*/ 14 h 3291854"/>
              <a:gd name="connsiteX6" fmla="*/ 2804160 w 5466080"/>
              <a:gd name="connsiteY6" fmla="*/ 3291854 h 3291854"/>
              <a:gd name="connsiteX7" fmla="*/ 3048000 w 5466080"/>
              <a:gd name="connsiteY7" fmla="*/ 1666254 h 3291854"/>
              <a:gd name="connsiteX8" fmla="*/ 3364972 w 5466080"/>
              <a:gd name="connsiteY8" fmla="*/ 1936392 h 3291854"/>
              <a:gd name="connsiteX9" fmla="*/ 3661426 w 5466080"/>
              <a:gd name="connsiteY9" fmla="*/ 1198894 h 3291854"/>
              <a:gd name="connsiteX10" fmla="*/ 3867911 w 5466080"/>
              <a:gd name="connsiteY10" fmla="*/ 1583002 h 3291854"/>
              <a:gd name="connsiteX11" fmla="*/ 4003040 w 5466080"/>
              <a:gd name="connsiteY11" fmla="*/ 1666254 h 3291854"/>
              <a:gd name="connsiteX12" fmla="*/ 5466080 w 5466080"/>
              <a:gd name="connsiteY12" fmla="*/ 1666254 h 3291854"/>
              <a:gd name="connsiteX0" fmla="*/ 0 w 5466080"/>
              <a:gd name="connsiteY0" fmla="*/ 1706894 h 3291854"/>
              <a:gd name="connsiteX1" fmla="*/ 1625600 w 5466080"/>
              <a:gd name="connsiteY1" fmla="*/ 1706894 h 3291854"/>
              <a:gd name="connsiteX2" fmla="*/ 1686486 w 5466080"/>
              <a:gd name="connsiteY2" fmla="*/ 1660458 h 3291854"/>
              <a:gd name="connsiteX3" fmla="*/ 1786475 w 5466080"/>
              <a:gd name="connsiteY3" fmla="*/ 1425187 h 3291854"/>
              <a:gd name="connsiteX4" fmla="*/ 2133600 w 5466080"/>
              <a:gd name="connsiteY4" fmla="*/ 1595134 h 3291854"/>
              <a:gd name="connsiteX5" fmla="*/ 2397760 w 5466080"/>
              <a:gd name="connsiteY5" fmla="*/ 14 h 3291854"/>
              <a:gd name="connsiteX6" fmla="*/ 2804160 w 5466080"/>
              <a:gd name="connsiteY6" fmla="*/ 3291854 h 3291854"/>
              <a:gd name="connsiteX7" fmla="*/ 3048000 w 5466080"/>
              <a:gd name="connsiteY7" fmla="*/ 1666254 h 3291854"/>
              <a:gd name="connsiteX8" fmla="*/ 3364972 w 5466080"/>
              <a:gd name="connsiteY8" fmla="*/ 1936392 h 3291854"/>
              <a:gd name="connsiteX9" fmla="*/ 3661426 w 5466080"/>
              <a:gd name="connsiteY9" fmla="*/ 1198894 h 3291854"/>
              <a:gd name="connsiteX10" fmla="*/ 3867911 w 5466080"/>
              <a:gd name="connsiteY10" fmla="*/ 1583002 h 3291854"/>
              <a:gd name="connsiteX11" fmla="*/ 4003040 w 5466080"/>
              <a:gd name="connsiteY11" fmla="*/ 1666254 h 3291854"/>
              <a:gd name="connsiteX12" fmla="*/ 5466080 w 5466080"/>
              <a:gd name="connsiteY12" fmla="*/ 1666254 h 3291854"/>
              <a:gd name="connsiteX0" fmla="*/ 0 w 5466080"/>
              <a:gd name="connsiteY0" fmla="*/ 1706894 h 3291854"/>
              <a:gd name="connsiteX1" fmla="*/ 1625600 w 5466080"/>
              <a:gd name="connsiteY1" fmla="*/ 1706894 h 3291854"/>
              <a:gd name="connsiteX2" fmla="*/ 1686486 w 5466080"/>
              <a:gd name="connsiteY2" fmla="*/ 1660458 h 3291854"/>
              <a:gd name="connsiteX3" fmla="*/ 1786475 w 5466080"/>
              <a:gd name="connsiteY3" fmla="*/ 1425187 h 3291854"/>
              <a:gd name="connsiteX4" fmla="*/ 2133600 w 5466080"/>
              <a:gd name="connsiteY4" fmla="*/ 1595134 h 3291854"/>
              <a:gd name="connsiteX5" fmla="*/ 2397760 w 5466080"/>
              <a:gd name="connsiteY5" fmla="*/ 14 h 3291854"/>
              <a:gd name="connsiteX6" fmla="*/ 2804160 w 5466080"/>
              <a:gd name="connsiteY6" fmla="*/ 3291854 h 3291854"/>
              <a:gd name="connsiteX7" fmla="*/ 3048000 w 5466080"/>
              <a:gd name="connsiteY7" fmla="*/ 1666254 h 3291854"/>
              <a:gd name="connsiteX8" fmla="*/ 3364972 w 5466080"/>
              <a:gd name="connsiteY8" fmla="*/ 1936392 h 3291854"/>
              <a:gd name="connsiteX9" fmla="*/ 3661426 w 5466080"/>
              <a:gd name="connsiteY9" fmla="*/ 1198894 h 3291854"/>
              <a:gd name="connsiteX10" fmla="*/ 3867911 w 5466080"/>
              <a:gd name="connsiteY10" fmla="*/ 1583002 h 3291854"/>
              <a:gd name="connsiteX11" fmla="*/ 4003040 w 5466080"/>
              <a:gd name="connsiteY11" fmla="*/ 1666254 h 3291854"/>
              <a:gd name="connsiteX12" fmla="*/ 5466080 w 5466080"/>
              <a:gd name="connsiteY12" fmla="*/ 1666254 h 3291854"/>
              <a:gd name="connsiteX0" fmla="*/ 0 w 5466080"/>
              <a:gd name="connsiteY0" fmla="*/ 1706894 h 3291854"/>
              <a:gd name="connsiteX1" fmla="*/ 1625600 w 5466080"/>
              <a:gd name="connsiteY1" fmla="*/ 1706894 h 3291854"/>
              <a:gd name="connsiteX2" fmla="*/ 1686486 w 5466080"/>
              <a:gd name="connsiteY2" fmla="*/ 1660458 h 3291854"/>
              <a:gd name="connsiteX3" fmla="*/ 1786475 w 5466080"/>
              <a:gd name="connsiteY3" fmla="*/ 1425187 h 3291854"/>
              <a:gd name="connsiteX4" fmla="*/ 2133600 w 5466080"/>
              <a:gd name="connsiteY4" fmla="*/ 1595134 h 3291854"/>
              <a:gd name="connsiteX5" fmla="*/ 2397760 w 5466080"/>
              <a:gd name="connsiteY5" fmla="*/ 14 h 3291854"/>
              <a:gd name="connsiteX6" fmla="*/ 2804160 w 5466080"/>
              <a:gd name="connsiteY6" fmla="*/ 3291854 h 3291854"/>
              <a:gd name="connsiteX7" fmla="*/ 3048000 w 5466080"/>
              <a:gd name="connsiteY7" fmla="*/ 1666254 h 3291854"/>
              <a:gd name="connsiteX8" fmla="*/ 3364972 w 5466080"/>
              <a:gd name="connsiteY8" fmla="*/ 1936392 h 3291854"/>
              <a:gd name="connsiteX9" fmla="*/ 3661426 w 5466080"/>
              <a:gd name="connsiteY9" fmla="*/ 1198894 h 3291854"/>
              <a:gd name="connsiteX10" fmla="*/ 3867911 w 5466080"/>
              <a:gd name="connsiteY10" fmla="*/ 1583002 h 3291854"/>
              <a:gd name="connsiteX11" fmla="*/ 4003040 w 5466080"/>
              <a:gd name="connsiteY11" fmla="*/ 1666254 h 3291854"/>
              <a:gd name="connsiteX12" fmla="*/ 5466080 w 5466080"/>
              <a:gd name="connsiteY12" fmla="*/ 1666254 h 3291854"/>
              <a:gd name="connsiteX0" fmla="*/ 0 w 5466080"/>
              <a:gd name="connsiteY0" fmla="*/ 1706894 h 3291854"/>
              <a:gd name="connsiteX1" fmla="*/ 1625600 w 5466080"/>
              <a:gd name="connsiteY1" fmla="*/ 1706894 h 3291854"/>
              <a:gd name="connsiteX2" fmla="*/ 1686486 w 5466080"/>
              <a:gd name="connsiteY2" fmla="*/ 1660458 h 3291854"/>
              <a:gd name="connsiteX3" fmla="*/ 1786475 w 5466080"/>
              <a:gd name="connsiteY3" fmla="*/ 1425187 h 3291854"/>
              <a:gd name="connsiteX4" fmla="*/ 2133600 w 5466080"/>
              <a:gd name="connsiteY4" fmla="*/ 1595134 h 3291854"/>
              <a:gd name="connsiteX5" fmla="*/ 2397760 w 5466080"/>
              <a:gd name="connsiteY5" fmla="*/ 14 h 3291854"/>
              <a:gd name="connsiteX6" fmla="*/ 2804160 w 5466080"/>
              <a:gd name="connsiteY6" fmla="*/ 3291854 h 3291854"/>
              <a:gd name="connsiteX7" fmla="*/ 3048000 w 5466080"/>
              <a:gd name="connsiteY7" fmla="*/ 1666254 h 3291854"/>
              <a:gd name="connsiteX8" fmla="*/ 3364972 w 5466080"/>
              <a:gd name="connsiteY8" fmla="*/ 1936392 h 3291854"/>
              <a:gd name="connsiteX9" fmla="*/ 3661426 w 5466080"/>
              <a:gd name="connsiteY9" fmla="*/ 1198894 h 3291854"/>
              <a:gd name="connsiteX10" fmla="*/ 3867911 w 5466080"/>
              <a:gd name="connsiteY10" fmla="*/ 1583002 h 3291854"/>
              <a:gd name="connsiteX11" fmla="*/ 4003040 w 5466080"/>
              <a:gd name="connsiteY11" fmla="*/ 1666254 h 3291854"/>
              <a:gd name="connsiteX12" fmla="*/ 5466080 w 5466080"/>
              <a:gd name="connsiteY12" fmla="*/ 1666254 h 3291854"/>
              <a:gd name="connsiteX0" fmla="*/ 0 w 5466080"/>
              <a:gd name="connsiteY0" fmla="*/ 1706894 h 3291854"/>
              <a:gd name="connsiteX1" fmla="*/ 1625600 w 5466080"/>
              <a:gd name="connsiteY1" fmla="*/ 1706894 h 3291854"/>
              <a:gd name="connsiteX2" fmla="*/ 1686486 w 5466080"/>
              <a:gd name="connsiteY2" fmla="*/ 1660458 h 3291854"/>
              <a:gd name="connsiteX3" fmla="*/ 1786475 w 5466080"/>
              <a:gd name="connsiteY3" fmla="*/ 1425187 h 3291854"/>
              <a:gd name="connsiteX4" fmla="*/ 2133600 w 5466080"/>
              <a:gd name="connsiteY4" fmla="*/ 1595134 h 3291854"/>
              <a:gd name="connsiteX5" fmla="*/ 2397760 w 5466080"/>
              <a:gd name="connsiteY5" fmla="*/ 14 h 3291854"/>
              <a:gd name="connsiteX6" fmla="*/ 2804160 w 5466080"/>
              <a:gd name="connsiteY6" fmla="*/ 3291854 h 3291854"/>
              <a:gd name="connsiteX7" fmla="*/ 3048000 w 5466080"/>
              <a:gd name="connsiteY7" fmla="*/ 1666254 h 3291854"/>
              <a:gd name="connsiteX8" fmla="*/ 3364972 w 5466080"/>
              <a:gd name="connsiteY8" fmla="*/ 1936392 h 3291854"/>
              <a:gd name="connsiteX9" fmla="*/ 3661426 w 5466080"/>
              <a:gd name="connsiteY9" fmla="*/ 1198894 h 3291854"/>
              <a:gd name="connsiteX10" fmla="*/ 3867911 w 5466080"/>
              <a:gd name="connsiteY10" fmla="*/ 1583002 h 3291854"/>
              <a:gd name="connsiteX11" fmla="*/ 4003040 w 5466080"/>
              <a:gd name="connsiteY11" fmla="*/ 1666254 h 3291854"/>
              <a:gd name="connsiteX12" fmla="*/ 5466080 w 5466080"/>
              <a:gd name="connsiteY12" fmla="*/ 1666254 h 3291854"/>
              <a:gd name="connsiteX0" fmla="*/ 0 w 7752501"/>
              <a:gd name="connsiteY0" fmla="*/ 1704474 h 3291854"/>
              <a:gd name="connsiteX1" fmla="*/ 3912021 w 7752501"/>
              <a:gd name="connsiteY1" fmla="*/ 1706894 h 3291854"/>
              <a:gd name="connsiteX2" fmla="*/ 3972907 w 7752501"/>
              <a:gd name="connsiteY2" fmla="*/ 1660458 h 3291854"/>
              <a:gd name="connsiteX3" fmla="*/ 4072896 w 7752501"/>
              <a:gd name="connsiteY3" fmla="*/ 1425187 h 3291854"/>
              <a:gd name="connsiteX4" fmla="*/ 4420021 w 7752501"/>
              <a:gd name="connsiteY4" fmla="*/ 1595134 h 3291854"/>
              <a:gd name="connsiteX5" fmla="*/ 4684181 w 7752501"/>
              <a:gd name="connsiteY5" fmla="*/ 14 h 3291854"/>
              <a:gd name="connsiteX6" fmla="*/ 5090581 w 7752501"/>
              <a:gd name="connsiteY6" fmla="*/ 3291854 h 3291854"/>
              <a:gd name="connsiteX7" fmla="*/ 5334421 w 7752501"/>
              <a:gd name="connsiteY7" fmla="*/ 1666254 h 3291854"/>
              <a:gd name="connsiteX8" fmla="*/ 5651393 w 7752501"/>
              <a:gd name="connsiteY8" fmla="*/ 1936392 h 3291854"/>
              <a:gd name="connsiteX9" fmla="*/ 5947847 w 7752501"/>
              <a:gd name="connsiteY9" fmla="*/ 1198894 h 3291854"/>
              <a:gd name="connsiteX10" fmla="*/ 6154332 w 7752501"/>
              <a:gd name="connsiteY10" fmla="*/ 1583002 h 3291854"/>
              <a:gd name="connsiteX11" fmla="*/ 6289461 w 7752501"/>
              <a:gd name="connsiteY11" fmla="*/ 1666254 h 3291854"/>
              <a:gd name="connsiteX12" fmla="*/ 7752501 w 7752501"/>
              <a:gd name="connsiteY12" fmla="*/ 1666254 h 3291854"/>
              <a:gd name="connsiteX0" fmla="*/ 0 w 7752501"/>
              <a:gd name="connsiteY0" fmla="*/ 1704474 h 3291854"/>
              <a:gd name="connsiteX1" fmla="*/ 3912021 w 7752501"/>
              <a:gd name="connsiteY1" fmla="*/ 1706894 h 3291854"/>
              <a:gd name="connsiteX2" fmla="*/ 3972907 w 7752501"/>
              <a:gd name="connsiteY2" fmla="*/ 1660458 h 3291854"/>
              <a:gd name="connsiteX3" fmla="*/ 4072896 w 7752501"/>
              <a:gd name="connsiteY3" fmla="*/ 1425187 h 3291854"/>
              <a:gd name="connsiteX4" fmla="*/ 4420021 w 7752501"/>
              <a:gd name="connsiteY4" fmla="*/ 1595134 h 3291854"/>
              <a:gd name="connsiteX5" fmla="*/ 4684181 w 7752501"/>
              <a:gd name="connsiteY5" fmla="*/ 14 h 3291854"/>
              <a:gd name="connsiteX6" fmla="*/ 5090581 w 7752501"/>
              <a:gd name="connsiteY6" fmla="*/ 3291854 h 3291854"/>
              <a:gd name="connsiteX7" fmla="*/ 5334421 w 7752501"/>
              <a:gd name="connsiteY7" fmla="*/ 1666254 h 3291854"/>
              <a:gd name="connsiteX8" fmla="*/ 5651393 w 7752501"/>
              <a:gd name="connsiteY8" fmla="*/ 1936392 h 3291854"/>
              <a:gd name="connsiteX9" fmla="*/ 5947847 w 7752501"/>
              <a:gd name="connsiteY9" fmla="*/ 1198894 h 3291854"/>
              <a:gd name="connsiteX10" fmla="*/ 6154332 w 7752501"/>
              <a:gd name="connsiteY10" fmla="*/ 1583002 h 3291854"/>
              <a:gd name="connsiteX11" fmla="*/ 6289461 w 7752501"/>
              <a:gd name="connsiteY11" fmla="*/ 1666254 h 3291854"/>
              <a:gd name="connsiteX12" fmla="*/ 7752501 w 7752501"/>
              <a:gd name="connsiteY12" fmla="*/ 1666254 h 3291854"/>
              <a:gd name="connsiteX0" fmla="*/ 0 w 7752501"/>
              <a:gd name="connsiteY0" fmla="*/ 1704474 h 3291854"/>
              <a:gd name="connsiteX1" fmla="*/ 1550500 w 7752501"/>
              <a:gd name="connsiteY1" fmla="*/ 1706208 h 3291854"/>
              <a:gd name="connsiteX2" fmla="*/ 3912021 w 7752501"/>
              <a:gd name="connsiteY2" fmla="*/ 1706894 h 3291854"/>
              <a:gd name="connsiteX3" fmla="*/ 3972907 w 7752501"/>
              <a:gd name="connsiteY3" fmla="*/ 1660458 h 3291854"/>
              <a:gd name="connsiteX4" fmla="*/ 4072896 w 7752501"/>
              <a:gd name="connsiteY4" fmla="*/ 1425187 h 3291854"/>
              <a:gd name="connsiteX5" fmla="*/ 4420021 w 7752501"/>
              <a:gd name="connsiteY5" fmla="*/ 1595134 h 3291854"/>
              <a:gd name="connsiteX6" fmla="*/ 4684181 w 7752501"/>
              <a:gd name="connsiteY6" fmla="*/ 14 h 3291854"/>
              <a:gd name="connsiteX7" fmla="*/ 5090581 w 7752501"/>
              <a:gd name="connsiteY7" fmla="*/ 3291854 h 3291854"/>
              <a:gd name="connsiteX8" fmla="*/ 5334421 w 7752501"/>
              <a:gd name="connsiteY8" fmla="*/ 1666254 h 3291854"/>
              <a:gd name="connsiteX9" fmla="*/ 5651393 w 7752501"/>
              <a:gd name="connsiteY9" fmla="*/ 1936392 h 3291854"/>
              <a:gd name="connsiteX10" fmla="*/ 5947847 w 7752501"/>
              <a:gd name="connsiteY10" fmla="*/ 1198894 h 3291854"/>
              <a:gd name="connsiteX11" fmla="*/ 6154332 w 7752501"/>
              <a:gd name="connsiteY11" fmla="*/ 1583002 h 3291854"/>
              <a:gd name="connsiteX12" fmla="*/ 6289461 w 7752501"/>
              <a:gd name="connsiteY12" fmla="*/ 1666254 h 3291854"/>
              <a:gd name="connsiteX13" fmla="*/ 7752501 w 7752501"/>
              <a:gd name="connsiteY13" fmla="*/ 1666254 h 3291854"/>
              <a:gd name="connsiteX0" fmla="*/ 0 w 7752501"/>
              <a:gd name="connsiteY0" fmla="*/ 1704474 h 3291854"/>
              <a:gd name="connsiteX1" fmla="*/ 195979 w 7752501"/>
              <a:gd name="connsiteY1" fmla="*/ 1961810 h 3291854"/>
              <a:gd name="connsiteX2" fmla="*/ 1550500 w 7752501"/>
              <a:gd name="connsiteY2" fmla="*/ 1706208 h 3291854"/>
              <a:gd name="connsiteX3" fmla="*/ 3912021 w 7752501"/>
              <a:gd name="connsiteY3" fmla="*/ 1706894 h 3291854"/>
              <a:gd name="connsiteX4" fmla="*/ 3972907 w 7752501"/>
              <a:gd name="connsiteY4" fmla="*/ 1660458 h 3291854"/>
              <a:gd name="connsiteX5" fmla="*/ 4072896 w 7752501"/>
              <a:gd name="connsiteY5" fmla="*/ 1425187 h 3291854"/>
              <a:gd name="connsiteX6" fmla="*/ 4420021 w 7752501"/>
              <a:gd name="connsiteY6" fmla="*/ 1595134 h 3291854"/>
              <a:gd name="connsiteX7" fmla="*/ 4684181 w 7752501"/>
              <a:gd name="connsiteY7" fmla="*/ 14 h 3291854"/>
              <a:gd name="connsiteX8" fmla="*/ 5090581 w 7752501"/>
              <a:gd name="connsiteY8" fmla="*/ 3291854 h 3291854"/>
              <a:gd name="connsiteX9" fmla="*/ 5334421 w 7752501"/>
              <a:gd name="connsiteY9" fmla="*/ 1666254 h 3291854"/>
              <a:gd name="connsiteX10" fmla="*/ 5651393 w 7752501"/>
              <a:gd name="connsiteY10" fmla="*/ 1936392 h 3291854"/>
              <a:gd name="connsiteX11" fmla="*/ 5947847 w 7752501"/>
              <a:gd name="connsiteY11" fmla="*/ 1198894 h 3291854"/>
              <a:gd name="connsiteX12" fmla="*/ 6154332 w 7752501"/>
              <a:gd name="connsiteY12" fmla="*/ 1583002 h 3291854"/>
              <a:gd name="connsiteX13" fmla="*/ 6289461 w 7752501"/>
              <a:gd name="connsiteY13" fmla="*/ 1666254 h 3291854"/>
              <a:gd name="connsiteX14" fmla="*/ 7752501 w 7752501"/>
              <a:gd name="connsiteY14" fmla="*/ 1666254 h 3291854"/>
              <a:gd name="connsiteX0" fmla="*/ 0 w 7752501"/>
              <a:gd name="connsiteY0" fmla="*/ 1704474 h 3291854"/>
              <a:gd name="connsiteX1" fmla="*/ 217310 w 7752501"/>
              <a:gd name="connsiteY1" fmla="*/ 1899846 h 3291854"/>
              <a:gd name="connsiteX2" fmla="*/ 1550500 w 7752501"/>
              <a:gd name="connsiteY2" fmla="*/ 1706208 h 3291854"/>
              <a:gd name="connsiteX3" fmla="*/ 3912021 w 7752501"/>
              <a:gd name="connsiteY3" fmla="*/ 1706894 h 3291854"/>
              <a:gd name="connsiteX4" fmla="*/ 3972907 w 7752501"/>
              <a:gd name="connsiteY4" fmla="*/ 1660458 h 3291854"/>
              <a:gd name="connsiteX5" fmla="*/ 4072896 w 7752501"/>
              <a:gd name="connsiteY5" fmla="*/ 1425187 h 3291854"/>
              <a:gd name="connsiteX6" fmla="*/ 4420021 w 7752501"/>
              <a:gd name="connsiteY6" fmla="*/ 1595134 h 3291854"/>
              <a:gd name="connsiteX7" fmla="*/ 4684181 w 7752501"/>
              <a:gd name="connsiteY7" fmla="*/ 14 h 3291854"/>
              <a:gd name="connsiteX8" fmla="*/ 5090581 w 7752501"/>
              <a:gd name="connsiteY8" fmla="*/ 3291854 h 3291854"/>
              <a:gd name="connsiteX9" fmla="*/ 5334421 w 7752501"/>
              <a:gd name="connsiteY9" fmla="*/ 1666254 h 3291854"/>
              <a:gd name="connsiteX10" fmla="*/ 5651393 w 7752501"/>
              <a:gd name="connsiteY10" fmla="*/ 1936392 h 3291854"/>
              <a:gd name="connsiteX11" fmla="*/ 5947847 w 7752501"/>
              <a:gd name="connsiteY11" fmla="*/ 1198894 h 3291854"/>
              <a:gd name="connsiteX12" fmla="*/ 6154332 w 7752501"/>
              <a:gd name="connsiteY12" fmla="*/ 1583002 h 3291854"/>
              <a:gd name="connsiteX13" fmla="*/ 6289461 w 7752501"/>
              <a:gd name="connsiteY13" fmla="*/ 1666254 h 3291854"/>
              <a:gd name="connsiteX14" fmla="*/ 7752501 w 7752501"/>
              <a:gd name="connsiteY14" fmla="*/ 1666254 h 3291854"/>
              <a:gd name="connsiteX0" fmla="*/ 0 w 7752501"/>
              <a:gd name="connsiteY0" fmla="*/ 1704474 h 3291854"/>
              <a:gd name="connsiteX1" fmla="*/ 217310 w 7752501"/>
              <a:gd name="connsiteY1" fmla="*/ 1899846 h 3291854"/>
              <a:gd name="connsiteX2" fmla="*/ 419955 w 7752501"/>
              <a:gd name="connsiteY2" fmla="*/ 1721699 h 3291854"/>
              <a:gd name="connsiteX3" fmla="*/ 1550500 w 7752501"/>
              <a:gd name="connsiteY3" fmla="*/ 1706208 h 3291854"/>
              <a:gd name="connsiteX4" fmla="*/ 3912021 w 7752501"/>
              <a:gd name="connsiteY4" fmla="*/ 1706894 h 3291854"/>
              <a:gd name="connsiteX5" fmla="*/ 3972907 w 7752501"/>
              <a:gd name="connsiteY5" fmla="*/ 1660458 h 3291854"/>
              <a:gd name="connsiteX6" fmla="*/ 4072896 w 7752501"/>
              <a:gd name="connsiteY6" fmla="*/ 1425187 h 3291854"/>
              <a:gd name="connsiteX7" fmla="*/ 4420021 w 7752501"/>
              <a:gd name="connsiteY7" fmla="*/ 1595134 h 3291854"/>
              <a:gd name="connsiteX8" fmla="*/ 4684181 w 7752501"/>
              <a:gd name="connsiteY8" fmla="*/ 14 h 3291854"/>
              <a:gd name="connsiteX9" fmla="*/ 5090581 w 7752501"/>
              <a:gd name="connsiteY9" fmla="*/ 3291854 h 3291854"/>
              <a:gd name="connsiteX10" fmla="*/ 5334421 w 7752501"/>
              <a:gd name="connsiteY10" fmla="*/ 1666254 h 3291854"/>
              <a:gd name="connsiteX11" fmla="*/ 5651393 w 7752501"/>
              <a:gd name="connsiteY11" fmla="*/ 1936392 h 3291854"/>
              <a:gd name="connsiteX12" fmla="*/ 5947847 w 7752501"/>
              <a:gd name="connsiteY12" fmla="*/ 1198894 h 3291854"/>
              <a:gd name="connsiteX13" fmla="*/ 6154332 w 7752501"/>
              <a:gd name="connsiteY13" fmla="*/ 1583002 h 3291854"/>
              <a:gd name="connsiteX14" fmla="*/ 6289461 w 7752501"/>
              <a:gd name="connsiteY14" fmla="*/ 1666254 h 3291854"/>
              <a:gd name="connsiteX15" fmla="*/ 7752501 w 7752501"/>
              <a:gd name="connsiteY15" fmla="*/ 1666254 h 3291854"/>
              <a:gd name="connsiteX0" fmla="*/ 0 w 7752501"/>
              <a:gd name="connsiteY0" fmla="*/ 1704474 h 3291854"/>
              <a:gd name="connsiteX1" fmla="*/ 217310 w 7752501"/>
              <a:gd name="connsiteY1" fmla="*/ 1899846 h 3291854"/>
              <a:gd name="connsiteX2" fmla="*/ 419955 w 7752501"/>
              <a:gd name="connsiteY2" fmla="*/ 1721699 h 3291854"/>
              <a:gd name="connsiteX3" fmla="*/ 707924 w 7752501"/>
              <a:gd name="connsiteY3" fmla="*/ 2682142 h 3291854"/>
              <a:gd name="connsiteX4" fmla="*/ 1550500 w 7752501"/>
              <a:gd name="connsiteY4" fmla="*/ 1706208 h 3291854"/>
              <a:gd name="connsiteX5" fmla="*/ 3912021 w 7752501"/>
              <a:gd name="connsiteY5" fmla="*/ 1706894 h 3291854"/>
              <a:gd name="connsiteX6" fmla="*/ 3972907 w 7752501"/>
              <a:gd name="connsiteY6" fmla="*/ 1660458 h 3291854"/>
              <a:gd name="connsiteX7" fmla="*/ 4072896 w 7752501"/>
              <a:gd name="connsiteY7" fmla="*/ 1425187 h 3291854"/>
              <a:gd name="connsiteX8" fmla="*/ 4420021 w 7752501"/>
              <a:gd name="connsiteY8" fmla="*/ 1595134 h 3291854"/>
              <a:gd name="connsiteX9" fmla="*/ 4684181 w 7752501"/>
              <a:gd name="connsiteY9" fmla="*/ 14 h 3291854"/>
              <a:gd name="connsiteX10" fmla="*/ 5090581 w 7752501"/>
              <a:gd name="connsiteY10" fmla="*/ 3291854 h 3291854"/>
              <a:gd name="connsiteX11" fmla="*/ 5334421 w 7752501"/>
              <a:gd name="connsiteY11" fmla="*/ 1666254 h 3291854"/>
              <a:gd name="connsiteX12" fmla="*/ 5651393 w 7752501"/>
              <a:gd name="connsiteY12" fmla="*/ 1936392 h 3291854"/>
              <a:gd name="connsiteX13" fmla="*/ 5947847 w 7752501"/>
              <a:gd name="connsiteY13" fmla="*/ 1198894 h 3291854"/>
              <a:gd name="connsiteX14" fmla="*/ 6154332 w 7752501"/>
              <a:gd name="connsiteY14" fmla="*/ 1583002 h 3291854"/>
              <a:gd name="connsiteX15" fmla="*/ 6289461 w 7752501"/>
              <a:gd name="connsiteY15" fmla="*/ 1666254 h 3291854"/>
              <a:gd name="connsiteX16" fmla="*/ 7752501 w 7752501"/>
              <a:gd name="connsiteY16" fmla="*/ 1666254 h 3291854"/>
              <a:gd name="connsiteX0" fmla="*/ 0 w 7752501"/>
              <a:gd name="connsiteY0" fmla="*/ 1704474 h 3291854"/>
              <a:gd name="connsiteX1" fmla="*/ 217310 w 7752501"/>
              <a:gd name="connsiteY1" fmla="*/ 1899846 h 3291854"/>
              <a:gd name="connsiteX2" fmla="*/ 419955 w 7752501"/>
              <a:gd name="connsiteY2" fmla="*/ 1721699 h 3291854"/>
              <a:gd name="connsiteX3" fmla="*/ 707924 w 7752501"/>
              <a:gd name="connsiteY3" fmla="*/ 2682142 h 3291854"/>
              <a:gd name="connsiteX4" fmla="*/ 1027890 w 7752501"/>
              <a:gd name="connsiteY4" fmla="*/ 854203 h 3291854"/>
              <a:gd name="connsiteX5" fmla="*/ 1550500 w 7752501"/>
              <a:gd name="connsiteY5" fmla="*/ 1706208 h 3291854"/>
              <a:gd name="connsiteX6" fmla="*/ 3912021 w 7752501"/>
              <a:gd name="connsiteY6" fmla="*/ 1706894 h 3291854"/>
              <a:gd name="connsiteX7" fmla="*/ 3972907 w 7752501"/>
              <a:gd name="connsiteY7" fmla="*/ 1660458 h 3291854"/>
              <a:gd name="connsiteX8" fmla="*/ 4072896 w 7752501"/>
              <a:gd name="connsiteY8" fmla="*/ 1425187 h 3291854"/>
              <a:gd name="connsiteX9" fmla="*/ 4420021 w 7752501"/>
              <a:gd name="connsiteY9" fmla="*/ 1595134 h 3291854"/>
              <a:gd name="connsiteX10" fmla="*/ 4684181 w 7752501"/>
              <a:gd name="connsiteY10" fmla="*/ 14 h 3291854"/>
              <a:gd name="connsiteX11" fmla="*/ 5090581 w 7752501"/>
              <a:gd name="connsiteY11" fmla="*/ 3291854 h 3291854"/>
              <a:gd name="connsiteX12" fmla="*/ 5334421 w 7752501"/>
              <a:gd name="connsiteY12" fmla="*/ 1666254 h 3291854"/>
              <a:gd name="connsiteX13" fmla="*/ 5651393 w 7752501"/>
              <a:gd name="connsiteY13" fmla="*/ 1936392 h 3291854"/>
              <a:gd name="connsiteX14" fmla="*/ 5947847 w 7752501"/>
              <a:gd name="connsiteY14" fmla="*/ 1198894 h 3291854"/>
              <a:gd name="connsiteX15" fmla="*/ 6154332 w 7752501"/>
              <a:gd name="connsiteY15" fmla="*/ 1583002 h 3291854"/>
              <a:gd name="connsiteX16" fmla="*/ 6289461 w 7752501"/>
              <a:gd name="connsiteY16" fmla="*/ 1666254 h 3291854"/>
              <a:gd name="connsiteX17" fmla="*/ 7752501 w 7752501"/>
              <a:gd name="connsiteY17" fmla="*/ 1666254 h 3291854"/>
              <a:gd name="connsiteX0" fmla="*/ 0 w 7752501"/>
              <a:gd name="connsiteY0" fmla="*/ 1704474 h 3291854"/>
              <a:gd name="connsiteX1" fmla="*/ 217310 w 7752501"/>
              <a:gd name="connsiteY1" fmla="*/ 1899846 h 3291854"/>
              <a:gd name="connsiteX2" fmla="*/ 419955 w 7752501"/>
              <a:gd name="connsiteY2" fmla="*/ 1721699 h 3291854"/>
              <a:gd name="connsiteX3" fmla="*/ 707924 w 7752501"/>
              <a:gd name="connsiteY3" fmla="*/ 2682142 h 3291854"/>
              <a:gd name="connsiteX4" fmla="*/ 1027890 w 7752501"/>
              <a:gd name="connsiteY4" fmla="*/ 854203 h 3291854"/>
              <a:gd name="connsiteX5" fmla="*/ 1315859 w 7752501"/>
              <a:gd name="connsiteY5" fmla="*/ 1977301 h 3291854"/>
              <a:gd name="connsiteX6" fmla="*/ 1550500 w 7752501"/>
              <a:gd name="connsiteY6" fmla="*/ 1706208 h 3291854"/>
              <a:gd name="connsiteX7" fmla="*/ 3912021 w 7752501"/>
              <a:gd name="connsiteY7" fmla="*/ 1706894 h 3291854"/>
              <a:gd name="connsiteX8" fmla="*/ 3972907 w 7752501"/>
              <a:gd name="connsiteY8" fmla="*/ 1660458 h 3291854"/>
              <a:gd name="connsiteX9" fmla="*/ 4072896 w 7752501"/>
              <a:gd name="connsiteY9" fmla="*/ 1425187 h 3291854"/>
              <a:gd name="connsiteX10" fmla="*/ 4420021 w 7752501"/>
              <a:gd name="connsiteY10" fmla="*/ 1595134 h 3291854"/>
              <a:gd name="connsiteX11" fmla="*/ 4684181 w 7752501"/>
              <a:gd name="connsiteY11" fmla="*/ 14 h 3291854"/>
              <a:gd name="connsiteX12" fmla="*/ 5090581 w 7752501"/>
              <a:gd name="connsiteY12" fmla="*/ 3291854 h 3291854"/>
              <a:gd name="connsiteX13" fmla="*/ 5334421 w 7752501"/>
              <a:gd name="connsiteY13" fmla="*/ 1666254 h 3291854"/>
              <a:gd name="connsiteX14" fmla="*/ 5651393 w 7752501"/>
              <a:gd name="connsiteY14" fmla="*/ 1936392 h 3291854"/>
              <a:gd name="connsiteX15" fmla="*/ 5947847 w 7752501"/>
              <a:gd name="connsiteY15" fmla="*/ 1198894 h 3291854"/>
              <a:gd name="connsiteX16" fmla="*/ 6154332 w 7752501"/>
              <a:gd name="connsiteY16" fmla="*/ 1583002 h 3291854"/>
              <a:gd name="connsiteX17" fmla="*/ 6289461 w 7752501"/>
              <a:gd name="connsiteY17" fmla="*/ 1666254 h 3291854"/>
              <a:gd name="connsiteX18" fmla="*/ 7752501 w 7752501"/>
              <a:gd name="connsiteY18" fmla="*/ 1666254 h 3291854"/>
              <a:gd name="connsiteX0" fmla="*/ 0 w 7752501"/>
              <a:gd name="connsiteY0" fmla="*/ 1704474 h 3291854"/>
              <a:gd name="connsiteX1" fmla="*/ 206644 w 7752501"/>
              <a:gd name="connsiteY1" fmla="*/ 1520316 h 3291854"/>
              <a:gd name="connsiteX2" fmla="*/ 419955 w 7752501"/>
              <a:gd name="connsiteY2" fmla="*/ 1721699 h 3291854"/>
              <a:gd name="connsiteX3" fmla="*/ 707924 w 7752501"/>
              <a:gd name="connsiteY3" fmla="*/ 2682142 h 3291854"/>
              <a:gd name="connsiteX4" fmla="*/ 1027890 w 7752501"/>
              <a:gd name="connsiteY4" fmla="*/ 854203 h 3291854"/>
              <a:gd name="connsiteX5" fmla="*/ 1315859 w 7752501"/>
              <a:gd name="connsiteY5" fmla="*/ 1977301 h 3291854"/>
              <a:gd name="connsiteX6" fmla="*/ 1550500 w 7752501"/>
              <a:gd name="connsiteY6" fmla="*/ 1706208 h 3291854"/>
              <a:gd name="connsiteX7" fmla="*/ 3912021 w 7752501"/>
              <a:gd name="connsiteY7" fmla="*/ 1706894 h 3291854"/>
              <a:gd name="connsiteX8" fmla="*/ 3972907 w 7752501"/>
              <a:gd name="connsiteY8" fmla="*/ 1660458 h 3291854"/>
              <a:gd name="connsiteX9" fmla="*/ 4072896 w 7752501"/>
              <a:gd name="connsiteY9" fmla="*/ 1425187 h 3291854"/>
              <a:gd name="connsiteX10" fmla="*/ 4420021 w 7752501"/>
              <a:gd name="connsiteY10" fmla="*/ 1595134 h 3291854"/>
              <a:gd name="connsiteX11" fmla="*/ 4684181 w 7752501"/>
              <a:gd name="connsiteY11" fmla="*/ 14 h 3291854"/>
              <a:gd name="connsiteX12" fmla="*/ 5090581 w 7752501"/>
              <a:gd name="connsiteY12" fmla="*/ 3291854 h 3291854"/>
              <a:gd name="connsiteX13" fmla="*/ 5334421 w 7752501"/>
              <a:gd name="connsiteY13" fmla="*/ 1666254 h 3291854"/>
              <a:gd name="connsiteX14" fmla="*/ 5651393 w 7752501"/>
              <a:gd name="connsiteY14" fmla="*/ 1936392 h 3291854"/>
              <a:gd name="connsiteX15" fmla="*/ 5947847 w 7752501"/>
              <a:gd name="connsiteY15" fmla="*/ 1198894 h 3291854"/>
              <a:gd name="connsiteX16" fmla="*/ 6154332 w 7752501"/>
              <a:gd name="connsiteY16" fmla="*/ 1583002 h 3291854"/>
              <a:gd name="connsiteX17" fmla="*/ 6289461 w 7752501"/>
              <a:gd name="connsiteY17" fmla="*/ 1666254 h 3291854"/>
              <a:gd name="connsiteX18" fmla="*/ 7752501 w 7752501"/>
              <a:gd name="connsiteY18" fmla="*/ 1666254 h 3291854"/>
              <a:gd name="connsiteX0" fmla="*/ 0 w 7752501"/>
              <a:gd name="connsiteY0" fmla="*/ 1704474 h 3291854"/>
              <a:gd name="connsiteX1" fmla="*/ 206644 w 7752501"/>
              <a:gd name="connsiteY1" fmla="*/ 1520316 h 3291854"/>
              <a:gd name="connsiteX2" fmla="*/ 494614 w 7752501"/>
              <a:gd name="connsiteY2" fmla="*/ 1721699 h 3291854"/>
              <a:gd name="connsiteX3" fmla="*/ 707924 w 7752501"/>
              <a:gd name="connsiteY3" fmla="*/ 2682142 h 3291854"/>
              <a:gd name="connsiteX4" fmla="*/ 1027890 w 7752501"/>
              <a:gd name="connsiteY4" fmla="*/ 854203 h 3291854"/>
              <a:gd name="connsiteX5" fmla="*/ 1315859 w 7752501"/>
              <a:gd name="connsiteY5" fmla="*/ 1977301 h 3291854"/>
              <a:gd name="connsiteX6" fmla="*/ 1550500 w 7752501"/>
              <a:gd name="connsiteY6" fmla="*/ 1706208 h 3291854"/>
              <a:gd name="connsiteX7" fmla="*/ 3912021 w 7752501"/>
              <a:gd name="connsiteY7" fmla="*/ 1706894 h 3291854"/>
              <a:gd name="connsiteX8" fmla="*/ 3972907 w 7752501"/>
              <a:gd name="connsiteY8" fmla="*/ 1660458 h 3291854"/>
              <a:gd name="connsiteX9" fmla="*/ 4072896 w 7752501"/>
              <a:gd name="connsiteY9" fmla="*/ 1425187 h 3291854"/>
              <a:gd name="connsiteX10" fmla="*/ 4420021 w 7752501"/>
              <a:gd name="connsiteY10" fmla="*/ 1595134 h 3291854"/>
              <a:gd name="connsiteX11" fmla="*/ 4684181 w 7752501"/>
              <a:gd name="connsiteY11" fmla="*/ 14 h 3291854"/>
              <a:gd name="connsiteX12" fmla="*/ 5090581 w 7752501"/>
              <a:gd name="connsiteY12" fmla="*/ 3291854 h 3291854"/>
              <a:gd name="connsiteX13" fmla="*/ 5334421 w 7752501"/>
              <a:gd name="connsiteY13" fmla="*/ 1666254 h 3291854"/>
              <a:gd name="connsiteX14" fmla="*/ 5651393 w 7752501"/>
              <a:gd name="connsiteY14" fmla="*/ 1936392 h 3291854"/>
              <a:gd name="connsiteX15" fmla="*/ 5947847 w 7752501"/>
              <a:gd name="connsiteY15" fmla="*/ 1198894 h 3291854"/>
              <a:gd name="connsiteX16" fmla="*/ 6154332 w 7752501"/>
              <a:gd name="connsiteY16" fmla="*/ 1583002 h 3291854"/>
              <a:gd name="connsiteX17" fmla="*/ 6289461 w 7752501"/>
              <a:gd name="connsiteY17" fmla="*/ 1666254 h 3291854"/>
              <a:gd name="connsiteX18" fmla="*/ 7752501 w 7752501"/>
              <a:gd name="connsiteY18" fmla="*/ 1666254 h 3291854"/>
              <a:gd name="connsiteX0" fmla="*/ 0 w 7752501"/>
              <a:gd name="connsiteY0" fmla="*/ 1704474 h 3291854"/>
              <a:gd name="connsiteX1" fmla="*/ 206644 w 7752501"/>
              <a:gd name="connsiteY1" fmla="*/ 1520316 h 3291854"/>
              <a:gd name="connsiteX2" fmla="*/ 494614 w 7752501"/>
              <a:gd name="connsiteY2" fmla="*/ 1721699 h 3291854"/>
              <a:gd name="connsiteX3" fmla="*/ 782583 w 7752501"/>
              <a:gd name="connsiteY3" fmla="*/ 2682142 h 3291854"/>
              <a:gd name="connsiteX4" fmla="*/ 1027890 w 7752501"/>
              <a:gd name="connsiteY4" fmla="*/ 854203 h 3291854"/>
              <a:gd name="connsiteX5" fmla="*/ 1315859 w 7752501"/>
              <a:gd name="connsiteY5" fmla="*/ 1977301 h 3291854"/>
              <a:gd name="connsiteX6" fmla="*/ 1550500 w 7752501"/>
              <a:gd name="connsiteY6" fmla="*/ 1706208 h 3291854"/>
              <a:gd name="connsiteX7" fmla="*/ 3912021 w 7752501"/>
              <a:gd name="connsiteY7" fmla="*/ 1706894 h 3291854"/>
              <a:gd name="connsiteX8" fmla="*/ 3972907 w 7752501"/>
              <a:gd name="connsiteY8" fmla="*/ 1660458 h 3291854"/>
              <a:gd name="connsiteX9" fmla="*/ 4072896 w 7752501"/>
              <a:gd name="connsiteY9" fmla="*/ 1425187 h 3291854"/>
              <a:gd name="connsiteX10" fmla="*/ 4420021 w 7752501"/>
              <a:gd name="connsiteY10" fmla="*/ 1595134 h 3291854"/>
              <a:gd name="connsiteX11" fmla="*/ 4684181 w 7752501"/>
              <a:gd name="connsiteY11" fmla="*/ 14 h 3291854"/>
              <a:gd name="connsiteX12" fmla="*/ 5090581 w 7752501"/>
              <a:gd name="connsiteY12" fmla="*/ 3291854 h 3291854"/>
              <a:gd name="connsiteX13" fmla="*/ 5334421 w 7752501"/>
              <a:gd name="connsiteY13" fmla="*/ 1666254 h 3291854"/>
              <a:gd name="connsiteX14" fmla="*/ 5651393 w 7752501"/>
              <a:gd name="connsiteY14" fmla="*/ 1936392 h 3291854"/>
              <a:gd name="connsiteX15" fmla="*/ 5947847 w 7752501"/>
              <a:gd name="connsiteY15" fmla="*/ 1198894 h 3291854"/>
              <a:gd name="connsiteX16" fmla="*/ 6154332 w 7752501"/>
              <a:gd name="connsiteY16" fmla="*/ 1583002 h 3291854"/>
              <a:gd name="connsiteX17" fmla="*/ 6289461 w 7752501"/>
              <a:gd name="connsiteY17" fmla="*/ 1666254 h 3291854"/>
              <a:gd name="connsiteX18" fmla="*/ 7752501 w 7752501"/>
              <a:gd name="connsiteY18" fmla="*/ 1666254 h 3291854"/>
              <a:gd name="connsiteX0" fmla="*/ 0 w 7752501"/>
              <a:gd name="connsiteY0" fmla="*/ 1704474 h 3291854"/>
              <a:gd name="connsiteX1" fmla="*/ 206644 w 7752501"/>
              <a:gd name="connsiteY1" fmla="*/ 1520316 h 3291854"/>
              <a:gd name="connsiteX2" fmla="*/ 494614 w 7752501"/>
              <a:gd name="connsiteY2" fmla="*/ 1721699 h 3291854"/>
              <a:gd name="connsiteX3" fmla="*/ 782583 w 7752501"/>
              <a:gd name="connsiteY3" fmla="*/ 2682142 h 3291854"/>
              <a:gd name="connsiteX4" fmla="*/ 1059886 w 7752501"/>
              <a:gd name="connsiteY4" fmla="*/ 838711 h 3291854"/>
              <a:gd name="connsiteX5" fmla="*/ 1315859 w 7752501"/>
              <a:gd name="connsiteY5" fmla="*/ 1977301 h 3291854"/>
              <a:gd name="connsiteX6" fmla="*/ 1550500 w 7752501"/>
              <a:gd name="connsiteY6" fmla="*/ 1706208 h 3291854"/>
              <a:gd name="connsiteX7" fmla="*/ 3912021 w 7752501"/>
              <a:gd name="connsiteY7" fmla="*/ 1706894 h 3291854"/>
              <a:gd name="connsiteX8" fmla="*/ 3972907 w 7752501"/>
              <a:gd name="connsiteY8" fmla="*/ 1660458 h 3291854"/>
              <a:gd name="connsiteX9" fmla="*/ 4072896 w 7752501"/>
              <a:gd name="connsiteY9" fmla="*/ 1425187 h 3291854"/>
              <a:gd name="connsiteX10" fmla="*/ 4420021 w 7752501"/>
              <a:gd name="connsiteY10" fmla="*/ 1595134 h 3291854"/>
              <a:gd name="connsiteX11" fmla="*/ 4684181 w 7752501"/>
              <a:gd name="connsiteY11" fmla="*/ 14 h 3291854"/>
              <a:gd name="connsiteX12" fmla="*/ 5090581 w 7752501"/>
              <a:gd name="connsiteY12" fmla="*/ 3291854 h 3291854"/>
              <a:gd name="connsiteX13" fmla="*/ 5334421 w 7752501"/>
              <a:gd name="connsiteY13" fmla="*/ 1666254 h 3291854"/>
              <a:gd name="connsiteX14" fmla="*/ 5651393 w 7752501"/>
              <a:gd name="connsiteY14" fmla="*/ 1936392 h 3291854"/>
              <a:gd name="connsiteX15" fmla="*/ 5947847 w 7752501"/>
              <a:gd name="connsiteY15" fmla="*/ 1198894 h 3291854"/>
              <a:gd name="connsiteX16" fmla="*/ 6154332 w 7752501"/>
              <a:gd name="connsiteY16" fmla="*/ 1583002 h 3291854"/>
              <a:gd name="connsiteX17" fmla="*/ 6289461 w 7752501"/>
              <a:gd name="connsiteY17" fmla="*/ 1666254 h 3291854"/>
              <a:gd name="connsiteX18" fmla="*/ 7752501 w 7752501"/>
              <a:gd name="connsiteY18" fmla="*/ 1666254 h 3291854"/>
              <a:gd name="connsiteX0" fmla="*/ 0 w 7752501"/>
              <a:gd name="connsiteY0" fmla="*/ 1704474 h 3291854"/>
              <a:gd name="connsiteX1" fmla="*/ 270638 w 7752501"/>
              <a:gd name="connsiteY1" fmla="*/ 1853373 h 3291854"/>
              <a:gd name="connsiteX2" fmla="*/ 494614 w 7752501"/>
              <a:gd name="connsiteY2" fmla="*/ 1721699 h 3291854"/>
              <a:gd name="connsiteX3" fmla="*/ 782583 w 7752501"/>
              <a:gd name="connsiteY3" fmla="*/ 2682142 h 3291854"/>
              <a:gd name="connsiteX4" fmla="*/ 1059886 w 7752501"/>
              <a:gd name="connsiteY4" fmla="*/ 838711 h 3291854"/>
              <a:gd name="connsiteX5" fmla="*/ 1315859 w 7752501"/>
              <a:gd name="connsiteY5" fmla="*/ 1977301 h 3291854"/>
              <a:gd name="connsiteX6" fmla="*/ 1550500 w 7752501"/>
              <a:gd name="connsiteY6" fmla="*/ 1706208 h 3291854"/>
              <a:gd name="connsiteX7" fmla="*/ 3912021 w 7752501"/>
              <a:gd name="connsiteY7" fmla="*/ 1706894 h 3291854"/>
              <a:gd name="connsiteX8" fmla="*/ 3972907 w 7752501"/>
              <a:gd name="connsiteY8" fmla="*/ 1660458 h 3291854"/>
              <a:gd name="connsiteX9" fmla="*/ 4072896 w 7752501"/>
              <a:gd name="connsiteY9" fmla="*/ 1425187 h 3291854"/>
              <a:gd name="connsiteX10" fmla="*/ 4420021 w 7752501"/>
              <a:gd name="connsiteY10" fmla="*/ 1595134 h 3291854"/>
              <a:gd name="connsiteX11" fmla="*/ 4684181 w 7752501"/>
              <a:gd name="connsiteY11" fmla="*/ 14 h 3291854"/>
              <a:gd name="connsiteX12" fmla="*/ 5090581 w 7752501"/>
              <a:gd name="connsiteY12" fmla="*/ 3291854 h 3291854"/>
              <a:gd name="connsiteX13" fmla="*/ 5334421 w 7752501"/>
              <a:gd name="connsiteY13" fmla="*/ 1666254 h 3291854"/>
              <a:gd name="connsiteX14" fmla="*/ 5651393 w 7752501"/>
              <a:gd name="connsiteY14" fmla="*/ 1936392 h 3291854"/>
              <a:gd name="connsiteX15" fmla="*/ 5947847 w 7752501"/>
              <a:gd name="connsiteY15" fmla="*/ 1198894 h 3291854"/>
              <a:gd name="connsiteX16" fmla="*/ 6154332 w 7752501"/>
              <a:gd name="connsiteY16" fmla="*/ 1583002 h 3291854"/>
              <a:gd name="connsiteX17" fmla="*/ 6289461 w 7752501"/>
              <a:gd name="connsiteY17" fmla="*/ 1666254 h 3291854"/>
              <a:gd name="connsiteX18" fmla="*/ 7752501 w 7752501"/>
              <a:gd name="connsiteY18" fmla="*/ 1666254 h 3291854"/>
              <a:gd name="connsiteX0" fmla="*/ 0 w 7752501"/>
              <a:gd name="connsiteY0" fmla="*/ 1704474 h 3291854"/>
              <a:gd name="connsiteX1" fmla="*/ 281303 w 7752501"/>
              <a:gd name="connsiteY1" fmla="*/ 1551298 h 3291854"/>
              <a:gd name="connsiteX2" fmla="*/ 494614 w 7752501"/>
              <a:gd name="connsiteY2" fmla="*/ 1721699 h 3291854"/>
              <a:gd name="connsiteX3" fmla="*/ 782583 w 7752501"/>
              <a:gd name="connsiteY3" fmla="*/ 2682142 h 3291854"/>
              <a:gd name="connsiteX4" fmla="*/ 1059886 w 7752501"/>
              <a:gd name="connsiteY4" fmla="*/ 838711 h 3291854"/>
              <a:gd name="connsiteX5" fmla="*/ 1315859 w 7752501"/>
              <a:gd name="connsiteY5" fmla="*/ 1977301 h 3291854"/>
              <a:gd name="connsiteX6" fmla="*/ 1550500 w 7752501"/>
              <a:gd name="connsiteY6" fmla="*/ 1706208 h 3291854"/>
              <a:gd name="connsiteX7" fmla="*/ 3912021 w 7752501"/>
              <a:gd name="connsiteY7" fmla="*/ 1706894 h 3291854"/>
              <a:gd name="connsiteX8" fmla="*/ 3972907 w 7752501"/>
              <a:gd name="connsiteY8" fmla="*/ 1660458 h 3291854"/>
              <a:gd name="connsiteX9" fmla="*/ 4072896 w 7752501"/>
              <a:gd name="connsiteY9" fmla="*/ 1425187 h 3291854"/>
              <a:gd name="connsiteX10" fmla="*/ 4420021 w 7752501"/>
              <a:gd name="connsiteY10" fmla="*/ 1595134 h 3291854"/>
              <a:gd name="connsiteX11" fmla="*/ 4684181 w 7752501"/>
              <a:gd name="connsiteY11" fmla="*/ 14 h 3291854"/>
              <a:gd name="connsiteX12" fmla="*/ 5090581 w 7752501"/>
              <a:gd name="connsiteY12" fmla="*/ 3291854 h 3291854"/>
              <a:gd name="connsiteX13" fmla="*/ 5334421 w 7752501"/>
              <a:gd name="connsiteY13" fmla="*/ 1666254 h 3291854"/>
              <a:gd name="connsiteX14" fmla="*/ 5651393 w 7752501"/>
              <a:gd name="connsiteY14" fmla="*/ 1936392 h 3291854"/>
              <a:gd name="connsiteX15" fmla="*/ 5947847 w 7752501"/>
              <a:gd name="connsiteY15" fmla="*/ 1198894 h 3291854"/>
              <a:gd name="connsiteX16" fmla="*/ 6154332 w 7752501"/>
              <a:gd name="connsiteY16" fmla="*/ 1583002 h 3291854"/>
              <a:gd name="connsiteX17" fmla="*/ 6289461 w 7752501"/>
              <a:gd name="connsiteY17" fmla="*/ 1666254 h 3291854"/>
              <a:gd name="connsiteX18" fmla="*/ 7752501 w 7752501"/>
              <a:gd name="connsiteY18" fmla="*/ 1666254 h 3291854"/>
              <a:gd name="connsiteX0" fmla="*/ 0 w 7752501"/>
              <a:gd name="connsiteY0" fmla="*/ 1704474 h 3291854"/>
              <a:gd name="connsiteX1" fmla="*/ 281303 w 7752501"/>
              <a:gd name="connsiteY1" fmla="*/ 1551298 h 3291854"/>
              <a:gd name="connsiteX2" fmla="*/ 494614 w 7752501"/>
              <a:gd name="connsiteY2" fmla="*/ 1721699 h 3291854"/>
              <a:gd name="connsiteX3" fmla="*/ 782583 w 7752501"/>
              <a:gd name="connsiteY3" fmla="*/ 2682142 h 3291854"/>
              <a:gd name="connsiteX4" fmla="*/ 1059886 w 7752501"/>
              <a:gd name="connsiteY4" fmla="*/ 838711 h 3291854"/>
              <a:gd name="connsiteX5" fmla="*/ 1315859 w 7752501"/>
              <a:gd name="connsiteY5" fmla="*/ 1977301 h 3291854"/>
              <a:gd name="connsiteX6" fmla="*/ 1550500 w 7752501"/>
              <a:gd name="connsiteY6" fmla="*/ 1706208 h 3291854"/>
              <a:gd name="connsiteX7" fmla="*/ 3912021 w 7752501"/>
              <a:gd name="connsiteY7" fmla="*/ 1706894 h 3291854"/>
              <a:gd name="connsiteX8" fmla="*/ 3972907 w 7752501"/>
              <a:gd name="connsiteY8" fmla="*/ 1660458 h 3291854"/>
              <a:gd name="connsiteX9" fmla="*/ 4072896 w 7752501"/>
              <a:gd name="connsiteY9" fmla="*/ 1425187 h 3291854"/>
              <a:gd name="connsiteX10" fmla="*/ 4420021 w 7752501"/>
              <a:gd name="connsiteY10" fmla="*/ 1595134 h 3291854"/>
              <a:gd name="connsiteX11" fmla="*/ 4684181 w 7752501"/>
              <a:gd name="connsiteY11" fmla="*/ 14 h 3291854"/>
              <a:gd name="connsiteX12" fmla="*/ 5090581 w 7752501"/>
              <a:gd name="connsiteY12" fmla="*/ 3291854 h 3291854"/>
              <a:gd name="connsiteX13" fmla="*/ 5334421 w 7752501"/>
              <a:gd name="connsiteY13" fmla="*/ 1666254 h 3291854"/>
              <a:gd name="connsiteX14" fmla="*/ 5651393 w 7752501"/>
              <a:gd name="connsiteY14" fmla="*/ 1936392 h 3291854"/>
              <a:gd name="connsiteX15" fmla="*/ 5947847 w 7752501"/>
              <a:gd name="connsiteY15" fmla="*/ 1198894 h 3291854"/>
              <a:gd name="connsiteX16" fmla="*/ 6154332 w 7752501"/>
              <a:gd name="connsiteY16" fmla="*/ 1583002 h 3291854"/>
              <a:gd name="connsiteX17" fmla="*/ 6289461 w 7752501"/>
              <a:gd name="connsiteY17" fmla="*/ 1666254 h 3291854"/>
              <a:gd name="connsiteX18" fmla="*/ 7752501 w 7752501"/>
              <a:gd name="connsiteY18" fmla="*/ 1666254 h 3291854"/>
              <a:gd name="connsiteX0" fmla="*/ 0 w 7752501"/>
              <a:gd name="connsiteY0" fmla="*/ 1704474 h 3291854"/>
              <a:gd name="connsiteX1" fmla="*/ 227976 w 7752501"/>
              <a:gd name="connsiteY1" fmla="*/ 1520316 h 3291854"/>
              <a:gd name="connsiteX2" fmla="*/ 494614 w 7752501"/>
              <a:gd name="connsiteY2" fmla="*/ 1721699 h 3291854"/>
              <a:gd name="connsiteX3" fmla="*/ 782583 w 7752501"/>
              <a:gd name="connsiteY3" fmla="*/ 2682142 h 3291854"/>
              <a:gd name="connsiteX4" fmla="*/ 1059886 w 7752501"/>
              <a:gd name="connsiteY4" fmla="*/ 838711 h 3291854"/>
              <a:gd name="connsiteX5" fmla="*/ 1315859 w 7752501"/>
              <a:gd name="connsiteY5" fmla="*/ 1977301 h 3291854"/>
              <a:gd name="connsiteX6" fmla="*/ 1550500 w 7752501"/>
              <a:gd name="connsiteY6" fmla="*/ 1706208 h 3291854"/>
              <a:gd name="connsiteX7" fmla="*/ 3912021 w 7752501"/>
              <a:gd name="connsiteY7" fmla="*/ 1706894 h 3291854"/>
              <a:gd name="connsiteX8" fmla="*/ 3972907 w 7752501"/>
              <a:gd name="connsiteY8" fmla="*/ 1660458 h 3291854"/>
              <a:gd name="connsiteX9" fmla="*/ 4072896 w 7752501"/>
              <a:gd name="connsiteY9" fmla="*/ 1425187 h 3291854"/>
              <a:gd name="connsiteX10" fmla="*/ 4420021 w 7752501"/>
              <a:gd name="connsiteY10" fmla="*/ 1595134 h 3291854"/>
              <a:gd name="connsiteX11" fmla="*/ 4684181 w 7752501"/>
              <a:gd name="connsiteY11" fmla="*/ 14 h 3291854"/>
              <a:gd name="connsiteX12" fmla="*/ 5090581 w 7752501"/>
              <a:gd name="connsiteY12" fmla="*/ 3291854 h 3291854"/>
              <a:gd name="connsiteX13" fmla="*/ 5334421 w 7752501"/>
              <a:gd name="connsiteY13" fmla="*/ 1666254 h 3291854"/>
              <a:gd name="connsiteX14" fmla="*/ 5651393 w 7752501"/>
              <a:gd name="connsiteY14" fmla="*/ 1936392 h 3291854"/>
              <a:gd name="connsiteX15" fmla="*/ 5947847 w 7752501"/>
              <a:gd name="connsiteY15" fmla="*/ 1198894 h 3291854"/>
              <a:gd name="connsiteX16" fmla="*/ 6154332 w 7752501"/>
              <a:gd name="connsiteY16" fmla="*/ 1583002 h 3291854"/>
              <a:gd name="connsiteX17" fmla="*/ 6289461 w 7752501"/>
              <a:gd name="connsiteY17" fmla="*/ 1666254 h 3291854"/>
              <a:gd name="connsiteX18" fmla="*/ 7752501 w 7752501"/>
              <a:gd name="connsiteY18" fmla="*/ 1666254 h 3291854"/>
              <a:gd name="connsiteX0" fmla="*/ 0 w 7752501"/>
              <a:gd name="connsiteY0" fmla="*/ 1704474 h 3291854"/>
              <a:gd name="connsiteX1" fmla="*/ 227976 w 7752501"/>
              <a:gd name="connsiteY1" fmla="*/ 1520316 h 3291854"/>
              <a:gd name="connsiteX2" fmla="*/ 494614 w 7752501"/>
              <a:gd name="connsiteY2" fmla="*/ 1721699 h 3291854"/>
              <a:gd name="connsiteX3" fmla="*/ 782583 w 7752501"/>
              <a:gd name="connsiteY3" fmla="*/ 2682142 h 3291854"/>
              <a:gd name="connsiteX4" fmla="*/ 1059886 w 7752501"/>
              <a:gd name="connsiteY4" fmla="*/ 838711 h 3291854"/>
              <a:gd name="connsiteX5" fmla="*/ 1315859 w 7752501"/>
              <a:gd name="connsiteY5" fmla="*/ 1977301 h 3291854"/>
              <a:gd name="connsiteX6" fmla="*/ 1550500 w 7752501"/>
              <a:gd name="connsiteY6" fmla="*/ 1706208 h 3291854"/>
              <a:gd name="connsiteX7" fmla="*/ 3912021 w 7752501"/>
              <a:gd name="connsiteY7" fmla="*/ 1706894 h 3291854"/>
              <a:gd name="connsiteX8" fmla="*/ 3972907 w 7752501"/>
              <a:gd name="connsiteY8" fmla="*/ 1660458 h 3291854"/>
              <a:gd name="connsiteX9" fmla="*/ 4072896 w 7752501"/>
              <a:gd name="connsiteY9" fmla="*/ 1425187 h 3291854"/>
              <a:gd name="connsiteX10" fmla="*/ 4420021 w 7752501"/>
              <a:gd name="connsiteY10" fmla="*/ 1595134 h 3291854"/>
              <a:gd name="connsiteX11" fmla="*/ 4684181 w 7752501"/>
              <a:gd name="connsiteY11" fmla="*/ 14 h 3291854"/>
              <a:gd name="connsiteX12" fmla="*/ 5090581 w 7752501"/>
              <a:gd name="connsiteY12" fmla="*/ 3291854 h 3291854"/>
              <a:gd name="connsiteX13" fmla="*/ 5334421 w 7752501"/>
              <a:gd name="connsiteY13" fmla="*/ 1666254 h 3291854"/>
              <a:gd name="connsiteX14" fmla="*/ 5651393 w 7752501"/>
              <a:gd name="connsiteY14" fmla="*/ 1936392 h 3291854"/>
              <a:gd name="connsiteX15" fmla="*/ 5947847 w 7752501"/>
              <a:gd name="connsiteY15" fmla="*/ 1198894 h 3291854"/>
              <a:gd name="connsiteX16" fmla="*/ 6154332 w 7752501"/>
              <a:gd name="connsiteY16" fmla="*/ 1583002 h 3291854"/>
              <a:gd name="connsiteX17" fmla="*/ 6289461 w 7752501"/>
              <a:gd name="connsiteY17" fmla="*/ 1666254 h 3291854"/>
              <a:gd name="connsiteX18" fmla="*/ 7752501 w 7752501"/>
              <a:gd name="connsiteY18" fmla="*/ 1666254 h 3291854"/>
              <a:gd name="connsiteX0" fmla="*/ 0 w 7752501"/>
              <a:gd name="connsiteY0" fmla="*/ 1704474 h 3291854"/>
              <a:gd name="connsiteX1" fmla="*/ 227976 w 7752501"/>
              <a:gd name="connsiteY1" fmla="*/ 1520316 h 3291854"/>
              <a:gd name="connsiteX2" fmla="*/ 494614 w 7752501"/>
              <a:gd name="connsiteY2" fmla="*/ 1721699 h 3291854"/>
              <a:gd name="connsiteX3" fmla="*/ 782583 w 7752501"/>
              <a:gd name="connsiteY3" fmla="*/ 2682142 h 3291854"/>
              <a:gd name="connsiteX4" fmla="*/ 1059886 w 7752501"/>
              <a:gd name="connsiteY4" fmla="*/ 838711 h 3291854"/>
              <a:gd name="connsiteX5" fmla="*/ 1315859 w 7752501"/>
              <a:gd name="connsiteY5" fmla="*/ 1977301 h 3291854"/>
              <a:gd name="connsiteX6" fmla="*/ 1550500 w 7752501"/>
              <a:gd name="connsiteY6" fmla="*/ 1706208 h 3291854"/>
              <a:gd name="connsiteX7" fmla="*/ 3912021 w 7752501"/>
              <a:gd name="connsiteY7" fmla="*/ 1706894 h 3291854"/>
              <a:gd name="connsiteX8" fmla="*/ 3972907 w 7752501"/>
              <a:gd name="connsiteY8" fmla="*/ 1660458 h 3291854"/>
              <a:gd name="connsiteX9" fmla="*/ 4072896 w 7752501"/>
              <a:gd name="connsiteY9" fmla="*/ 1425187 h 3291854"/>
              <a:gd name="connsiteX10" fmla="*/ 4420021 w 7752501"/>
              <a:gd name="connsiteY10" fmla="*/ 1595134 h 3291854"/>
              <a:gd name="connsiteX11" fmla="*/ 4684181 w 7752501"/>
              <a:gd name="connsiteY11" fmla="*/ 14 h 3291854"/>
              <a:gd name="connsiteX12" fmla="*/ 5090581 w 7752501"/>
              <a:gd name="connsiteY12" fmla="*/ 3291854 h 3291854"/>
              <a:gd name="connsiteX13" fmla="*/ 5334421 w 7752501"/>
              <a:gd name="connsiteY13" fmla="*/ 1666254 h 3291854"/>
              <a:gd name="connsiteX14" fmla="*/ 5651393 w 7752501"/>
              <a:gd name="connsiteY14" fmla="*/ 1936392 h 3291854"/>
              <a:gd name="connsiteX15" fmla="*/ 5947847 w 7752501"/>
              <a:gd name="connsiteY15" fmla="*/ 1198894 h 3291854"/>
              <a:gd name="connsiteX16" fmla="*/ 6154332 w 7752501"/>
              <a:gd name="connsiteY16" fmla="*/ 1583002 h 3291854"/>
              <a:gd name="connsiteX17" fmla="*/ 6289461 w 7752501"/>
              <a:gd name="connsiteY17" fmla="*/ 1666254 h 3291854"/>
              <a:gd name="connsiteX18" fmla="*/ 7752501 w 7752501"/>
              <a:gd name="connsiteY18" fmla="*/ 1666254 h 3291854"/>
              <a:gd name="connsiteX0" fmla="*/ 0 w 7752501"/>
              <a:gd name="connsiteY0" fmla="*/ 1704474 h 3291854"/>
              <a:gd name="connsiteX1" fmla="*/ 78658 w 7752501"/>
              <a:gd name="connsiteY1" fmla="*/ 1613262 h 3291854"/>
              <a:gd name="connsiteX2" fmla="*/ 227976 w 7752501"/>
              <a:gd name="connsiteY2" fmla="*/ 1520316 h 3291854"/>
              <a:gd name="connsiteX3" fmla="*/ 494614 w 7752501"/>
              <a:gd name="connsiteY3" fmla="*/ 1721699 h 3291854"/>
              <a:gd name="connsiteX4" fmla="*/ 782583 w 7752501"/>
              <a:gd name="connsiteY4" fmla="*/ 2682142 h 3291854"/>
              <a:gd name="connsiteX5" fmla="*/ 1059886 w 7752501"/>
              <a:gd name="connsiteY5" fmla="*/ 838711 h 3291854"/>
              <a:gd name="connsiteX6" fmla="*/ 1315859 w 7752501"/>
              <a:gd name="connsiteY6" fmla="*/ 1977301 h 3291854"/>
              <a:gd name="connsiteX7" fmla="*/ 1550500 w 7752501"/>
              <a:gd name="connsiteY7" fmla="*/ 1706208 h 3291854"/>
              <a:gd name="connsiteX8" fmla="*/ 3912021 w 7752501"/>
              <a:gd name="connsiteY8" fmla="*/ 1706894 h 3291854"/>
              <a:gd name="connsiteX9" fmla="*/ 3972907 w 7752501"/>
              <a:gd name="connsiteY9" fmla="*/ 1660458 h 3291854"/>
              <a:gd name="connsiteX10" fmla="*/ 4072896 w 7752501"/>
              <a:gd name="connsiteY10" fmla="*/ 1425187 h 3291854"/>
              <a:gd name="connsiteX11" fmla="*/ 4420021 w 7752501"/>
              <a:gd name="connsiteY11" fmla="*/ 1595134 h 3291854"/>
              <a:gd name="connsiteX12" fmla="*/ 4684181 w 7752501"/>
              <a:gd name="connsiteY12" fmla="*/ 14 h 3291854"/>
              <a:gd name="connsiteX13" fmla="*/ 5090581 w 7752501"/>
              <a:gd name="connsiteY13" fmla="*/ 3291854 h 3291854"/>
              <a:gd name="connsiteX14" fmla="*/ 5334421 w 7752501"/>
              <a:gd name="connsiteY14" fmla="*/ 1666254 h 3291854"/>
              <a:gd name="connsiteX15" fmla="*/ 5651393 w 7752501"/>
              <a:gd name="connsiteY15" fmla="*/ 1936392 h 3291854"/>
              <a:gd name="connsiteX16" fmla="*/ 5947847 w 7752501"/>
              <a:gd name="connsiteY16" fmla="*/ 1198894 h 3291854"/>
              <a:gd name="connsiteX17" fmla="*/ 6154332 w 7752501"/>
              <a:gd name="connsiteY17" fmla="*/ 1583002 h 3291854"/>
              <a:gd name="connsiteX18" fmla="*/ 6289461 w 7752501"/>
              <a:gd name="connsiteY18" fmla="*/ 1666254 h 3291854"/>
              <a:gd name="connsiteX19" fmla="*/ 7752501 w 7752501"/>
              <a:gd name="connsiteY19" fmla="*/ 1666254 h 3291854"/>
              <a:gd name="connsiteX0" fmla="*/ 0 w 7752501"/>
              <a:gd name="connsiteY0" fmla="*/ 1704474 h 3291854"/>
              <a:gd name="connsiteX1" fmla="*/ 99989 w 7752501"/>
              <a:gd name="connsiteY1" fmla="*/ 1682972 h 3291854"/>
              <a:gd name="connsiteX2" fmla="*/ 227976 w 7752501"/>
              <a:gd name="connsiteY2" fmla="*/ 1520316 h 3291854"/>
              <a:gd name="connsiteX3" fmla="*/ 494614 w 7752501"/>
              <a:gd name="connsiteY3" fmla="*/ 1721699 h 3291854"/>
              <a:gd name="connsiteX4" fmla="*/ 782583 w 7752501"/>
              <a:gd name="connsiteY4" fmla="*/ 2682142 h 3291854"/>
              <a:gd name="connsiteX5" fmla="*/ 1059886 w 7752501"/>
              <a:gd name="connsiteY5" fmla="*/ 838711 h 3291854"/>
              <a:gd name="connsiteX6" fmla="*/ 1315859 w 7752501"/>
              <a:gd name="connsiteY6" fmla="*/ 1977301 h 3291854"/>
              <a:gd name="connsiteX7" fmla="*/ 1550500 w 7752501"/>
              <a:gd name="connsiteY7" fmla="*/ 1706208 h 3291854"/>
              <a:gd name="connsiteX8" fmla="*/ 3912021 w 7752501"/>
              <a:gd name="connsiteY8" fmla="*/ 1706894 h 3291854"/>
              <a:gd name="connsiteX9" fmla="*/ 3972907 w 7752501"/>
              <a:gd name="connsiteY9" fmla="*/ 1660458 h 3291854"/>
              <a:gd name="connsiteX10" fmla="*/ 4072896 w 7752501"/>
              <a:gd name="connsiteY10" fmla="*/ 1425187 h 3291854"/>
              <a:gd name="connsiteX11" fmla="*/ 4420021 w 7752501"/>
              <a:gd name="connsiteY11" fmla="*/ 1595134 h 3291854"/>
              <a:gd name="connsiteX12" fmla="*/ 4684181 w 7752501"/>
              <a:gd name="connsiteY12" fmla="*/ 14 h 3291854"/>
              <a:gd name="connsiteX13" fmla="*/ 5090581 w 7752501"/>
              <a:gd name="connsiteY13" fmla="*/ 3291854 h 3291854"/>
              <a:gd name="connsiteX14" fmla="*/ 5334421 w 7752501"/>
              <a:gd name="connsiteY14" fmla="*/ 1666254 h 3291854"/>
              <a:gd name="connsiteX15" fmla="*/ 5651393 w 7752501"/>
              <a:gd name="connsiteY15" fmla="*/ 1936392 h 3291854"/>
              <a:gd name="connsiteX16" fmla="*/ 5947847 w 7752501"/>
              <a:gd name="connsiteY16" fmla="*/ 1198894 h 3291854"/>
              <a:gd name="connsiteX17" fmla="*/ 6154332 w 7752501"/>
              <a:gd name="connsiteY17" fmla="*/ 1583002 h 3291854"/>
              <a:gd name="connsiteX18" fmla="*/ 6289461 w 7752501"/>
              <a:gd name="connsiteY18" fmla="*/ 1666254 h 3291854"/>
              <a:gd name="connsiteX19" fmla="*/ 7752501 w 7752501"/>
              <a:gd name="connsiteY19" fmla="*/ 1666254 h 3291854"/>
              <a:gd name="connsiteX0" fmla="*/ 0 w 7752501"/>
              <a:gd name="connsiteY0" fmla="*/ 1704474 h 3291854"/>
              <a:gd name="connsiteX1" fmla="*/ 86657 w 7752501"/>
              <a:gd name="connsiteY1" fmla="*/ 1709597 h 3291854"/>
              <a:gd name="connsiteX2" fmla="*/ 227976 w 7752501"/>
              <a:gd name="connsiteY2" fmla="*/ 1520316 h 3291854"/>
              <a:gd name="connsiteX3" fmla="*/ 494614 w 7752501"/>
              <a:gd name="connsiteY3" fmla="*/ 1721699 h 3291854"/>
              <a:gd name="connsiteX4" fmla="*/ 782583 w 7752501"/>
              <a:gd name="connsiteY4" fmla="*/ 2682142 h 3291854"/>
              <a:gd name="connsiteX5" fmla="*/ 1059886 w 7752501"/>
              <a:gd name="connsiteY5" fmla="*/ 838711 h 3291854"/>
              <a:gd name="connsiteX6" fmla="*/ 1315859 w 7752501"/>
              <a:gd name="connsiteY6" fmla="*/ 1977301 h 3291854"/>
              <a:gd name="connsiteX7" fmla="*/ 1550500 w 7752501"/>
              <a:gd name="connsiteY7" fmla="*/ 1706208 h 3291854"/>
              <a:gd name="connsiteX8" fmla="*/ 3912021 w 7752501"/>
              <a:gd name="connsiteY8" fmla="*/ 1706894 h 3291854"/>
              <a:gd name="connsiteX9" fmla="*/ 3972907 w 7752501"/>
              <a:gd name="connsiteY9" fmla="*/ 1660458 h 3291854"/>
              <a:gd name="connsiteX10" fmla="*/ 4072896 w 7752501"/>
              <a:gd name="connsiteY10" fmla="*/ 1425187 h 3291854"/>
              <a:gd name="connsiteX11" fmla="*/ 4420021 w 7752501"/>
              <a:gd name="connsiteY11" fmla="*/ 1595134 h 3291854"/>
              <a:gd name="connsiteX12" fmla="*/ 4684181 w 7752501"/>
              <a:gd name="connsiteY12" fmla="*/ 14 h 3291854"/>
              <a:gd name="connsiteX13" fmla="*/ 5090581 w 7752501"/>
              <a:gd name="connsiteY13" fmla="*/ 3291854 h 3291854"/>
              <a:gd name="connsiteX14" fmla="*/ 5334421 w 7752501"/>
              <a:gd name="connsiteY14" fmla="*/ 1666254 h 3291854"/>
              <a:gd name="connsiteX15" fmla="*/ 5651393 w 7752501"/>
              <a:gd name="connsiteY15" fmla="*/ 1936392 h 3291854"/>
              <a:gd name="connsiteX16" fmla="*/ 5947847 w 7752501"/>
              <a:gd name="connsiteY16" fmla="*/ 1198894 h 3291854"/>
              <a:gd name="connsiteX17" fmla="*/ 6154332 w 7752501"/>
              <a:gd name="connsiteY17" fmla="*/ 1583002 h 3291854"/>
              <a:gd name="connsiteX18" fmla="*/ 6289461 w 7752501"/>
              <a:gd name="connsiteY18" fmla="*/ 1666254 h 3291854"/>
              <a:gd name="connsiteX19" fmla="*/ 7752501 w 7752501"/>
              <a:gd name="connsiteY19" fmla="*/ 1666254 h 3291854"/>
              <a:gd name="connsiteX0" fmla="*/ 0 w 7752501"/>
              <a:gd name="connsiteY0" fmla="*/ 1704474 h 3291854"/>
              <a:gd name="connsiteX1" fmla="*/ 29997 w 7752501"/>
              <a:gd name="connsiteY1" fmla="*/ 1699915 h 3291854"/>
              <a:gd name="connsiteX2" fmla="*/ 227976 w 7752501"/>
              <a:gd name="connsiteY2" fmla="*/ 1520316 h 3291854"/>
              <a:gd name="connsiteX3" fmla="*/ 494614 w 7752501"/>
              <a:gd name="connsiteY3" fmla="*/ 1721699 h 3291854"/>
              <a:gd name="connsiteX4" fmla="*/ 782583 w 7752501"/>
              <a:gd name="connsiteY4" fmla="*/ 2682142 h 3291854"/>
              <a:gd name="connsiteX5" fmla="*/ 1059886 w 7752501"/>
              <a:gd name="connsiteY5" fmla="*/ 838711 h 3291854"/>
              <a:gd name="connsiteX6" fmla="*/ 1315859 w 7752501"/>
              <a:gd name="connsiteY6" fmla="*/ 1977301 h 3291854"/>
              <a:gd name="connsiteX7" fmla="*/ 1550500 w 7752501"/>
              <a:gd name="connsiteY7" fmla="*/ 1706208 h 3291854"/>
              <a:gd name="connsiteX8" fmla="*/ 3912021 w 7752501"/>
              <a:gd name="connsiteY8" fmla="*/ 1706894 h 3291854"/>
              <a:gd name="connsiteX9" fmla="*/ 3972907 w 7752501"/>
              <a:gd name="connsiteY9" fmla="*/ 1660458 h 3291854"/>
              <a:gd name="connsiteX10" fmla="*/ 4072896 w 7752501"/>
              <a:gd name="connsiteY10" fmla="*/ 1425187 h 3291854"/>
              <a:gd name="connsiteX11" fmla="*/ 4420021 w 7752501"/>
              <a:gd name="connsiteY11" fmla="*/ 1595134 h 3291854"/>
              <a:gd name="connsiteX12" fmla="*/ 4684181 w 7752501"/>
              <a:gd name="connsiteY12" fmla="*/ 14 h 3291854"/>
              <a:gd name="connsiteX13" fmla="*/ 5090581 w 7752501"/>
              <a:gd name="connsiteY13" fmla="*/ 3291854 h 3291854"/>
              <a:gd name="connsiteX14" fmla="*/ 5334421 w 7752501"/>
              <a:gd name="connsiteY14" fmla="*/ 1666254 h 3291854"/>
              <a:gd name="connsiteX15" fmla="*/ 5651393 w 7752501"/>
              <a:gd name="connsiteY15" fmla="*/ 1936392 h 3291854"/>
              <a:gd name="connsiteX16" fmla="*/ 5947847 w 7752501"/>
              <a:gd name="connsiteY16" fmla="*/ 1198894 h 3291854"/>
              <a:gd name="connsiteX17" fmla="*/ 6154332 w 7752501"/>
              <a:gd name="connsiteY17" fmla="*/ 1583002 h 3291854"/>
              <a:gd name="connsiteX18" fmla="*/ 6289461 w 7752501"/>
              <a:gd name="connsiteY18" fmla="*/ 1666254 h 3291854"/>
              <a:gd name="connsiteX19" fmla="*/ 7752501 w 7752501"/>
              <a:gd name="connsiteY19" fmla="*/ 1666254 h 3291854"/>
              <a:gd name="connsiteX0" fmla="*/ 0 w 7752501"/>
              <a:gd name="connsiteY0" fmla="*/ 1704474 h 3291854"/>
              <a:gd name="connsiteX1" fmla="*/ 29997 w 7752501"/>
              <a:gd name="connsiteY1" fmla="*/ 1707176 h 3291854"/>
              <a:gd name="connsiteX2" fmla="*/ 227976 w 7752501"/>
              <a:gd name="connsiteY2" fmla="*/ 1520316 h 3291854"/>
              <a:gd name="connsiteX3" fmla="*/ 494614 w 7752501"/>
              <a:gd name="connsiteY3" fmla="*/ 1721699 h 3291854"/>
              <a:gd name="connsiteX4" fmla="*/ 782583 w 7752501"/>
              <a:gd name="connsiteY4" fmla="*/ 2682142 h 3291854"/>
              <a:gd name="connsiteX5" fmla="*/ 1059886 w 7752501"/>
              <a:gd name="connsiteY5" fmla="*/ 838711 h 3291854"/>
              <a:gd name="connsiteX6" fmla="*/ 1315859 w 7752501"/>
              <a:gd name="connsiteY6" fmla="*/ 1977301 h 3291854"/>
              <a:gd name="connsiteX7" fmla="*/ 1550500 w 7752501"/>
              <a:gd name="connsiteY7" fmla="*/ 1706208 h 3291854"/>
              <a:gd name="connsiteX8" fmla="*/ 3912021 w 7752501"/>
              <a:gd name="connsiteY8" fmla="*/ 1706894 h 3291854"/>
              <a:gd name="connsiteX9" fmla="*/ 3972907 w 7752501"/>
              <a:gd name="connsiteY9" fmla="*/ 1660458 h 3291854"/>
              <a:gd name="connsiteX10" fmla="*/ 4072896 w 7752501"/>
              <a:gd name="connsiteY10" fmla="*/ 1425187 h 3291854"/>
              <a:gd name="connsiteX11" fmla="*/ 4420021 w 7752501"/>
              <a:gd name="connsiteY11" fmla="*/ 1595134 h 3291854"/>
              <a:gd name="connsiteX12" fmla="*/ 4684181 w 7752501"/>
              <a:gd name="connsiteY12" fmla="*/ 14 h 3291854"/>
              <a:gd name="connsiteX13" fmla="*/ 5090581 w 7752501"/>
              <a:gd name="connsiteY13" fmla="*/ 3291854 h 3291854"/>
              <a:gd name="connsiteX14" fmla="*/ 5334421 w 7752501"/>
              <a:gd name="connsiteY14" fmla="*/ 1666254 h 3291854"/>
              <a:gd name="connsiteX15" fmla="*/ 5651393 w 7752501"/>
              <a:gd name="connsiteY15" fmla="*/ 1936392 h 3291854"/>
              <a:gd name="connsiteX16" fmla="*/ 5947847 w 7752501"/>
              <a:gd name="connsiteY16" fmla="*/ 1198894 h 3291854"/>
              <a:gd name="connsiteX17" fmla="*/ 6154332 w 7752501"/>
              <a:gd name="connsiteY17" fmla="*/ 1583002 h 3291854"/>
              <a:gd name="connsiteX18" fmla="*/ 6289461 w 7752501"/>
              <a:gd name="connsiteY18" fmla="*/ 1666254 h 3291854"/>
              <a:gd name="connsiteX19" fmla="*/ 7752501 w 7752501"/>
              <a:gd name="connsiteY19" fmla="*/ 1666254 h 3291854"/>
              <a:gd name="connsiteX0" fmla="*/ 0 w 8739062"/>
              <a:gd name="connsiteY0" fmla="*/ 1711735 h 3291854"/>
              <a:gd name="connsiteX1" fmla="*/ 1016558 w 8739062"/>
              <a:gd name="connsiteY1" fmla="*/ 1707176 h 3291854"/>
              <a:gd name="connsiteX2" fmla="*/ 1214537 w 8739062"/>
              <a:gd name="connsiteY2" fmla="*/ 1520316 h 3291854"/>
              <a:gd name="connsiteX3" fmla="*/ 1481175 w 8739062"/>
              <a:gd name="connsiteY3" fmla="*/ 1721699 h 3291854"/>
              <a:gd name="connsiteX4" fmla="*/ 1769144 w 8739062"/>
              <a:gd name="connsiteY4" fmla="*/ 2682142 h 3291854"/>
              <a:gd name="connsiteX5" fmla="*/ 2046447 w 8739062"/>
              <a:gd name="connsiteY5" fmla="*/ 838711 h 3291854"/>
              <a:gd name="connsiteX6" fmla="*/ 2302420 w 8739062"/>
              <a:gd name="connsiteY6" fmla="*/ 1977301 h 3291854"/>
              <a:gd name="connsiteX7" fmla="*/ 2537061 w 8739062"/>
              <a:gd name="connsiteY7" fmla="*/ 1706208 h 3291854"/>
              <a:gd name="connsiteX8" fmla="*/ 4898582 w 8739062"/>
              <a:gd name="connsiteY8" fmla="*/ 1706894 h 3291854"/>
              <a:gd name="connsiteX9" fmla="*/ 4959468 w 8739062"/>
              <a:gd name="connsiteY9" fmla="*/ 1660458 h 3291854"/>
              <a:gd name="connsiteX10" fmla="*/ 5059457 w 8739062"/>
              <a:gd name="connsiteY10" fmla="*/ 1425187 h 3291854"/>
              <a:gd name="connsiteX11" fmla="*/ 5406582 w 8739062"/>
              <a:gd name="connsiteY11" fmla="*/ 1595134 h 3291854"/>
              <a:gd name="connsiteX12" fmla="*/ 5670742 w 8739062"/>
              <a:gd name="connsiteY12" fmla="*/ 14 h 3291854"/>
              <a:gd name="connsiteX13" fmla="*/ 6077142 w 8739062"/>
              <a:gd name="connsiteY13" fmla="*/ 3291854 h 3291854"/>
              <a:gd name="connsiteX14" fmla="*/ 6320982 w 8739062"/>
              <a:gd name="connsiteY14" fmla="*/ 1666254 h 3291854"/>
              <a:gd name="connsiteX15" fmla="*/ 6637954 w 8739062"/>
              <a:gd name="connsiteY15" fmla="*/ 1936392 h 3291854"/>
              <a:gd name="connsiteX16" fmla="*/ 6934408 w 8739062"/>
              <a:gd name="connsiteY16" fmla="*/ 1198894 h 3291854"/>
              <a:gd name="connsiteX17" fmla="*/ 7140893 w 8739062"/>
              <a:gd name="connsiteY17" fmla="*/ 1583002 h 3291854"/>
              <a:gd name="connsiteX18" fmla="*/ 7276022 w 8739062"/>
              <a:gd name="connsiteY18" fmla="*/ 1666254 h 3291854"/>
              <a:gd name="connsiteX19" fmla="*/ 8739062 w 8739062"/>
              <a:gd name="connsiteY19" fmla="*/ 1666254 h 3291854"/>
              <a:gd name="connsiteX0" fmla="*/ 0 w 8739062"/>
              <a:gd name="connsiteY0" fmla="*/ 1711735 h 3291854"/>
              <a:gd name="connsiteX1" fmla="*/ 1016558 w 8739062"/>
              <a:gd name="connsiteY1" fmla="*/ 1707176 h 3291854"/>
              <a:gd name="connsiteX2" fmla="*/ 1214537 w 8739062"/>
              <a:gd name="connsiteY2" fmla="*/ 1520316 h 3291854"/>
              <a:gd name="connsiteX3" fmla="*/ 1481175 w 8739062"/>
              <a:gd name="connsiteY3" fmla="*/ 1721699 h 3291854"/>
              <a:gd name="connsiteX4" fmla="*/ 1769144 w 8739062"/>
              <a:gd name="connsiteY4" fmla="*/ 2682142 h 3291854"/>
              <a:gd name="connsiteX5" fmla="*/ 2046447 w 8739062"/>
              <a:gd name="connsiteY5" fmla="*/ 838711 h 3291854"/>
              <a:gd name="connsiteX6" fmla="*/ 2302420 w 8739062"/>
              <a:gd name="connsiteY6" fmla="*/ 1977301 h 3291854"/>
              <a:gd name="connsiteX7" fmla="*/ 2537061 w 8739062"/>
              <a:gd name="connsiteY7" fmla="*/ 1706208 h 3291854"/>
              <a:gd name="connsiteX8" fmla="*/ 4898582 w 8739062"/>
              <a:gd name="connsiteY8" fmla="*/ 1706894 h 3291854"/>
              <a:gd name="connsiteX9" fmla="*/ 4959468 w 8739062"/>
              <a:gd name="connsiteY9" fmla="*/ 1660458 h 3291854"/>
              <a:gd name="connsiteX10" fmla="*/ 5059457 w 8739062"/>
              <a:gd name="connsiteY10" fmla="*/ 1425187 h 3291854"/>
              <a:gd name="connsiteX11" fmla="*/ 5406582 w 8739062"/>
              <a:gd name="connsiteY11" fmla="*/ 1595134 h 3291854"/>
              <a:gd name="connsiteX12" fmla="*/ 5670742 w 8739062"/>
              <a:gd name="connsiteY12" fmla="*/ 14 h 3291854"/>
              <a:gd name="connsiteX13" fmla="*/ 6077142 w 8739062"/>
              <a:gd name="connsiteY13" fmla="*/ 3291854 h 3291854"/>
              <a:gd name="connsiteX14" fmla="*/ 6320982 w 8739062"/>
              <a:gd name="connsiteY14" fmla="*/ 1666254 h 3291854"/>
              <a:gd name="connsiteX15" fmla="*/ 6637954 w 8739062"/>
              <a:gd name="connsiteY15" fmla="*/ 1936392 h 3291854"/>
              <a:gd name="connsiteX16" fmla="*/ 6934408 w 8739062"/>
              <a:gd name="connsiteY16" fmla="*/ 1198894 h 3291854"/>
              <a:gd name="connsiteX17" fmla="*/ 7140893 w 8739062"/>
              <a:gd name="connsiteY17" fmla="*/ 1583002 h 3291854"/>
              <a:gd name="connsiteX18" fmla="*/ 7276022 w 8739062"/>
              <a:gd name="connsiteY18" fmla="*/ 1666254 h 3291854"/>
              <a:gd name="connsiteX19" fmla="*/ 8739062 w 8739062"/>
              <a:gd name="connsiteY19" fmla="*/ 1666254 h 3291854"/>
              <a:gd name="connsiteX0" fmla="*/ 0 w 8739062"/>
              <a:gd name="connsiteY0" fmla="*/ 1711735 h 3291854"/>
              <a:gd name="connsiteX1" fmla="*/ 1016558 w 8739062"/>
              <a:gd name="connsiteY1" fmla="*/ 1707176 h 3291854"/>
              <a:gd name="connsiteX2" fmla="*/ 1214537 w 8739062"/>
              <a:gd name="connsiteY2" fmla="*/ 1520316 h 3291854"/>
              <a:gd name="connsiteX3" fmla="*/ 1481175 w 8739062"/>
              <a:gd name="connsiteY3" fmla="*/ 1721699 h 3291854"/>
              <a:gd name="connsiteX4" fmla="*/ 1769144 w 8739062"/>
              <a:gd name="connsiteY4" fmla="*/ 2682142 h 3291854"/>
              <a:gd name="connsiteX5" fmla="*/ 2046447 w 8739062"/>
              <a:gd name="connsiteY5" fmla="*/ 838711 h 3291854"/>
              <a:gd name="connsiteX6" fmla="*/ 2302420 w 8739062"/>
              <a:gd name="connsiteY6" fmla="*/ 1977301 h 3291854"/>
              <a:gd name="connsiteX7" fmla="*/ 2537061 w 8739062"/>
              <a:gd name="connsiteY7" fmla="*/ 1706208 h 3291854"/>
              <a:gd name="connsiteX8" fmla="*/ 4898582 w 8739062"/>
              <a:gd name="connsiteY8" fmla="*/ 1706894 h 3291854"/>
              <a:gd name="connsiteX9" fmla="*/ 4959468 w 8739062"/>
              <a:gd name="connsiteY9" fmla="*/ 1660458 h 3291854"/>
              <a:gd name="connsiteX10" fmla="*/ 5059457 w 8739062"/>
              <a:gd name="connsiteY10" fmla="*/ 1425187 h 3291854"/>
              <a:gd name="connsiteX11" fmla="*/ 5406582 w 8739062"/>
              <a:gd name="connsiteY11" fmla="*/ 1595134 h 3291854"/>
              <a:gd name="connsiteX12" fmla="*/ 5670742 w 8739062"/>
              <a:gd name="connsiteY12" fmla="*/ 14 h 3291854"/>
              <a:gd name="connsiteX13" fmla="*/ 6077142 w 8739062"/>
              <a:gd name="connsiteY13" fmla="*/ 3291854 h 3291854"/>
              <a:gd name="connsiteX14" fmla="*/ 6320982 w 8739062"/>
              <a:gd name="connsiteY14" fmla="*/ 1666254 h 3291854"/>
              <a:gd name="connsiteX15" fmla="*/ 6637954 w 8739062"/>
              <a:gd name="connsiteY15" fmla="*/ 1936392 h 3291854"/>
              <a:gd name="connsiteX16" fmla="*/ 6934408 w 8739062"/>
              <a:gd name="connsiteY16" fmla="*/ 1198894 h 3291854"/>
              <a:gd name="connsiteX17" fmla="*/ 7140893 w 8739062"/>
              <a:gd name="connsiteY17" fmla="*/ 1583002 h 3291854"/>
              <a:gd name="connsiteX18" fmla="*/ 7276022 w 8739062"/>
              <a:gd name="connsiteY18" fmla="*/ 1666254 h 3291854"/>
              <a:gd name="connsiteX19" fmla="*/ 8739062 w 8739062"/>
              <a:gd name="connsiteY19" fmla="*/ 1666254 h 3291854"/>
              <a:gd name="connsiteX0" fmla="*/ 0 w 8739062"/>
              <a:gd name="connsiteY0" fmla="*/ 1711735 h 3291854"/>
              <a:gd name="connsiteX1" fmla="*/ 1016558 w 8739062"/>
              <a:gd name="connsiteY1" fmla="*/ 1707176 h 3291854"/>
              <a:gd name="connsiteX2" fmla="*/ 1214537 w 8739062"/>
              <a:gd name="connsiteY2" fmla="*/ 1520316 h 3291854"/>
              <a:gd name="connsiteX3" fmla="*/ 1481175 w 8739062"/>
              <a:gd name="connsiteY3" fmla="*/ 1721699 h 3291854"/>
              <a:gd name="connsiteX4" fmla="*/ 1769144 w 8739062"/>
              <a:gd name="connsiteY4" fmla="*/ 2682142 h 3291854"/>
              <a:gd name="connsiteX5" fmla="*/ 2046447 w 8739062"/>
              <a:gd name="connsiteY5" fmla="*/ 838711 h 3291854"/>
              <a:gd name="connsiteX6" fmla="*/ 2302420 w 8739062"/>
              <a:gd name="connsiteY6" fmla="*/ 1977301 h 3291854"/>
              <a:gd name="connsiteX7" fmla="*/ 2537061 w 8739062"/>
              <a:gd name="connsiteY7" fmla="*/ 1706208 h 3291854"/>
              <a:gd name="connsiteX8" fmla="*/ 4898582 w 8739062"/>
              <a:gd name="connsiteY8" fmla="*/ 1706894 h 3291854"/>
              <a:gd name="connsiteX9" fmla="*/ 4959468 w 8739062"/>
              <a:gd name="connsiteY9" fmla="*/ 1660458 h 3291854"/>
              <a:gd name="connsiteX10" fmla="*/ 5059457 w 8739062"/>
              <a:gd name="connsiteY10" fmla="*/ 1425187 h 3291854"/>
              <a:gd name="connsiteX11" fmla="*/ 5406582 w 8739062"/>
              <a:gd name="connsiteY11" fmla="*/ 1595134 h 3291854"/>
              <a:gd name="connsiteX12" fmla="*/ 5670742 w 8739062"/>
              <a:gd name="connsiteY12" fmla="*/ 14 h 3291854"/>
              <a:gd name="connsiteX13" fmla="*/ 6077142 w 8739062"/>
              <a:gd name="connsiteY13" fmla="*/ 3291854 h 3291854"/>
              <a:gd name="connsiteX14" fmla="*/ 6320982 w 8739062"/>
              <a:gd name="connsiteY14" fmla="*/ 1666254 h 3291854"/>
              <a:gd name="connsiteX15" fmla="*/ 6637954 w 8739062"/>
              <a:gd name="connsiteY15" fmla="*/ 1936392 h 3291854"/>
              <a:gd name="connsiteX16" fmla="*/ 6934408 w 8739062"/>
              <a:gd name="connsiteY16" fmla="*/ 1198894 h 3291854"/>
              <a:gd name="connsiteX17" fmla="*/ 7140893 w 8739062"/>
              <a:gd name="connsiteY17" fmla="*/ 1583002 h 3291854"/>
              <a:gd name="connsiteX18" fmla="*/ 7276022 w 8739062"/>
              <a:gd name="connsiteY18" fmla="*/ 1666254 h 3291854"/>
              <a:gd name="connsiteX19" fmla="*/ 8739062 w 8739062"/>
              <a:gd name="connsiteY19" fmla="*/ 1666254 h 3291854"/>
              <a:gd name="connsiteX0" fmla="*/ 0 w 8732396"/>
              <a:gd name="connsiteY0" fmla="*/ 1706894 h 3291854"/>
              <a:gd name="connsiteX1" fmla="*/ 1009892 w 8732396"/>
              <a:gd name="connsiteY1" fmla="*/ 1707176 h 3291854"/>
              <a:gd name="connsiteX2" fmla="*/ 1207871 w 8732396"/>
              <a:gd name="connsiteY2" fmla="*/ 1520316 h 3291854"/>
              <a:gd name="connsiteX3" fmla="*/ 1474509 w 8732396"/>
              <a:gd name="connsiteY3" fmla="*/ 1721699 h 3291854"/>
              <a:gd name="connsiteX4" fmla="*/ 1762478 w 8732396"/>
              <a:gd name="connsiteY4" fmla="*/ 2682142 h 3291854"/>
              <a:gd name="connsiteX5" fmla="*/ 2039781 w 8732396"/>
              <a:gd name="connsiteY5" fmla="*/ 838711 h 3291854"/>
              <a:gd name="connsiteX6" fmla="*/ 2295754 w 8732396"/>
              <a:gd name="connsiteY6" fmla="*/ 1977301 h 3291854"/>
              <a:gd name="connsiteX7" fmla="*/ 2530395 w 8732396"/>
              <a:gd name="connsiteY7" fmla="*/ 1706208 h 3291854"/>
              <a:gd name="connsiteX8" fmla="*/ 4891916 w 8732396"/>
              <a:gd name="connsiteY8" fmla="*/ 1706894 h 3291854"/>
              <a:gd name="connsiteX9" fmla="*/ 4952802 w 8732396"/>
              <a:gd name="connsiteY9" fmla="*/ 1660458 h 3291854"/>
              <a:gd name="connsiteX10" fmla="*/ 5052791 w 8732396"/>
              <a:gd name="connsiteY10" fmla="*/ 1425187 h 3291854"/>
              <a:gd name="connsiteX11" fmla="*/ 5399916 w 8732396"/>
              <a:gd name="connsiteY11" fmla="*/ 1595134 h 3291854"/>
              <a:gd name="connsiteX12" fmla="*/ 5664076 w 8732396"/>
              <a:gd name="connsiteY12" fmla="*/ 14 h 3291854"/>
              <a:gd name="connsiteX13" fmla="*/ 6070476 w 8732396"/>
              <a:gd name="connsiteY13" fmla="*/ 3291854 h 3291854"/>
              <a:gd name="connsiteX14" fmla="*/ 6314316 w 8732396"/>
              <a:gd name="connsiteY14" fmla="*/ 1666254 h 3291854"/>
              <a:gd name="connsiteX15" fmla="*/ 6631288 w 8732396"/>
              <a:gd name="connsiteY15" fmla="*/ 1936392 h 3291854"/>
              <a:gd name="connsiteX16" fmla="*/ 6927742 w 8732396"/>
              <a:gd name="connsiteY16" fmla="*/ 1198894 h 3291854"/>
              <a:gd name="connsiteX17" fmla="*/ 7134227 w 8732396"/>
              <a:gd name="connsiteY17" fmla="*/ 1583002 h 3291854"/>
              <a:gd name="connsiteX18" fmla="*/ 7269356 w 8732396"/>
              <a:gd name="connsiteY18" fmla="*/ 1666254 h 3291854"/>
              <a:gd name="connsiteX19" fmla="*/ 8732396 w 8732396"/>
              <a:gd name="connsiteY19" fmla="*/ 1666254 h 3291854"/>
              <a:gd name="connsiteX0" fmla="*/ 0 w 8732396"/>
              <a:gd name="connsiteY0" fmla="*/ 1706894 h 3291854"/>
              <a:gd name="connsiteX1" fmla="*/ 1009892 w 8732396"/>
              <a:gd name="connsiteY1" fmla="*/ 1707176 h 3291854"/>
              <a:gd name="connsiteX2" fmla="*/ 1207871 w 8732396"/>
              <a:gd name="connsiteY2" fmla="*/ 1520316 h 3291854"/>
              <a:gd name="connsiteX3" fmla="*/ 1474509 w 8732396"/>
              <a:gd name="connsiteY3" fmla="*/ 1721699 h 3291854"/>
              <a:gd name="connsiteX4" fmla="*/ 1762478 w 8732396"/>
              <a:gd name="connsiteY4" fmla="*/ 2682142 h 3291854"/>
              <a:gd name="connsiteX5" fmla="*/ 2039781 w 8732396"/>
              <a:gd name="connsiteY5" fmla="*/ 838711 h 3291854"/>
              <a:gd name="connsiteX6" fmla="*/ 2295754 w 8732396"/>
              <a:gd name="connsiteY6" fmla="*/ 1977301 h 3291854"/>
              <a:gd name="connsiteX7" fmla="*/ 2530395 w 8732396"/>
              <a:gd name="connsiteY7" fmla="*/ 1706208 h 3291854"/>
              <a:gd name="connsiteX8" fmla="*/ 4891916 w 8732396"/>
              <a:gd name="connsiteY8" fmla="*/ 1706894 h 3291854"/>
              <a:gd name="connsiteX9" fmla="*/ 4952802 w 8732396"/>
              <a:gd name="connsiteY9" fmla="*/ 1660458 h 3291854"/>
              <a:gd name="connsiteX10" fmla="*/ 5052791 w 8732396"/>
              <a:gd name="connsiteY10" fmla="*/ 1425187 h 3291854"/>
              <a:gd name="connsiteX11" fmla="*/ 5399916 w 8732396"/>
              <a:gd name="connsiteY11" fmla="*/ 1595134 h 3291854"/>
              <a:gd name="connsiteX12" fmla="*/ 5664076 w 8732396"/>
              <a:gd name="connsiteY12" fmla="*/ 14 h 3291854"/>
              <a:gd name="connsiteX13" fmla="*/ 6070476 w 8732396"/>
              <a:gd name="connsiteY13" fmla="*/ 3291854 h 3291854"/>
              <a:gd name="connsiteX14" fmla="*/ 6314316 w 8732396"/>
              <a:gd name="connsiteY14" fmla="*/ 1666254 h 3291854"/>
              <a:gd name="connsiteX15" fmla="*/ 6631288 w 8732396"/>
              <a:gd name="connsiteY15" fmla="*/ 1936392 h 3291854"/>
              <a:gd name="connsiteX16" fmla="*/ 6927742 w 8732396"/>
              <a:gd name="connsiteY16" fmla="*/ 1198894 h 3291854"/>
              <a:gd name="connsiteX17" fmla="*/ 7134227 w 8732396"/>
              <a:gd name="connsiteY17" fmla="*/ 1583002 h 3291854"/>
              <a:gd name="connsiteX18" fmla="*/ 7269356 w 8732396"/>
              <a:gd name="connsiteY18" fmla="*/ 1666254 h 3291854"/>
              <a:gd name="connsiteX19" fmla="*/ 8732396 w 8732396"/>
              <a:gd name="connsiteY19" fmla="*/ 1666254 h 3291854"/>
              <a:gd name="connsiteX0" fmla="*/ 0 w 8732396"/>
              <a:gd name="connsiteY0" fmla="*/ 1706894 h 3291854"/>
              <a:gd name="connsiteX1" fmla="*/ 1009892 w 8732396"/>
              <a:gd name="connsiteY1" fmla="*/ 1707176 h 3291854"/>
              <a:gd name="connsiteX2" fmla="*/ 1075440 w 8732396"/>
              <a:gd name="connsiteY2" fmla="*/ 1655217 h 3291854"/>
              <a:gd name="connsiteX3" fmla="*/ 1207871 w 8732396"/>
              <a:gd name="connsiteY3" fmla="*/ 1520316 h 3291854"/>
              <a:gd name="connsiteX4" fmla="*/ 1474509 w 8732396"/>
              <a:gd name="connsiteY4" fmla="*/ 1721699 h 3291854"/>
              <a:gd name="connsiteX5" fmla="*/ 1762478 w 8732396"/>
              <a:gd name="connsiteY5" fmla="*/ 2682142 h 3291854"/>
              <a:gd name="connsiteX6" fmla="*/ 2039781 w 8732396"/>
              <a:gd name="connsiteY6" fmla="*/ 838711 h 3291854"/>
              <a:gd name="connsiteX7" fmla="*/ 2295754 w 8732396"/>
              <a:gd name="connsiteY7" fmla="*/ 1977301 h 3291854"/>
              <a:gd name="connsiteX8" fmla="*/ 2530395 w 8732396"/>
              <a:gd name="connsiteY8" fmla="*/ 1706208 h 3291854"/>
              <a:gd name="connsiteX9" fmla="*/ 4891916 w 8732396"/>
              <a:gd name="connsiteY9" fmla="*/ 1706894 h 3291854"/>
              <a:gd name="connsiteX10" fmla="*/ 4952802 w 8732396"/>
              <a:gd name="connsiteY10" fmla="*/ 1660458 h 3291854"/>
              <a:gd name="connsiteX11" fmla="*/ 5052791 w 8732396"/>
              <a:gd name="connsiteY11" fmla="*/ 1425187 h 3291854"/>
              <a:gd name="connsiteX12" fmla="*/ 5399916 w 8732396"/>
              <a:gd name="connsiteY12" fmla="*/ 1595134 h 3291854"/>
              <a:gd name="connsiteX13" fmla="*/ 5664076 w 8732396"/>
              <a:gd name="connsiteY13" fmla="*/ 14 h 3291854"/>
              <a:gd name="connsiteX14" fmla="*/ 6070476 w 8732396"/>
              <a:gd name="connsiteY14" fmla="*/ 3291854 h 3291854"/>
              <a:gd name="connsiteX15" fmla="*/ 6314316 w 8732396"/>
              <a:gd name="connsiteY15" fmla="*/ 1666254 h 3291854"/>
              <a:gd name="connsiteX16" fmla="*/ 6631288 w 8732396"/>
              <a:gd name="connsiteY16" fmla="*/ 1936392 h 3291854"/>
              <a:gd name="connsiteX17" fmla="*/ 6927742 w 8732396"/>
              <a:gd name="connsiteY17" fmla="*/ 1198894 h 3291854"/>
              <a:gd name="connsiteX18" fmla="*/ 7134227 w 8732396"/>
              <a:gd name="connsiteY18" fmla="*/ 1583002 h 3291854"/>
              <a:gd name="connsiteX19" fmla="*/ 7269356 w 8732396"/>
              <a:gd name="connsiteY19" fmla="*/ 1666254 h 3291854"/>
              <a:gd name="connsiteX20" fmla="*/ 8732396 w 8732396"/>
              <a:gd name="connsiteY20" fmla="*/ 1666254 h 3291854"/>
              <a:gd name="connsiteX0" fmla="*/ 0 w 8732396"/>
              <a:gd name="connsiteY0" fmla="*/ 1706894 h 3291854"/>
              <a:gd name="connsiteX1" fmla="*/ 1009892 w 8732396"/>
              <a:gd name="connsiteY1" fmla="*/ 1707176 h 3291854"/>
              <a:gd name="connsiteX2" fmla="*/ 1075440 w 8732396"/>
              <a:gd name="connsiteY2" fmla="*/ 1655217 h 3291854"/>
              <a:gd name="connsiteX3" fmla="*/ 1207871 w 8732396"/>
              <a:gd name="connsiteY3" fmla="*/ 1520316 h 3291854"/>
              <a:gd name="connsiteX4" fmla="*/ 1474509 w 8732396"/>
              <a:gd name="connsiteY4" fmla="*/ 1721699 h 3291854"/>
              <a:gd name="connsiteX5" fmla="*/ 1762478 w 8732396"/>
              <a:gd name="connsiteY5" fmla="*/ 2682142 h 3291854"/>
              <a:gd name="connsiteX6" fmla="*/ 2039781 w 8732396"/>
              <a:gd name="connsiteY6" fmla="*/ 838711 h 3291854"/>
              <a:gd name="connsiteX7" fmla="*/ 2295754 w 8732396"/>
              <a:gd name="connsiteY7" fmla="*/ 1977301 h 3291854"/>
              <a:gd name="connsiteX8" fmla="*/ 2530395 w 8732396"/>
              <a:gd name="connsiteY8" fmla="*/ 1706208 h 3291854"/>
              <a:gd name="connsiteX9" fmla="*/ 4891916 w 8732396"/>
              <a:gd name="connsiteY9" fmla="*/ 1706894 h 3291854"/>
              <a:gd name="connsiteX10" fmla="*/ 4952802 w 8732396"/>
              <a:gd name="connsiteY10" fmla="*/ 1660458 h 3291854"/>
              <a:gd name="connsiteX11" fmla="*/ 5052791 w 8732396"/>
              <a:gd name="connsiteY11" fmla="*/ 1425187 h 3291854"/>
              <a:gd name="connsiteX12" fmla="*/ 5399916 w 8732396"/>
              <a:gd name="connsiteY12" fmla="*/ 1595134 h 3291854"/>
              <a:gd name="connsiteX13" fmla="*/ 5664076 w 8732396"/>
              <a:gd name="connsiteY13" fmla="*/ 14 h 3291854"/>
              <a:gd name="connsiteX14" fmla="*/ 6070476 w 8732396"/>
              <a:gd name="connsiteY14" fmla="*/ 3291854 h 3291854"/>
              <a:gd name="connsiteX15" fmla="*/ 6314316 w 8732396"/>
              <a:gd name="connsiteY15" fmla="*/ 1666254 h 3291854"/>
              <a:gd name="connsiteX16" fmla="*/ 6631288 w 8732396"/>
              <a:gd name="connsiteY16" fmla="*/ 1936392 h 3291854"/>
              <a:gd name="connsiteX17" fmla="*/ 6927742 w 8732396"/>
              <a:gd name="connsiteY17" fmla="*/ 1198894 h 3291854"/>
              <a:gd name="connsiteX18" fmla="*/ 7134227 w 8732396"/>
              <a:gd name="connsiteY18" fmla="*/ 1583002 h 3291854"/>
              <a:gd name="connsiteX19" fmla="*/ 7269356 w 8732396"/>
              <a:gd name="connsiteY19" fmla="*/ 1666254 h 3291854"/>
              <a:gd name="connsiteX20" fmla="*/ 8732396 w 8732396"/>
              <a:gd name="connsiteY20" fmla="*/ 1666254 h 3291854"/>
              <a:gd name="connsiteX0" fmla="*/ 0 w 8732396"/>
              <a:gd name="connsiteY0" fmla="*/ 1706894 h 3291854"/>
              <a:gd name="connsiteX1" fmla="*/ 1009892 w 8732396"/>
              <a:gd name="connsiteY1" fmla="*/ 1707176 h 3291854"/>
              <a:gd name="connsiteX2" fmla="*/ 1075440 w 8732396"/>
              <a:gd name="connsiteY2" fmla="*/ 1655217 h 3291854"/>
              <a:gd name="connsiteX3" fmla="*/ 1207871 w 8732396"/>
              <a:gd name="connsiteY3" fmla="*/ 1520316 h 3291854"/>
              <a:gd name="connsiteX4" fmla="*/ 1474509 w 8732396"/>
              <a:gd name="connsiteY4" fmla="*/ 1721699 h 3291854"/>
              <a:gd name="connsiteX5" fmla="*/ 1762478 w 8732396"/>
              <a:gd name="connsiteY5" fmla="*/ 2682142 h 3291854"/>
              <a:gd name="connsiteX6" fmla="*/ 2039781 w 8732396"/>
              <a:gd name="connsiteY6" fmla="*/ 838711 h 3291854"/>
              <a:gd name="connsiteX7" fmla="*/ 2295754 w 8732396"/>
              <a:gd name="connsiteY7" fmla="*/ 1977301 h 3291854"/>
              <a:gd name="connsiteX8" fmla="*/ 2530395 w 8732396"/>
              <a:gd name="connsiteY8" fmla="*/ 1706208 h 3291854"/>
              <a:gd name="connsiteX9" fmla="*/ 4891916 w 8732396"/>
              <a:gd name="connsiteY9" fmla="*/ 1706894 h 3291854"/>
              <a:gd name="connsiteX10" fmla="*/ 4952802 w 8732396"/>
              <a:gd name="connsiteY10" fmla="*/ 1660458 h 3291854"/>
              <a:gd name="connsiteX11" fmla="*/ 5052791 w 8732396"/>
              <a:gd name="connsiteY11" fmla="*/ 1425187 h 3291854"/>
              <a:gd name="connsiteX12" fmla="*/ 5399916 w 8732396"/>
              <a:gd name="connsiteY12" fmla="*/ 1595134 h 3291854"/>
              <a:gd name="connsiteX13" fmla="*/ 5664076 w 8732396"/>
              <a:gd name="connsiteY13" fmla="*/ 14 h 3291854"/>
              <a:gd name="connsiteX14" fmla="*/ 6070476 w 8732396"/>
              <a:gd name="connsiteY14" fmla="*/ 3291854 h 3291854"/>
              <a:gd name="connsiteX15" fmla="*/ 6314316 w 8732396"/>
              <a:gd name="connsiteY15" fmla="*/ 1666254 h 3291854"/>
              <a:gd name="connsiteX16" fmla="*/ 6631288 w 8732396"/>
              <a:gd name="connsiteY16" fmla="*/ 1936392 h 3291854"/>
              <a:gd name="connsiteX17" fmla="*/ 6927742 w 8732396"/>
              <a:gd name="connsiteY17" fmla="*/ 1198894 h 3291854"/>
              <a:gd name="connsiteX18" fmla="*/ 7134227 w 8732396"/>
              <a:gd name="connsiteY18" fmla="*/ 1583002 h 3291854"/>
              <a:gd name="connsiteX19" fmla="*/ 7269356 w 8732396"/>
              <a:gd name="connsiteY19" fmla="*/ 1666254 h 3291854"/>
              <a:gd name="connsiteX20" fmla="*/ 8732396 w 8732396"/>
              <a:gd name="connsiteY20" fmla="*/ 1666254 h 3291854"/>
              <a:gd name="connsiteX0" fmla="*/ 0 w 8732396"/>
              <a:gd name="connsiteY0" fmla="*/ 1706894 h 3291854"/>
              <a:gd name="connsiteX1" fmla="*/ 1009892 w 8732396"/>
              <a:gd name="connsiteY1" fmla="*/ 1707176 h 3291854"/>
              <a:gd name="connsiteX2" fmla="*/ 1075440 w 8732396"/>
              <a:gd name="connsiteY2" fmla="*/ 1655217 h 3291854"/>
              <a:gd name="connsiteX3" fmla="*/ 1207871 w 8732396"/>
              <a:gd name="connsiteY3" fmla="*/ 1520316 h 3291854"/>
              <a:gd name="connsiteX4" fmla="*/ 1474509 w 8732396"/>
              <a:gd name="connsiteY4" fmla="*/ 1721699 h 3291854"/>
              <a:gd name="connsiteX5" fmla="*/ 1762478 w 8732396"/>
              <a:gd name="connsiteY5" fmla="*/ 2682142 h 3291854"/>
              <a:gd name="connsiteX6" fmla="*/ 2039781 w 8732396"/>
              <a:gd name="connsiteY6" fmla="*/ 838711 h 3291854"/>
              <a:gd name="connsiteX7" fmla="*/ 2295754 w 8732396"/>
              <a:gd name="connsiteY7" fmla="*/ 1977301 h 3291854"/>
              <a:gd name="connsiteX8" fmla="*/ 2530395 w 8732396"/>
              <a:gd name="connsiteY8" fmla="*/ 1706208 h 3291854"/>
              <a:gd name="connsiteX9" fmla="*/ 4891916 w 8732396"/>
              <a:gd name="connsiteY9" fmla="*/ 1706894 h 3291854"/>
              <a:gd name="connsiteX10" fmla="*/ 4952802 w 8732396"/>
              <a:gd name="connsiteY10" fmla="*/ 1660458 h 3291854"/>
              <a:gd name="connsiteX11" fmla="*/ 5052791 w 8732396"/>
              <a:gd name="connsiteY11" fmla="*/ 1425187 h 3291854"/>
              <a:gd name="connsiteX12" fmla="*/ 5399916 w 8732396"/>
              <a:gd name="connsiteY12" fmla="*/ 1595134 h 3291854"/>
              <a:gd name="connsiteX13" fmla="*/ 5664076 w 8732396"/>
              <a:gd name="connsiteY13" fmla="*/ 14 h 3291854"/>
              <a:gd name="connsiteX14" fmla="*/ 6070476 w 8732396"/>
              <a:gd name="connsiteY14" fmla="*/ 3291854 h 3291854"/>
              <a:gd name="connsiteX15" fmla="*/ 6314316 w 8732396"/>
              <a:gd name="connsiteY15" fmla="*/ 1666254 h 3291854"/>
              <a:gd name="connsiteX16" fmla="*/ 6631288 w 8732396"/>
              <a:gd name="connsiteY16" fmla="*/ 1936392 h 3291854"/>
              <a:gd name="connsiteX17" fmla="*/ 6927742 w 8732396"/>
              <a:gd name="connsiteY17" fmla="*/ 1198894 h 3291854"/>
              <a:gd name="connsiteX18" fmla="*/ 7134227 w 8732396"/>
              <a:gd name="connsiteY18" fmla="*/ 1583002 h 3291854"/>
              <a:gd name="connsiteX19" fmla="*/ 7269356 w 8732396"/>
              <a:gd name="connsiteY19" fmla="*/ 1666254 h 3291854"/>
              <a:gd name="connsiteX20" fmla="*/ 8732396 w 8732396"/>
              <a:gd name="connsiteY20" fmla="*/ 1666254 h 3291854"/>
              <a:gd name="connsiteX0" fmla="*/ 0 w 8732396"/>
              <a:gd name="connsiteY0" fmla="*/ 1706894 h 3291854"/>
              <a:gd name="connsiteX1" fmla="*/ 1009892 w 8732396"/>
              <a:gd name="connsiteY1" fmla="*/ 1707176 h 3291854"/>
              <a:gd name="connsiteX2" fmla="*/ 1075440 w 8732396"/>
              <a:gd name="connsiteY2" fmla="*/ 1655217 h 3291854"/>
              <a:gd name="connsiteX3" fmla="*/ 1207871 w 8732396"/>
              <a:gd name="connsiteY3" fmla="*/ 1520316 h 3291854"/>
              <a:gd name="connsiteX4" fmla="*/ 1474509 w 8732396"/>
              <a:gd name="connsiteY4" fmla="*/ 1721699 h 3291854"/>
              <a:gd name="connsiteX5" fmla="*/ 1762478 w 8732396"/>
              <a:gd name="connsiteY5" fmla="*/ 2682142 h 3291854"/>
              <a:gd name="connsiteX6" fmla="*/ 2039781 w 8732396"/>
              <a:gd name="connsiteY6" fmla="*/ 838711 h 3291854"/>
              <a:gd name="connsiteX7" fmla="*/ 2295754 w 8732396"/>
              <a:gd name="connsiteY7" fmla="*/ 1977301 h 3291854"/>
              <a:gd name="connsiteX8" fmla="*/ 2530395 w 8732396"/>
              <a:gd name="connsiteY8" fmla="*/ 1706208 h 3291854"/>
              <a:gd name="connsiteX9" fmla="*/ 4891916 w 8732396"/>
              <a:gd name="connsiteY9" fmla="*/ 1706894 h 3291854"/>
              <a:gd name="connsiteX10" fmla="*/ 4952802 w 8732396"/>
              <a:gd name="connsiteY10" fmla="*/ 1660458 h 3291854"/>
              <a:gd name="connsiteX11" fmla="*/ 5052791 w 8732396"/>
              <a:gd name="connsiteY11" fmla="*/ 1425187 h 3291854"/>
              <a:gd name="connsiteX12" fmla="*/ 5399916 w 8732396"/>
              <a:gd name="connsiteY12" fmla="*/ 1595134 h 3291854"/>
              <a:gd name="connsiteX13" fmla="*/ 5664076 w 8732396"/>
              <a:gd name="connsiteY13" fmla="*/ 14 h 3291854"/>
              <a:gd name="connsiteX14" fmla="*/ 6070476 w 8732396"/>
              <a:gd name="connsiteY14" fmla="*/ 3291854 h 3291854"/>
              <a:gd name="connsiteX15" fmla="*/ 6314316 w 8732396"/>
              <a:gd name="connsiteY15" fmla="*/ 1666254 h 3291854"/>
              <a:gd name="connsiteX16" fmla="*/ 6631288 w 8732396"/>
              <a:gd name="connsiteY16" fmla="*/ 1936392 h 3291854"/>
              <a:gd name="connsiteX17" fmla="*/ 6927742 w 8732396"/>
              <a:gd name="connsiteY17" fmla="*/ 1198894 h 3291854"/>
              <a:gd name="connsiteX18" fmla="*/ 7134227 w 8732396"/>
              <a:gd name="connsiteY18" fmla="*/ 1583002 h 3291854"/>
              <a:gd name="connsiteX19" fmla="*/ 7269356 w 8732396"/>
              <a:gd name="connsiteY19" fmla="*/ 1666254 h 3291854"/>
              <a:gd name="connsiteX20" fmla="*/ 8732396 w 8732396"/>
              <a:gd name="connsiteY20" fmla="*/ 1666254 h 3291854"/>
              <a:gd name="connsiteX0" fmla="*/ 0 w 8732396"/>
              <a:gd name="connsiteY0" fmla="*/ 1706894 h 3291854"/>
              <a:gd name="connsiteX1" fmla="*/ 1009892 w 8732396"/>
              <a:gd name="connsiteY1" fmla="*/ 1707176 h 3291854"/>
              <a:gd name="connsiteX2" fmla="*/ 1075440 w 8732396"/>
              <a:gd name="connsiteY2" fmla="*/ 1655217 h 3291854"/>
              <a:gd name="connsiteX3" fmla="*/ 1207871 w 8732396"/>
              <a:gd name="connsiteY3" fmla="*/ 1520316 h 3291854"/>
              <a:gd name="connsiteX4" fmla="*/ 1474509 w 8732396"/>
              <a:gd name="connsiteY4" fmla="*/ 1721699 h 3291854"/>
              <a:gd name="connsiteX5" fmla="*/ 1762478 w 8732396"/>
              <a:gd name="connsiteY5" fmla="*/ 2682142 h 3291854"/>
              <a:gd name="connsiteX6" fmla="*/ 2039781 w 8732396"/>
              <a:gd name="connsiteY6" fmla="*/ 838711 h 3291854"/>
              <a:gd name="connsiteX7" fmla="*/ 2295754 w 8732396"/>
              <a:gd name="connsiteY7" fmla="*/ 1977301 h 3291854"/>
              <a:gd name="connsiteX8" fmla="*/ 2530395 w 8732396"/>
              <a:gd name="connsiteY8" fmla="*/ 1706208 h 3291854"/>
              <a:gd name="connsiteX9" fmla="*/ 4891916 w 8732396"/>
              <a:gd name="connsiteY9" fmla="*/ 1706894 h 3291854"/>
              <a:gd name="connsiteX10" fmla="*/ 4952802 w 8732396"/>
              <a:gd name="connsiteY10" fmla="*/ 1660458 h 3291854"/>
              <a:gd name="connsiteX11" fmla="*/ 5052791 w 8732396"/>
              <a:gd name="connsiteY11" fmla="*/ 1425187 h 3291854"/>
              <a:gd name="connsiteX12" fmla="*/ 5399916 w 8732396"/>
              <a:gd name="connsiteY12" fmla="*/ 1595134 h 3291854"/>
              <a:gd name="connsiteX13" fmla="*/ 5664076 w 8732396"/>
              <a:gd name="connsiteY13" fmla="*/ 14 h 3291854"/>
              <a:gd name="connsiteX14" fmla="*/ 6070476 w 8732396"/>
              <a:gd name="connsiteY14" fmla="*/ 3291854 h 3291854"/>
              <a:gd name="connsiteX15" fmla="*/ 6314316 w 8732396"/>
              <a:gd name="connsiteY15" fmla="*/ 1666254 h 3291854"/>
              <a:gd name="connsiteX16" fmla="*/ 6631288 w 8732396"/>
              <a:gd name="connsiteY16" fmla="*/ 1936392 h 3291854"/>
              <a:gd name="connsiteX17" fmla="*/ 6927742 w 8732396"/>
              <a:gd name="connsiteY17" fmla="*/ 1198894 h 3291854"/>
              <a:gd name="connsiteX18" fmla="*/ 7134227 w 8732396"/>
              <a:gd name="connsiteY18" fmla="*/ 1583002 h 3291854"/>
              <a:gd name="connsiteX19" fmla="*/ 7269356 w 8732396"/>
              <a:gd name="connsiteY19" fmla="*/ 1666254 h 3291854"/>
              <a:gd name="connsiteX20" fmla="*/ 8732396 w 8732396"/>
              <a:gd name="connsiteY20" fmla="*/ 1666254 h 3291854"/>
              <a:gd name="connsiteX0" fmla="*/ 0 w 8732396"/>
              <a:gd name="connsiteY0" fmla="*/ 1706894 h 3291854"/>
              <a:gd name="connsiteX1" fmla="*/ 1009892 w 8732396"/>
              <a:gd name="connsiteY1" fmla="*/ 1707176 h 3291854"/>
              <a:gd name="connsiteX2" fmla="*/ 1075440 w 8732396"/>
              <a:gd name="connsiteY2" fmla="*/ 1655217 h 3291854"/>
              <a:gd name="connsiteX3" fmla="*/ 1207871 w 8732396"/>
              <a:gd name="connsiteY3" fmla="*/ 1520316 h 3291854"/>
              <a:gd name="connsiteX4" fmla="*/ 1474509 w 8732396"/>
              <a:gd name="connsiteY4" fmla="*/ 1721699 h 3291854"/>
              <a:gd name="connsiteX5" fmla="*/ 1762478 w 8732396"/>
              <a:gd name="connsiteY5" fmla="*/ 2682142 h 3291854"/>
              <a:gd name="connsiteX6" fmla="*/ 2039781 w 8732396"/>
              <a:gd name="connsiteY6" fmla="*/ 838711 h 3291854"/>
              <a:gd name="connsiteX7" fmla="*/ 2295754 w 8732396"/>
              <a:gd name="connsiteY7" fmla="*/ 1977301 h 3291854"/>
              <a:gd name="connsiteX8" fmla="*/ 2530395 w 8732396"/>
              <a:gd name="connsiteY8" fmla="*/ 1706208 h 3291854"/>
              <a:gd name="connsiteX9" fmla="*/ 4891916 w 8732396"/>
              <a:gd name="connsiteY9" fmla="*/ 1706894 h 3291854"/>
              <a:gd name="connsiteX10" fmla="*/ 4952802 w 8732396"/>
              <a:gd name="connsiteY10" fmla="*/ 1660458 h 3291854"/>
              <a:gd name="connsiteX11" fmla="*/ 5052791 w 8732396"/>
              <a:gd name="connsiteY11" fmla="*/ 1425187 h 3291854"/>
              <a:gd name="connsiteX12" fmla="*/ 5399916 w 8732396"/>
              <a:gd name="connsiteY12" fmla="*/ 1595134 h 3291854"/>
              <a:gd name="connsiteX13" fmla="*/ 5664076 w 8732396"/>
              <a:gd name="connsiteY13" fmla="*/ 14 h 3291854"/>
              <a:gd name="connsiteX14" fmla="*/ 6070476 w 8732396"/>
              <a:gd name="connsiteY14" fmla="*/ 3291854 h 3291854"/>
              <a:gd name="connsiteX15" fmla="*/ 6314316 w 8732396"/>
              <a:gd name="connsiteY15" fmla="*/ 1666254 h 3291854"/>
              <a:gd name="connsiteX16" fmla="*/ 6631288 w 8732396"/>
              <a:gd name="connsiteY16" fmla="*/ 1936392 h 3291854"/>
              <a:gd name="connsiteX17" fmla="*/ 6927742 w 8732396"/>
              <a:gd name="connsiteY17" fmla="*/ 1198894 h 3291854"/>
              <a:gd name="connsiteX18" fmla="*/ 7134227 w 8732396"/>
              <a:gd name="connsiteY18" fmla="*/ 1583002 h 3291854"/>
              <a:gd name="connsiteX19" fmla="*/ 7269356 w 8732396"/>
              <a:gd name="connsiteY19" fmla="*/ 1666254 h 3291854"/>
              <a:gd name="connsiteX20" fmla="*/ 8732396 w 8732396"/>
              <a:gd name="connsiteY20" fmla="*/ 1666254 h 3291854"/>
              <a:gd name="connsiteX0" fmla="*/ 0 w 8732396"/>
              <a:gd name="connsiteY0" fmla="*/ 1706894 h 3291854"/>
              <a:gd name="connsiteX1" fmla="*/ 1009892 w 8732396"/>
              <a:gd name="connsiteY1" fmla="*/ 1707176 h 3291854"/>
              <a:gd name="connsiteX2" fmla="*/ 1075440 w 8732396"/>
              <a:gd name="connsiteY2" fmla="*/ 1655217 h 3291854"/>
              <a:gd name="connsiteX3" fmla="*/ 1207871 w 8732396"/>
              <a:gd name="connsiteY3" fmla="*/ 1520316 h 3291854"/>
              <a:gd name="connsiteX4" fmla="*/ 1474509 w 8732396"/>
              <a:gd name="connsiteY4" fmla="*/ 1721699 h 3291854"/>
              <a:gd name="connsiteX5" fmla="*/ 1762478 w 8732396"/>
              <a:gd name="connsiteY5" fmla="*/ 2682142 h 3291854"/>
              <a:gd name="connsiteX6" fmla="*/ 2039781 w 8732396"/>
              <a:gd name="connsiteY6" fmla="*/ 838711 h 3291854"/>
              <a:gd name="connsiteX7" fmla="*/ 2295754 w 8732396"/>
              <a:gd name="connsiteY7" fmla="*/ 1977301 h 3291854"/>
              <a:gd name="connsiteX8" fmla="*/ 2530395 w 8732396"/>
              <a:gd name="connsiteY8" fmla="*/ 1706208 h 3291854"/>
              <a:gd name="connsiteX9" fmla="*/ 4891916 w 8732396"/>
              <a:gd name="connsiteY9" fmla="*/ 1706894 h 3291854"/>
              <a:gd name="connsiteX10" fmla="*/ 4952802 w 8732396"/>
              <a:gd name="connsiteY10" fmla="*/ 1660458 h 3291854"/>
              <a:gd name="connsiteX11" fmla="*/ 5052791 w 8732396"/>
              <a:gd name="connsiteY11" fmla="*/ 1425187 h 3291854"/>
              <a:gd name="connsiteX12" fmla="*/ 5399916 w 8732396"/>
              <a:gd name="connsiteY12" fmla="*/ 1595134 h 3291854"/>
              <a:gd name="connsiteX13" fmla="*/ 5664076 w 8732396"/>
              <a:gd name="connsiteY13" fmla="*/ 14 h 3291854"/>
              <a:gd name="connsiteX14" fmla="*/ 6070476 w 8732396"/>
              <a:gd name="connsiteY14" fmla="*/ 3291854 h 3291854"/>
              <a:gd name="connsiteX15" fmla="*/ 6314316 w 8732396"/>
              <a:gd name="connsiteY15" fmla="*/ 1666254 h 3291854"/>
              <a:gd name="connsiteX16" fmla="*/ 6631288 w 8732396"/>
              <a:gd name="connsiteY16" fmla="*/ 1936392 h 3291854"/>
              <a:gd name="connsiteX17" fmla="*/ 6927742 w 8732396"/>
              <a:gd name="connsiteY17" fmla="*/ 1198894 h 3291854"/>
              <a:gd name="connsiteX18" fmla="*/ 7134227 w 8732396"/>
              <a:gd name="connsiteY18" fmla="*/ 1583002 h 3291854"/>
              <a:gd name="connsiteX19" fmla="*/ 7269356 w 8732396"/>
              <a:gd name="connsiteY19" fmla="*/ 1666254 h 3291854"/>
              <a:gd name="connsiteX20" fmla="*/ 8732396 w 8732396"/>
              <a:gd name="connsiteY20" fmla="*/ 1666254 h 3291854"/>
              <a:gd name="connsiteX0" fmla="*/ 0 w 8732396"/>
              <a:gd name="connsiteY0" fmla="*/ 1706894 h 3291854"/>
              <a:gd name="connsiteX1" fmla="*/ 1009892 w 8732396"/>
              <a:gd name="connsiteY1" fmla="*/ 1707176 h 3291854"/>
              <a:gd name="connsiteX2" fmla="*/ 1075440 w 8732396"/>
              <a:gd name="connsiteY2" fmla="*/ 1655217 h 3291854"/>
              <a:gd name="connsiteX3" fmla="*/ 1207871 w 8732396"/>
              <a:gd name="connsiteY3" fmla="*/ 1520316 h 3291854"/>
              <a:gd name="connsiteX4" fmla="*/ 1474509 w 8732396"/>
              <a:gd name="connsiteY4" fmla="*/ 1721699 h 3291854"/>
              <a:gd name="connsiteX5" fmla="*/ 1762478 w 8732396"/>
              <a:gd name="connsiteY5" fmla="*/ 2682142 h 3291854"/>
              <a:gd name="connsiteX6" fmla="*/ 2039781 w 8732396"/>
              <a:gd name="connsiteY6" fmla="*/ 838711 h 3291854"/>
              <a:gd name="connsiteX7" fmla="*/ 2295754 w 8732396"/>
              <a:gd name="connsiteY7" fmla="*/ 1977301 h 3291854"/>
              <a:gd name="connsiteX8" fmla="*/ 2530395 w 8732396"/>
              <a:gd name="connsiteY8" fmla="*/ 1706208 h 3291854"/>
              <a:gd name="connsiteX9" fmla="*/ 4891916 w 8732396"/>
              <a:gd name="connsiteY9" fmla="*/ 1706894 h 3291854"/>
              <a:gd name="connsiteX10" fmla="*/ 4952802 w 8732396"/>
              <a:gd name="connsiteY10" fmla="*/ 1660458 h 3291854"/>
              <a:gd name="connsiteX11" fmla="*/ 5052791 w 8732396"/>
              <a:gd name="connsiteY11" fmla="*/ 1425187 h 3291854"/>
              <a:gd name="connsiteX12" fmla="*/ 5399916 w 8732396"/>
              <a:gd name="connsiteY12" fmla="*/ 1595134 h 3291854"/>
              <a:gd name="connsiteX13" fmla="*/ 5664076 w 8732396"/>
              <a:gd name="connsiteY13" fmla="*/ 14 h 3291854"/>
              <a:gd name="connsiteX14" fmla="*/ 6070476 w 8732396"/>
              <a:gd name="connsiteY14" fmla="*/ 3291854 h 3291854"/>
              <a:gd name="connsiteX15" fmla="*/ 6314316 w 8732396"/>
              <a:gd name="connsiteY15" fmla="*/ 1666254 h 3291854"/>
              <a:gd name="connsiteX16" fmla="*/ 6631288 w 8732396"/>
              <a:gd name="connsiteY16" fmla="*/ 1936392 h 3291854"/>
              <a:gd name="connsiteX17" fmla="*/ 6927742 w 8732396"/>
              <a:gd name="connsiteY17" fmla="*/ 1198894 h 3291854"/>
              <a:gd name="connsiteX18" fmla="*/ 7134227 w 8732396"/>
              <a:gd name="connsiteY18" fmla="*/ 1583002 h 3291854"/>
              <a:gd name="connsiteX19" fmla="*/ 7269356 w 8732396"/>
              <a:gd name="connsiteY19" fmla="*/ 1666254 h 3291854"/>
              <a:gd name="connsiteX20" fmla="*/ 8732396 w 8732396"/>
              <a:gd name="connsiteY20" fmla="*/ 1666254 h 3291854"/>
              <a:gd name="connsiteX0" fmla="*/ 0 w 8732396"/>
              <a:gd name="connsiteY0" fmla="*/ 1706894 h 3291854"/>
              <a:gd name="connsiteX1" fmla="*/ 1009892 w 8732396"/>
              <a:gd name="connsiteY1" fmla="*/ 1707176 h 3291854"/>
              <a:gd name="connsiteX2" fmla="*/ 1075440 w 8732396"/>
              <a:gd name="connsiteY2" fmla="*/ 1655217 h 3291854"/>
              <a:gd name="connsiteX3" fmla="*/ 1207871 w 8732396"/>
              <a:gd name="connsiteY3" fmla="*/ 1520316 h 3291854"/>
              <a:gd name="connsiteX4" fmla="*/ 1474509 w 8732396"/>
              <a:gd name="connsiteY4" fmla="*/ 1721699 h 3291854"/>
              <a:gd name="connsiteX5" fmla="*/ 1762478 w 8732396"/>
              <a:gd name="connsiteY5" fmla="*/ 2682142 h 3291854"/>
              <a:gd name="connsiteX6" fmla="*/ 2039781 w 8732396"/>
              <a:gd name="connsiteY6" fmla="*/ 838711 h 3291854"/>
              <a:gd name="connsiteX7" fmla="*/ 2295754 w 8732396"/>
              <a:gd name="connsiteY7" fmla="*/ 1977301 h 3291854"/>
              <a:gd name="connsiteX8" fmla="*/ 2530395 w 8732396"/>
              <a:gd name="connsiteY8" fmla="*/ 1706208 h 3291854"/>
              <a:gd name="connsiteX9" fmla="*/ 4891916 w 8732396"/>
              <a:gd name="connsiteY9" fmla="*/ 1706894 h 3291854"/>
              <a:gd name="connsiteX10" fmla="*/ 4952802 w 8732396"/>
              <a:gd name="connsiteY10" fmla="*/ 1660458 h 3291854"/>
              <a:gd name="connsiteX11" fmla="*/ 5052791 w 8732396"/>
              <a:gd name="connsiteY11" fmla="*/ 1425187 h 3291854"/>
              <a:gd name="connsiteX12" fmla="*/ 5399916 w 8732396"/>
              <a:gd name="connsiteY12" fmla="*/ 1595134 h 3291854"/>
              <a:gd name="connsiteX13" fmla="*/ 5664076 w 8732396"/>
              <a:gd name="connsiteY13" fmla="*/ 14 h 3291854"/>
              <a:gd name="connsiteX14" fmla="*/ 6070476 w 8732396"/>
              <a:gd name="connsiteY14" fmla="*/ 3291854 h 3291854"/>
              <a:gd name="connsiteX15" fmla="*/ 6314316 w 8732396"/>
              <a:gd name="connsiteY15" fmla="*/ 1666254 h 3291854"/>
              <a:gd name="connsiteX16" fmla="*/ 6631288 w 8732396"/>
              <a:gd name="connsiteY16" fmla="*/ 1936392 h 3291854"/>
              <a:gd name="connsiteX17" fmla="*/ 6927742 w 8732396"/>
              <a:gd name="connsiteY17" fmla="*/ 1198894 h 3291854"/>
              <a:gd name="connsiteX18" fmla="*/ 7134227 w 8732396"/>
              <a:gd name="connsiteY18" fmla="*/ 1583002 h 3291854"/>
              <a:gd name="connsiteX19" fmla="*/ 7269356 w 8732396"/>
              <a:gd name="connsiteY19" fmla="*/ 1666254 h 3291854"/>
              <a:gd name="connsiteX20" fmla="*/ 8732396 w 8732396"/>
              <a:gd name="connsiteY20" fmla="*/ 1666254 h 3291854"/>
              <a:gd name="connsiteX0" fmla="*/ 0 w 8732396"/>
              <a:gd name="connsiteY0" fmla="*/ 1706894 h 3291854"/>
              <a:gd name="connsiteX1" fmla="*/ 1009892 w 8732396"/>
              <a:gd name="connsiteY1" fmla="*/ 1707176 h 3291854"/>
              <a:gd name="connsiteX2" fmla="*/ 1075440 w 8732396"/>
              <a:gd name="connsiteY2" fmla="*/ 1655217 h 3291854"/>
              <a:gd name="connsiteX3" fmla="*/ 1207871 w 8732396"/>
              <a:gd name="connsiteY3" fmla="*/ 1520316 h 3291854"/>
              <a:gd name="connsiteX4" fmla="*/ 1474509 w 8732396"/>
              <a:gd name="connsiteY4" fmla="*/ 1721699 h 3291854"/>
              <a:gd name="connsiteX5" fmla="*/ 1762478 w 8732396"/>
              <a:gd name="connsiteY5" fmla="*/ 2682142 h 3291854"/>
              <a:gd name="connsiteX6" fmla="*/ 2039781 w 8732396"/>
              <a:gd name="connsiteY6" fmla="*/ 838711 h 3291854"/>
              <a:gd name="connsiteX7" fmla="*/ 2295754 w 8732396"/>
              <a:gd name="connsiteY7" fmla="*/ 1977301 h 3291854"/>
              <a:gd name="connsiteX8" fmla="*/ 2530395 w 8732396"/>
              <a:gd name="connsiteY8" fmla="*/ 1706208 h 3291854"/>
              <a:gd name="connsiteX9" fmla="*/ 3119779 w 8732396"/>
              <a:gd name="connsiteY9" fmla="*/ 1704011 h 3291854"/>
              <a:gd name="connsiteX10" fmla="*/ 4891916 w 8732396"/>
              <a:gd name="connsiteY10" fmla="*/ 1706894 h 3291854"/>
              <a:gd name="connsiteX11" fmla="*/ 4952802 w 8732396"/>
              <a:gd name="connsiteY11" fmla="*/ 1660458 h 3291854"/>
              <a:gd name="connsiteX12" fmla="*/ 5052791 w 8732396"/>
              <a:gd name="connsiteY12" fmla="*/ 1425187 h 3291854"/>
              <a:gd name="connsiteX13" fmla="*/ 5399916 w 8732396"/>
              <a:gd name="connsiteY13" fmla="*/ 1595134 h 3291854"/>
              <a:gd name="connsiteX14" fmla="*/ 5664076 w 8732396"/>
              <a:gd name="connsiteY14" fmla="*/ 14 h 3291854"/>
              <a:gd name="connsiteX15" fmla="*/ 6070476 w 8732396"/>
              <a:gd name="connsiteY15" fmla="*/ 3291854 h 3291854"/>
              <a:gd name="connsiteX16" fmla="*/ 6314316 w 8732396"/>
              <a:gd name="connsiteY16" fmla="*/ 1666254 h 3291854"/>
              <a:gd name="connsiteX17" fmla="*/ 6631288 w 8732396"/>
              <a:gd name="connsiteY17" fmla="*/ 1936392 h 3291854"/>
              <a:gd name="connsiteX18" fmla="*/ 6927742 w 8732396"/>
              <a:gd name="connsiteY18" fmla="*/ 1198894 h 3291854"/>
              <a:gd name="connsiteX19" fmla="*/ 7134227 w 8732396"/>
              <a:gd name="connsiteY19" fmla="*/ 1583002 h 3291854"/>
              <a:gd name="connsiteX20" fmla="*/ 7269356 w 8732396"/>
              <a:gd name="connsiteY20" fmla="*/ 1666254 h 3291854"/>
              <a:gd name="connsiteX21" fmla="*/ 8732396 w 8732396"/>
              <a:gd name="connsiteY21" fmla="*/ 1666254 h 3291854"/>
              <a:gd name="connsiteX0" fmla="*/ 0 w 8732396"/>
              <a:gd name="connsiteY0" fmla="*/ 1706894 h 3291854"/>
              <a:gd name="connsiteX1" fmla="*/ 1009892 w 8732396"/>
              <a:gd name="connsiteY1" fmla="*/ 1707176 h 3291854"/>
              <a:gd name="connsiteX2" fmla="*/ 1075440 w 8732396"/>
              <a:gd name="connsiteY2" fmla="*/ 1655217 h 3291854"/>
              <a:gd name="connsiteX3" fmla="*/ 1207871 w 8732396"/>
              <a:gd name="connsiteY3" fmla="*/ 1520316 h 3291854"/>
              <a:gd name="connsiteX4" fmla="*/ 1474509 w 8732396"/>
              <a:gd name="connsiteY4" fmla="*/ 1721699 h 3291854"/>
              <a:gd name="connsiteX5" fmla="*/ 1762478 w 8732396"/>
              <a:gd name="connsiteY5" fmla="*/ 2682142 h 3291854"/>
              <a:gd name="connsiteX6" fmla="*/ 2039781 w 8732396"/>
              <a:gd name="connsiteY6" fmla="*/ 838711 h 3291854"/>
              <a:gd name="connsiteX7" fmla="*/ 2295754 w 8732396"/>
              <a:gd name="connsiteY7" fmla="*/ 1977301 h 3291854"/>
              <a:gd name="connsiteX8" fmla="*/ 3119779 w 8732396"/>
              <a:gd name="connsiteY8" fmla="*/ 1704011 h 3291854"/>
              <a:gd name="connsiteX9" fmla="*/ 4891916 w 8732396"/>
              <a:gd name="connsiteY9" fmla="*/ 1706894 h 3291854"/>
              <a:gd name="connsiteX10" fmla="*/ 4952802 w 8732396"/>
              <a:gd name="connsiteY10" fmla="*/ 1660458 h 3291854"/>
              <a:gd name="connsiteX11" fmla="*/ 5052791 w 8732396"/>
              <a:gd name="connsiteY11" fmla="*/ 1425187 h 3291854"/>
              <a:gd name="connsiteX12" fmla="*/ 5399916 w 8732396"/>
              <a:gd name="connsiteY12" fmla="*/ 1595134 h 3291854"/>
              <a:gd name="connsiteX13" fmla="*/ 5664076 w 8732396"/>
              <a:gd name="connsiteY13" fmla="*/ 14 h 3291854"/>
              <a:gd name="connsiteX14" fmla="*/ 6070476 w 8732396"/>
              <a:gd name="connsiteY14" fmla="*/ 3291854 h 3291854"/>
              <a:gd name="connsiteX15" fmla="*/ 6314316 w 8732396"/>
              <a:gd name="connsiteY15" fmla="*/ 1666254 h 3291854"/>
              <a:gd name="connsiteX16" fmla="*/ 6631288 w 8732396"/>
              <a:gd name="connsiteY16" fmla="*/ 1936392 h 3291854"/>
              <a:gd name="connsiteX17" fmla="*/ 6927742 w 8732396"/>
              <a:gd name="connsiteY17" fmla="*/ 1198894 h 3291854"/>
              <a:gd name="connsiteX18" fmla="*/ 7134227 w 8732396"/>
              <a:gd name="connsiteY18" fmla="*/ 1583002 h 3291854"/>
              <a:gd name="connsiteX19" fmla="*/ 7269356 w 8732396"/>
              <a:gd name="connsiteY19" fmla="*/ 1666254 h 3291854"/>
              <a:gd name="connsiteX20" fmla="*/ 8732396 w 8732396"/>
              <a:gd name="connsiteY20" fmla="*/ 1666254 h 3291854"/>
              <a:gd name="connsiteX0" fmla="*/ 0 w 8732396"/>
              <a:gd name="connsiteY0" fmla="*/ 1706894 h 3291854"/>
              <a:gd name="connsiteX1" fmla="*/ 1009892 w 8732396"/>
              <a:gd name="connsiteY1" fmla="*/ 1707176 h 3291854"/>
              <a:gd name="connsiteX2" fmla="*/ 1075440 w 8732396"/>
              <a:gd name="connsiteY2" fmla="*/ 1655217 h 3291854"/>
              <a:gd name="connsiteX3" fmla="*/ 1207871 w 8732396"/>
              <a:gd name="connsiteY3" fmla="*/ 1520316 h 3291854"/>
              <a:gd name="connsiteX4" fmla="*/ 1474509 w 8732396"/>
              <a:gd name="connsiteY4" fmla="*/ 1721699 h 3291854"/>
              <a:gd name="connsiteX5" fmla="*/ 1762478 w 8732396"/>
              <a:gd name="connsiteY5" fmla="*/ 2682142 h 3291854"/>
              <a:gd name="connsiteX6" fmla="*/ 2039781 w 8732396"/>
              <a:gd name="connsiteY6" fmla="*/ 838711 h 3291854"/>
              <a:gd name="connsiteX7" fmla="*/ 3119779 w 8732396"/>
              <a:gd name="connsiteY7" fmla="*/ 1704011 h 3291854"/>
              <a:gd name="connsiteX8" fmla="*/ 4891916 w 8732396"/>
              <a:gd name="connsiteY8" fmla="*/ 1706894 h 3291854"/>
              <a:gd name="connsiteX9" fmla="*/ 4952802 w 8732396"/>
              <a:gd name="connsiteY9" fmla="*/ 1660458 h 3291854"/>
              <a:gd name="connsiteX10" fmla="*/ 5052791 w 8732396"/>
              <a:gd name="connsiteY10" fmla="*/ 1425187 h 3291854"/>
              <a:gd name="connsiteX11" fmla="*/ 5399916 w 8732396"/>
              <a:gd name="connsiteY11" fmla="*/ 1595134 h 3291854"/>
              <a:gd name="connsiteX12" fmla="*/ 5664076 w 8732396"/>
              <a:gd name="connsiteY12" fmla="*/ 14 h 3291854"/>
              <a:gd name="connsiteX13" fmla="*/ 6070476 w 8732396"/>
              <a:gd name="connsiteY13" fmla="*/ 3291854 h 3291854"/>
              <a:gd name="connsiteX14" fmla="*/ 6314316 w 8732396"/>
              <a:gd name="connsiteY14" fmla="*/ 1666254 h 3291854"/>
              <a:gd name="connsiteX15" fmla="*/ 6631288 w 8732396"/>
              <a:gd name="connsiteY15" fmla="*/ 1936392 h 3291854"/>
              <a:gd name="connsiteX16" fmla="*/ 6927742 w 8732396"/>
              <a:gd name="connsiteY16" fmla="*/ 1198894 h 3291854"/>
              <a:gd name="connsiteX17" fmla="*/ 7134227 w 8732396"/>
              <a:gd name="connsiteY17" fmla="*/ 1583002 h 3291854"/>
              <a:gd name="connsiteX18" fmla="*/ 7269356 w 8732396"/>
              <a:gd name="connsiteY18" fmla="*/ 1666254 h 3291854"/>
              <a:gd name="connsiteX19" fmla="*/ 8732396 w 8732396"/>
              <a:gd name="connsiteY19" fmla="*/ 1666254 h 3291854"/>
              <a:gd name="connsiteX0" fmla="*/ 0 w 8732396"/>
              <a:gd name="connsiteY0" fmla="*/ 1706894 h 3291854"/>
              <a:gd name="connsiteX1" fmla="*/ 1009892 w 8732396"/>
              <a:gd name="connsiteY1" fmla="*/ 1707176 h 3291854"/>
              <a:gd name="connsiteX2" fmla="*/ 1075440 w 8732396"/>
              <a:gd name="connsiteY2" fmla="*/ 1655217 h 3291854"/>
              <a:gd name="connsiteX3" fmla="*/ 1207871 w 8732396"/>
              <a:gd name="connsiteY3" fmla="*/ 1520316 h 3291854"/>
              <a:gd name="connsiteX4" fmla="*/ 1474509 w 8732396"/>
              <a:gd name="connsiteY4" fmla="*/ 1721699 h 3291854"/>
              <a:gd name="connsiteX5" fmla="*/ 1762478 w 8732396"/>
              <a:gd name="connsiteY5" fmla="*/ 2682142 h 3291854"/>
              <a:gd name="connsiteX6" fmla="*/ 3119779 w 8732396"/>
              <a:gd name="connsiteY6" fmla="*/ 1704011 h 3291854"/>
              <a:gd name="connsiteX7" fmla="*/ 4891916 w 8732396"/>
              <a:gd name="connsiteY7" fmla="*/ 1706894 h 3291854"/>
              <a:gd name="connsiteX8" fmla="*/ 4952802 w 8732396"/>
              <a:gd name="connsiteY8" fmla="*/ 1660458 h 3291854"/>
              <a:gd name="connsiteX9" fmla="*/ 5052791 w 8732396"/>
              <a:gd name="connsiteY9" fmla="*/ 1425187 h 3291854"/>
              <a:gd name="connsiteX10" fmla="*/ 5399916 w 8732396"/>
              <a:gd name="connsiteY10" fmla="*/ 1595134 h 3291854"/>
              <a:gd name="connsiteX11" fmla="*/ 5664076 w 8732396"/>
              <a:gd name="connsiteY11" fmla="*/ 14 h 3291854"/>
              <a:gd name="connsiteX12" fmla="*/ 6070476 w 8732396"/>
              <a:gd name="connsiteY12" fmla="*/ 3291854 h 3291854"/>
              <a:gd name="connsiteX13" fmla="*/ 6314316 w 8732396"/>
              <a:gd name="connsiteY13" fmla="*/ 1666254 h 3291854"/>
              <a:gd name="connsiteX14" fmla="*/ 6631288 w 8732396"/>
              <a:gd name="connsiteY14" fmla="*/ 1936392 h 3291854"/>
              <a:gd name="connsiteX15" fmla="*/ 6927742 w 8732396"/>
              <a:gd name="connsiteY15" fmla="*/ 1198894 h 3291854"/>
              <a:gd name="connsiteX16" fmla="*/ 7134227 w 8732396"/>
              <a:gd name="connsiteY16" fmla="*/ 1583002 h 3291854"/>
              <a:gd name="connsiteX17" fmla="*/ 7269356 w 8732396"/>
              <a:gd name="connsiteY17" fmla="*/ 1666254 h 3291854"/>
              <a:gd name="connsiteX18" fmla="*/ 8732396 w 8732396"/>
              <a:gd name="connsiteY18" fmla="*/ 1666254 h 3291854"/>
              <a:gd name="connsiteX0" fmla="*/ 0 w 8732396"/>
              <a:gd name="connsiteY0" fmla="*/ 1706894 h 3291854"/>
              <a:gd name="connsiteX1" fmla="*/ 1009892 w 8732396"/>
              <a:gd name="connsiteY1" fmla="*/ 1707176 h 3291854"/>
              <a:gd name="connsiteX2" fmla="*/ 1075440 w 8732396"/>
              <a:gd name="connsiteY2" fmla="*/ 1655217 h 3291854"/>
              <a:gd name="connsiteX3" fmla="*/ 1207871 w 8732396"/>
              <a:gd name="connsiteY3" fmla="*/ 1520316 h 3291854"/>
              <a:gd name="connsiteX4" fmla="*/ 1474509 w 8732396"/>
              <a:gd name="connsiteY4" fmla="*/ 1721699 h 3291854"/>
              <a:gd name="connsiteX5" fmla="*/ 3119779 w 8732396"/>
              <a:gd name="connsiteY5" fmla="*/ 1704011 h 3291854"/>
              <a:gd name="connsiteX6" fmla="*/ 4891916 w 8732396"/>
              <a:gd name="connsiteY6" fmla="*/ 1706894 h 3291854"/>
              <a:gd name="connsiteX7" fmla="*/ 4952802 w 8732396"/>
              <a:gd name="connsiteY7" fmla="*/ 1660458 h 3291854"/>
              <a:gd name="connsiteX8" fmla="*/ 5052791 w 8732396"/>
              <a:gd name="connsiteY8" fmla="*/ 1425187 h 3291854"/>
              <a:gd name="connsiteX9" fmla="*/ 5399916 w 8732396"/>
              <a:gd name="connsiteY9" fmla="*/ 1595134 h 3291854"/>
              <a:gd name="connsiteX10" fmla="*/ 5664076 w 8732396"/>
              <a:gd name="connsiteY10" fmla="*/ 14 h 3291854"/>
              <a:gd name="connsiteX11" fmla="*/ 6070476 w 8732396"/>
              <a:gd name="connsiteY11" fmla="*/ 3291854 h 3291854"/>
              <a:gd name="connsiteX12" fmla="*/ 6314316 w 8732396"/>
              <a:gd name="connsiteY12" fmla="*/ 1666254 h 3291854"/>
              <a:gd name="connsiteX13" fmla="*/ 6631288 w 8732396"/>
              <a:gd name="connsiteY13" fmla="*/ 1936392 h 3291854"/>
              <a:gd name="connsiteX14" fmla="*/ 6927742 w 8732396"/>
              <a:gd name="connsiteY14" fmla="*/ 1198894 h 3291854"/>
              <a:gd name="connsiteX15" fmla="*/ 7134227 w 8732396"/>
              <a:gd name="connsiteY15" fmla="*/ 1583002 h 3291854"/>
              <a:gd name="connsiteX16" fmla="*/ 7269356 w 8732396"/>
              <a:gd name="connsiteY16" fmla="*/ 1666254 h 3291854"/>
              <a:gd name="connsiteX17" fmla="*/ 8732396 w 8732396"/>
              <a:gd name="connsiteY17" fmla="*/ 1666254 h 3291854"/>
              <a:gd name="connsiteX0" fmla="*/ 0 w 8732396"/>
              <a:gd name="connsiteY0" fmla="*/ 1706894 h 3291854"/>
              <a:gd name="connsiteX1" fmla="*/ 1009892 w 8732396"/>
              <a:gd name="connsiteY1" fmla="*/ 1707176 h 3291854"/>
              <a:gd name="connsiteX2" fmla="*/ 1075440 w 8732396"/>
              <a:gd name="connsiteY2" fmla="*/ 1655217 h 3291854"/>
              <a:gd name="connsiteX3" fmla="*/ 1207871 w 8732396"/>
              <a:gd name="connsiteY3" fmla="*/ 1520316 h 3291854"/>
              <a:gd name="connsiteX4" fmla="*/ 3119779 w 8732396"/>
              <a:gd name="connsiteY4" fmla="*/ 1704011 h 3291854"/>
              <a:gd name="connsiteX5" fmla="*/ 4891916 w 8732396"/>
              <a:gd name="connsiteY5" fmla="*/ 1706894 h 3291854"/>
              <a:gd name="connsiteX6" fmla="*/ 4952802 w 8732396"/>
              <a:gd name="connsiteY6" fmla="*/ 1660458 h 3291854"/>
              <a:gd name="connsiteX7" fmla="*/ 5052791 w 8732396"/>
              <a:gd name="connsiteY7" fmla="*/ 1425187 h 3291854"/>
              <a:gd name="connsiteX8" fmla="*/ 5399916 w 8732396"/>
              <a:gd name="connsiteY8" fmla="*/ 1595134 h 3291854"/>
              <a:gd name="connsiteX9" fmla="*/ 5664076 w 8732396"/>
              <a:gd name="connsiteY9" fmla="*/ 14 h 3291854"/>
              <a:gd name="connsiteX10" fmla="*/ 6070476 w 8732396"/>
              <a:gd name="connsiteY10" fmla="*/ 3291854 h 3291854"/>
              <a:gd name="connsiteX11" fmla="*/ 6314316 w 8732396"/>
              <a:gd name="connsiteY11" fmla="*/ 1666254 h 3291854"/>
              <a:gd name="connsiteX12" fmla="*/ 6631288 w 8732396"/>
              <a:gd name="connsiteY12" fmla="*/ 1936392 h 3291854"/>
              <a:gd name="connsiteX13" fmla="*/ 6927742 w 8732396"/>
              <a:gd name="connsiteY13" fmla="*/ 1198894 h 3291854"/>
              <a:gd name="connsiteX14" fmla="*/ 7134227 w 8732396"/>
              <a:gd name="connsiteY14" fmla="*/ 1583002 h 3291854"/>
              <a:gd name="connsiteX15" fmla="*/ 7269356 w 8732396"/>
              <a:gd name="connsiteY15" fmla="*/ 1666254 h 3291854"/>
              <a:gd name="connsiteX16" fmla="*/ 8732396 w 8732396"/>
              <a:gd name="connsiteY16" fmla="*/ 1666254 h 3291854"/>
              <a:gd name="connsiteX0" fmla="*/ 0 w 8732396"/>
              <a:gd name="connsiteY0" fmla="*/ 1706894 h 3291854"/>
              <a:gd name="connsiteX1" fmla="*/ 1009892 w 8732396"/>
              <a:gd name="connsiteY1" fmla="*/ 1707176 h 3291854"/>
              <a:gd name="connsiteX2" fmla="*/ 1075440 w 8732396"/>
              <a:gd name="connsiteY2" fmla="*/ 1655217 h 3291854"/>
              <a:gd name="connsiteX3" fmla="*/ 3119779 w 8732396"/>
              <a:gd name="connsiteY3" fmla="*/ 1704011 h 3291854"/>
              <a:gd name="connsiteX4" fmla="*/ 4891916 w 8732396"/>
              <a:gd name="connsiteY4" fmla="*/ 1706894 h 3291854"/>
              <a:gd name="connsiteX5" fmla="*/ 4952802 w 8732396"/>
              <a:gd name="connsiteY5" fmla="*/ 1660458 h 3291854"/>
              <a:gd name="connsiteX6" fmla="*/ 5052791 w 8732396"/>
              <a:gd name="connsiteY6" fmla="*/ 1425187 h 3291854"/>
              <a:gd name="connsiteX7" fmla="*/ 5399916 w 8732396"/>
              <a:gd name="connsiteY7" fmla="*/ 1595134 h 3291854"/>
              <a:gd name="connsiteX8" fmla="*/ 5664076 w 8732396"/>
              <a:gd name="connsiteY8" fmla="*/ 14 h 3291854"/>
              <a:gd name="connsiteX9" fmla="*/ 6070476 w 8732396"/>
              <a:gd name="connsiteY9" fmla="*/ 3291854 h 3291854"/>
              <a:gd name="connsiteX10" fmla="*/ 6314316 w 8732396"/>
              <a:gd name="connsiteY10" fmla="*/ 1666254 h 3291854"/>
              <a:gd name="connsiteX11" fmla="*/ 6631288 w 8732396"/>
              <a:gd name="connsiteY11" fmla="*/ 1936392 h 3291854"/>
              <a:gd name="connsiteX12" fmla="*/ 6927742 w 8732396"/>
              <a:gd name="connsiteY12" fmla="*/ 1198894 h 3291854"/>
              <a:gd name="connsiteX13" fmla="*/ 7134227 w 8732396"/>
              <a:gd name="connsiteY13" fmla="*/ 1583002 h 3291854"/>
              <a:gd name="connsiteX14" fmla="*/ 7269356 w 8732396"/>
              <a:gd name="connsiteY14" fmla="*/ 1666254 h 3291854"/>
              <a:gd name="connsiteX15" fmla="*/ 8732396 w 8732396"/>
              <a:gd name="connsiteY15" fmla="*/ 1666254 h 3291854"/>
              <a:gd name="connsiteX0" fmla="*/ 0 w 8732396"/>
              <a:gd name="connsiteY0" fmla="*/ 1706894 h 3291854"/>
              <a:gd name="connsiteX1" fmla="*/ 1009892 w 8732396"/>
              <a:gd name="connsiteY1" fmla="*/ 1707176 h 3291854"/>
              <a:gd name="connsiteX2" fmla="*/ 3119779 w 8732396"/>
              <a:gd name="connsiteY2" fmla="*/ 1704011 h 3291854"/>
              <a:gd name="connsiteX3" fmla="*/ 4891916 w 8732396"/>
              <a:gd name="connsiteY3" fmla="*/ 1706894 h 3291854"/>
              <a:gd name="connsiteX4" fmla="*/ 4952802 w 8732396"/>
              <a:gd name="connsiteY4" fmla="*/ 1660458 h 3291854"/>
              <a:gd name="connsiteX5" fmla="*/ 5052791 w 8732396"/>
              <a:gd name="connsiteY5" fmla="*/ 1425187 h 3291854"/>
              <a:gd name="connsiteX6" fmla="*/ 5399916 w 8732396"/>
              <a:gd name="connsiteY6" fmla="*/ 1595134 h 3291854"/>
              <a:gd name="connsiteX7" fmla="*/ 5664076 w 8732396"/>
              <a:gd name="connsiteY7" fmla="*/ 14 h 3291854"/>
              <a:gd name="connsiteX8" fmla="*/ 6070476 w 8732396"/>
              <a:gd name="connsiteY8" fmla="*/ 3291854 h 3291854"/>
              <a:gd name="connsiteX9" fmla="*/ 6314316 w 8732396"/>
              <a:gd name="connsiteY9" fmla="*/ 1666254 h 3291854"/>
              <a:gd name="connsiteX10" fmla="*/ 6631288 w 8732396"/>
              <a:gd name="connsiteY10" fmla="*/ 1936392 h 3291854"/>
              <a:gd name="connsiteX11" fmla="*/ 6927742 w 8732396"/>
              <a:gd name="connsiteY11" fmla="*/ 1198894 h 3291854"/>
              <a:gd name="connsiteX12" fmla="*/ 7134227 w 8732396"/>
              <a:gd name="connsiteY12" fmla="*/ 1583002 h 3291854"/>
              <a:gd name="connsiteX13" fmla="*/ 7269356 w 8732396"/>
              <a:gd name="connsiteY13" fmla="*/ 1666254 h 3291854"/>
              <a:gd name="connsiteX14" fmla="*/ 8732396 w 8732396"/>
              <a:gd name="connsiteY14" fmla="*/ 1666254 h 3291854"/>
              <a:gd name="connsiteX0" fmla="*/ 0 w 8732396"/>
              <a:gd name="connsiteY0" fmla="*/ 1706894 h 3291854"/>
              <a:gd name="connsiteX1" fmla="*/ 3119779 w 8732396"/>
              <a:gd name="connsiteY1" fmla="*/ 1704011 h 3291854"/>
              <a:gd name="connsiteX2" fmla="*/ 4891916 w 8732396"/>
              <a:gd name="connsiteY2" fmla="*/ 1706894 h 3291854"/>
              <a:gd name="connsiteX3" fmla="*/ 4952802 w 8732396"/>
              <a:gd name="connsiteY3" fmla="*/ 1660458 h 3291854"/>
              <a:gd name="connsiteX4" fmla="*/ 5052791 w 8732396"/>
              <a:gd name="connsiteY4" fmla="*/ 1425187 h 3291854"/>
              <a:gd name="connsiteX5" fmla="*/ 5399916 w 8732396"/>
              <a:gd name="connsiteY5" fmla="*/ 1595134 h 3291854"/>
              <a:gd name="connsiteX6" fmla="*/ 5664076 w 8732396"/>
              <a:gd name="connsiteY6" fmla="*/ 14 h 3291854"/>
              <a:gd name="connsiteX7" fmla="*/ 6070476 w 8732396"/>
              <a:gd name="connsiteY7" fmla="*/ 3291854 h 3291854"/>
              <a:gd name="connsiteX8" fmla="*/ 6314316 w 8732396"/>
              <a:gd name="connsiteY8" fmla="*/ 1666254 h 3291854"/>
              <a:gd name="connsiteX9" fmla="*/ 6631288 w 8732396"/>
              <a:gd name="connsiteY9" fmla="*/ 1936392 h 3291854"/>
              <a:gd name="connsiteX10" fmla="*/ 6927742 w 8732396"/>
              <a:gd name="connsiteY10" fmla="*/ 1198894 h 3291854"/>
              <a:gd name="connsiteX11" fmla="*/ 7134227 w 8732396"/>
              <a:gd name="connsiteY11" fmla="*/ 1583002 h 3291854"/>
              <a:gd name="connsiteX12" fmla="*/ 7269356 w 8732396"/>
              <a:gd name="connsiteY12" fmla="*/ 1666254 h 3291854"/>
              <a:gd name="connsiteX13" fmla="*/ 8732396 w 8732396"/>
              <a:gd name="connsiteY13" fmla="*/ 1666254 h 3291854"/>
              <a:gd name="connsiteX0" fmla="*/ 0 w 5612617"/>
              <a:gd name="connsiteY0" fmla="*/ 1704011 h 3291854"/>
              <a:gd name="connsiteX1" fmla="*/ 1772137 w 5612617"/>
              <a:gd name="connsiteY1" fmla="*/ 1706894 h 3291854"/>
              <a:gd name="connsiteX2" fmla="*/ 1833023 w 5612617"/>
              <a:gd name="connsiteY2" fmla="*/ 1660458 h 3291854"/>
              <a:gd name="connsiteX3" fmla="*/ 1933012 w 5612617"/>
              <a:gd name="connsiteY3" fmla="*/ 1425187 h 3291854"/>
              <a:gd name="connsiteX4" fmla="*/ 2280137 w 5612617"/>
              <a:gd name="connsiteY4" fmla="*/ 1595134 h 3291854"/>
              <a:gd name="connsiteX5" fmla="*/ 2544297 w 5612617"/>
              <a:gd name="connsiteY5" fmla="*/ 14 h 3291854"/>
              <a:gd name="connsiteX6" fmla="*/ 2950697 w 5612617"/>
              <a:gd name="connsiteY6" fmla="*/ 3291854 h 3291854"/>
              <a:gd name="connsiteX7" fmla="*/ 3194537 w 5612617"/>
              <a:gd name="connsiteY7" fmla="*/ 1666254 h 3291854"/>
              <a:gd name="connsiteX8" fmla="*/ 3511509 w 5612617"/>
              <a:gd name="connsiteY8" fmla="*/ 1936392 h 3291854"/>
              <a:gd name="connsiteX9" fmla="*/ 3807963 w 5612617"/>
              <a:gd name="connsiteY9" fmla="*/ 1198894 h 3291854"/>
              <a:gd name="connsiteX10" fmla="*/ 4014448 w 5612617"/>
              <a:gd name="connsiteY10" fmla="*/ 1583002 h 3291854"/>
              <a:gd name="connsiteX11" fmla="*/ 4149577 w 5612617"/>
              <a:gd name="connsiteY11" fmla="*/ 1666254 h 3291854"/>
              <a:gd name="connsiteX12" fmla="*/ 5612617 w 5612617"/>
              <a:gd name="connsiteY12" fmla="*/ 1666254 h 3291854"/>
              <a:gd name="connsiteX0" fmla="*/ 0 w 7254678"/>
              <a:gd name="connsiteY0" fmla="*/ 1704011 h 3291854"/>
              <a:gd name="connsiteX1" fmla="*/ 1772137 w 7254678"/>
              <a:gd name="connsiteY1" fmla="*/ 1706894 h 3291854"/>
              <a:gd name="connsiteX2" fmla="*/ 1833023 w 7254678"/>
              <a:gd name="connsiteY2" fmla="*/ 1660458 h 3291854"/>
              <a:gd name="connsiteX3" fmla="*/ 1933012 w 7254678"/>
              <a:gd name="connsiteY3" fmla="*/ 1425187 h 3291854"/>
              <a:gd name="connsiteX4" fmla="*/ 2280137 w 7254678"/>
              <a:gd name="connsiteY4" fmla="*/ 1595134 h 3291854"/>
              <a:gd name="connsiteX5" fmla="*/ 2544297 w 7254678"/>
              <a:gd name="connsiteY5" fmla="*/ 14 h 3291854"/>
              <a:gd name="connsiteX6" fmla="*/ 2950697 w 7254678"/>
              <a:gd name="connsiteY6" fmla="*/ 3291854 h 3291854"/>
              <a:gd name="connsiteX7" fmla="*/ 3194537 w 7254678"/>
              <a:gd name="connsiteY7" fmla="*/ 1666254 h 3291854"/>
              <a:gd name="connsiteX8" fmla="*/ 3511509 w 7254678"/>
              <a:gd name="connsiteY8" fmla="*/ 1936392 h 3291854"/>
              <a:gd name="connsiteX9" fmla="*/ 3807963 w 7254678"/>
              <a:gd name="connsiteY9" fmla="*/ 1198894 h 3291854"/>
              <a:gd name="connsiteX10" fmla="*/ 4014448 w 7254678"/>
              <a:gd name="connsiteY10" fmla="*/ 1583002 h 3291854"/>
              <a:gd name="connsiteX11" fmla="*/ 4149577 w 7254678"/>
              <a:gd name="connsiteY11" fmla="*/ 1666254 h 3291854"/>
              <a:gd name="connsiteX12" fmla="*/ 7254678 w 7254678"/>
              <a:gd name="connsiteY12" fmla="*/ 1666254 h 3291854"/>
              <a:gd name="connsiteX0" fmla="*/ 0 w 12436591"/>
              <a:gd name="connsiteY0" fmla="*/ 1704011 h 3291854"/>
              <a:gd name="connsiteX1" fmla="*/ 6954050 w 12436591"/>
              <a:gd name="connsiteY1" fmla="*/ 1706894 h 3291854"/>
              <a:gd name="connsiteX2" fmla="*/ 7014936 w 12436591"/>
              <a:gd name="connsiteY2" fmla="*/ 1660458 h 3291854"/>
              <a:gd name="connsiteX3" fmla="*/ 7114925 w 12436591"/>
              <a:gd name="connsiteY3" fmla="*/ 1425187 h 3291854"/>
              <a:gd name="connsiteX4" fmla="*/ 7462050 w 12436591"/>
              <a:gd name="connsiteY4" fmla="*/ 1595134 h 3291854"/>
              <a:gd name="connsiteX5" fmla="*/ 7726210 w 12436591"/>
              <a:gd name="connsiteY5" fmla="*/ 14 h 3291854"/>
              <a:gd name="connsiteX6" fmla="*/ 8132610 w 12436591"/>
              <a:gd name="connsiteY6" fmla="*/ 3291854 h 3291854"/>
              <a:gd name="connsiteX7" fmla="*/ 8376450 w 12436591"/>
              <a:gd name="connsiteY7" fmla="*/ 1666254 h 3291854"/>
              <a:gd name="connsiteX8" fmla="*/ 8693422 w 12436591"/>
              <a:gd name="connsiteY8" fmla="*/ 1936392 h 3291854"/>
              <a:gd name="connsiteX9" fmla="*/ 8989876 w 12436591"/>
              <a:gd name="connsiteY9" fmla="*/ 1198894 h 3291854"/>
              <a:gd name="connsiteX10" fmla="*/ 9196361 w 12436591"/>
              <a:gd name="connsiteY10" fmla="*/ 1583002 h 3291854"/>
              <a:gd name="connsiteX11" fmla="*/ 9331490 w 12436591"/>
              <a:gd name="connsiteY11" fmla="*/ 1666254 h 3291854"/>
              <a:gd name="connsiteX12" fmla="*/ 12436591 w 12436591"/>
              <a:gd name="connsiteY12" fmla="*/ 1666254 h 3291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436591" h="3291854">
                <a:moveTo>
                  <a:pt x="0" y="1704011"/>
                </a:moveTo>
                <a:lnTo>
                  <a:pt x="6954050" y="1706894"/>
                </a:lnTo>
                <a:cubicBezTo>
                  <a:pt x="6992935" y="1703189"/>
                  <a:pt x="7001457" y="1685625"/>
                  <a:pt x="7014936" y="1660458"/>
                </a:cubicBezTo>
                <a:cubicBezTo>
                  <a:pt x="7028415" y="1635291"/>
                  <a:pt x="7038184" y="1435268"/>
                  <a:pt x="7114925" y="1425187"/>
                </a:cubicBezTo>
                <a:cubicBezTo>
                  <a:pt x="7191666" y="1415107"/>
                  <a:pt x="7360169" y="1832663"/>
                  <a:pt x="7462050" y="1595134"/>
                </a:cubicBezTo>
                <a:cubicBezTo>
                  <a:pt x="7563931" y="1357605"/>
                  <a:pt x="7601408" y="-5150"/>
                  <a:pt x="7726210" y="14"/>
                </a:cubicBezTo>
                <a:cubicBezTo>
                  <a:pt x="7851012" y="5178"/>
                  <a:pt x="8019333" y="3291535"/>
                  <a:pt x="8132610" y="3291854"/>
                </a:cubicBezTo>
                <a:cubicBezTo>
                  <a:pt x="8245887" y="3292173"/>
                  <a:pt x="8282981" y="1892164"/>
                  <a:pt x="8376450" y="1666254"/>
                </a:cubicBezTo>
                <a:cubicBezTo>
                  <a:pt x="8469919" y="1440344"/>
                  <a:pt x="8591184" y="2014285"/>
                  <a:pt x="8693422" y="1936392"/>
                </a:cubicBezTo>
                <a:cubicBezTo>
                  <a:pt x="8795660" y="1858499"/>
                  <a:pt x="8906053" y="1257792"/>
                  <a:pt x="8989876" y="1198894"/>
                </a:cubicBezTo>
                <a:cubicBezTo>
                  <a:pt x="9073699" y="1139996"/>
                  <a:pt x="9163630" y="1536575"/>
                  <a:pt x="9196361" y="1583002"/>
                </a:cubicBezTo>
                <a:cubicBezTo>
                  <a:pt x="9229092" y="1629429"/>
                  <a:pt x="9265221" y="1661255"/>
                  <a:pt x="9331490" y="1666254"/>
                </a:cubicBezTo>
                <a:lnTo>
                  <a:pt x="12436591" y="1666254"/>
                </a:lnTo>
              </a:path>
            </a:pathLst>
          </a:custGeom>
          <a:ln w="38100" cap="rnd">
            <a:solidFill>
              <a:srgbClr val="00E7E2"/>
            </a:solidFill>
          </a:ln>
          <a:effectLst>
            <a:outerShdw blurRad="88900" algn="ctr" rotWithShape="0">
              <a:srgbClr val="01FFFF"/>
            </a:outerShdw>
          </a:effectLst>
        </p:spPr>
        <p:style>
          <a:lnRef idx="1">
            <a:schemeClr val="dk1"/>
          </a:lnRef>
          <a:fillRef idx="0">
            <a:schemeClr val="dk1"/>
          </a:fillRef>
          <a:effectRef idx="0">
            <a:schemeClr val="dk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
        <p:nvSpPr>
          <p:cNvPr id="5" name="Oval 4"/>
          <p:cNvSpPr/>
          <p:nvPr/>
        </p:nvSpPr>
        <p:spPr>
          <a:xfrm>
            <a:off x="-137160" y="4876800"/>
            <a:ext cx="137160" cy="137160"/>
          </a:xfrm>
          <a:prstGeom prst="ellipse">
            <a:avLst/>
          </a:prstGeom>
          <a:solidFill>
            <a:srgbClr val="69FFFF"/>
          </a:solidFill>
          <a:ln w="38100" cap="rnd">
            <a:solidFill>
              <a:srgbClr val="69FFFF"/>
            </a:solidFill>
          </a:ln>
          <a:effectLst>
            <a:outerShdw blurRad="88900" algn="ctr" rotWithShape="0">
              <a:srgbClr val="01FFFF"/>
            </a:outerShdw>
          </a:effectLst>
        </p:spPr>
        <p:style>
          <a:lnRef idx="1">
            <a:schemeClr val="dk1"/>
          </a:lnRef>
          <a:fillRef idx="0">
            <a:schemeClr val="dk1"/>
          </a:fillRef>
          <a:effectRef idx="0">
            <a:schemeClr val="dk1"/>
          </a:effectRef>
          <a:fontRef idx="minor">
            <a:schemeClr val="tx1"/>
          </a:fontRef>
        </p:style>
        <p:txBody>
          <a:bodyPr rtlCol="0" anchor="ctr"/>
          <a:lstStyle/>
          <a:p>
            <a:pPr algn="ctr"/>
            <a:endParaRPr lang="en-US">
              <a:solidFill>
                <a:schemeClr val="tx1"/>
              </a:solidFill>
            </a:endParaRPr>
          </a:p>
        </p:txBody>
      </p:sp>
      <p:sp>
        <p:nvSpPr>
          <p:cNvPr id="6" name="Rectangle 5"/>
          <p:cNvSpPr/>
          <p:nvPr/>
        </p:nvSpPr>
        <p:spPr>
          <a:xfrm>
            <a:off x="-28977" y="0"/>
            <a:ext cx="5972577" cy="1754326"/>
          </a:xfrm>
          <a:prstGeom prst="rect">
            <a:avLst/>
          </a:prstGeom>
        </p:spPr>
        <p:txBody>
          <a:bodyPr wrap="square">
            <a:spAutoFit/>
          </a:bodyPr>
          <a:lstStyle/>
          <a:p>
            <a:pPr lvl="0" algn="ctr"/>
            <a:r>
              <a:rPr lang="en-US" sz="3600" dirty="0">
                <a:solidFill>
                  <a:srgbClr val="8A0000"/>
                </a:solidFill>
                <a:latin typeface="Times New Roman" panose="02020603050405020304" pitchFamily="18" charset="0"/>
                <a:cs typeface="Times New Roman" panose="02020603050405020304" pitchFamily="18" charset="0"/>
              </a:rPr>
              <a:t>Get in touch with us for </a:t>
            </a:r>
          </a:p>
          <a:p>
            <a:pPr lvl="0" algn="ctr"/>
            <a:r>
              <a:rPr lang="en-US" sz="3600" b="1" dirty="0">
                <a:solidFill>
                  <a:srgbClr val="8A0000"/>
                </a:solidFill>
                <a:latin typeface="Times New Roman" panose="02020603050405020304" pitchFamily="18" charset="0"/>
                <a:cs typeface="Times New Roman" panose="02020603050405020304" pitchFamily="18" charset="0"/>
              </a:rPr>
              <a:t>FREE </a:t>
            </a:r>
          </a:p>
          <a:p>
            <a:pPr lvl="0" algn="ctr"/>
            <a:r>
              <a:rPr lang="en-US" sz="3600" b="1" dirty="0">
                <a:solidFill>
                  <a:srgbClr val="8A0000"/>
                </a:solidFill>
                <a:latin typeface="Times New Roman" panose="02020603050405020304" pitchFamily="18" charset="0"/>
                <a:cs typeface="Times New Roman" panose="02020603050405020304" pitchFamily="18" charset="0"/>
              </a:rPr>
              <a:t>Medical Consultation</a:t>
            </a:r>
          </a:p>
        </p:txBody>
      </p:sp>
      <p:sp>
        <p:nvSpPr>
          <p:cNvPr id="7" name="Rectangle 6"/>
          <p:cNvSpPr/>
          <p:nvPr/>
        </p:nvSpPr>
        <p:spPr>
          <a:xfrm>
            <a:off x="0" y="2286000"/>
            <a:ext cx="9144000" cy="1077218"/>
          </a:xfrm>
          <a:prstGeom prst="rect">
            <a:avLst/>
          </a:prstGeom>
        </p:spPr>
        <p:txBody>
          <a:bodyPr wrap="square">
            <a:spAutoFit/>
          </a:bodyPr>
          <a:lstStyle/>
          <a:p>
            <a:pPr algn="r"/>
            <a:r>
              <a:rPr lang="en-US" sz="3200" b="1" dirty="0">
                <a:solidFill>
                  <a:srgbClr val="042D59"/>
                </a:solidFill>
                <a:latin typeface="Times New Roman" panose="02020603050405020304" pitchFamily="18" charset="0"/>
                <a:cs typeface="Times New Roman" panose="02020603050405020304" pitchFamily="18" charset="0"/>
              </a:rPr>
              <a:t>Your Search For Best Cardio Thoracic </a:t>
            </a:r>
            <a:r>
              <a:rPr lang="en-US" sz="3200" b="1" dirty="0" smtClean="0">
                <a:solidFill>
                  <a:srgbClr val="042D59"/>
                </a:solidFill>
                <a:latin typeface="Times New Roman" panose="02020603050405020304" pitchFamily="18" charset="0"/>
                <a:cs typeface="Times New Roman" panose="02020603050405020304" pitchFamily="18" charset="0"/>
              </a:rPr>
              <a:t>Surgeon Ends </a:t>
            </a:r>
            <a:r>
              <a:rPr lang="en-US" sz="3200" b="1" dirty="0">
                <a:solidFill>
                  <a:srgbClr val="042D59"/>
                </a:solidFill>
                <a:latin typeface="Times New Roman" panose="02020603050405020304" pitchFamily="18" charset="0"/>
                <a:cs typeface="Times New Roman" panose="02020603050405020304" pitchFamily="18" charset="0"/>
              </a:rPr>
              <a:t>Here !</a:t>
            </a:r>
          </a:p>
        </p:txBody>
      </p:sp>
      <p:grpSp>
        <p:nvGrpSpPr>
          <p:cNvPr id="12" name="Group 11"/>
          <p:cNvGrpSpPr/>
          <p:nvPr/>
        </p:nvGrpSpPr>
        <p:grpSpPr>
          <a:xfrm>
            <a:off x="-762000" y="5715000"/>
            <a:ext cx="9388699" cy="1256909"/>
            <a:chOff x="0" y="1978558"/>
            <a:chExt cx="9144000" cy="868735"/>
          </a:xfrm>
        </p:grpSpPr>
        <p:sp>
          <p:nvSpPr>
            <p:cNvPr id="13" name="Rectangle 12"/>
            <p:cNvSpPr/>
            <p:nvPr/>
          </p:nvSpPr>
          <p:spPr>
            <a:xfrm>
              <a:off x="0" y="2000245"/>
              <a:ext cx="9144000" cy="701993"/>
            </a:xfrm>
            <a:prstGeom prst="rect">
              <a:avLst/>
            </a:prstGeom>
          </p:spPr>
          <p:txBody>
            <a:bodyPr wrap="square">
              <a:spAutoFit/>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r>
                <a:rPr lang="en-US" sz="2000" b="1" dirty="0" smtClean="0">
                  <a:latin typeface="arial"/>
                </a:rPr>
                <a:t>                     </a:t>
              </a:r>
              <a:r>
                <a:rPr lang="en-US" sz="2000" b="1" dirty="0">
                  <a:latin typeface="arial"/>
                </a:rPr>
                <a:t>Number for appointment : </a:t>
              </a:r>
              <a:r>
                <a:rPr lang="en-IN" sz="2000" b="1" dirty="0"/>
                <a:t> +91 - </a:t>
              </a:r>
              <a:r>
                <a:rPr lang="en-IN" sz="2000" b="1" dirty="0" smtClean="0"/>
                <a:t>9765025331</a:t>
              </a:r>
              <a:endParaRPr lang="en-US" sz="2000" b="1" dirty="0" smtClean="0">
                <a:latin typeface="arial"/>
              </a:endParaRPr>
            </a:p>
            <a:p>
              <a:r>
                <a:rPr lang="en-US" sz="2000" b="1" dirty="0">
                  <a:latin typeface="arial"/>
                </a:rPr>
                <a:t/>
              </a:r>
              <a:br>
                <a:rPr lang="en-US" sz="2000" b="1" dirty="0">
                  <a:latin typeface="arial"/>
                </a:rPr>
              </a:br>
              <a:r>
                <a:rPr lang="en-US" sz="2000" b="1" dirty="0">
                  <a:latin typeface="arial"/>
                </a:rPr>
                <a:t> </a:t>
              </a:r>
              <a:r>
                <a:rPr lang="en-US" sz="2000" b="1" dirty="0" smtClean="0">
                  <a:latin typeface="arial"/>
                </a:rPr>
                <a:t>                    E-mail </a:t>
              </a:r>
              <a:r>
                <a:rPr lang="en-US" sz="2000" b="1" dirty="0">
                  <a:latin typeface="arial"/>
                </a:rPr>
                <a:t>id : </a:t>
              </a:r>
              <a:r>
                <a:rPr lang="en-US" sz="2000" b="1" dirty="0" smtClean="0">
                  <a:latin typeface="arial"/>
                </a:rPr>
                <a:t>dr.girinath@indiacardiacsurgerysite.com</a:t>
              </a:r>
              <a:endParaRPr lang="en-IN" sz="2000" b="1" dirty="0"/>
            </a:p>
          </p:txBody>
        </p:sp>
        <p:pic>
          <p:nvPicPr>
            <p:cNvPr id="14" name="Picture 13" descr="Related image"/>
            <p:cNvPicPr>
              <a:picLocks noChangeAspect="1" noChangeArrowheads="1"/>
            </p:cNvPicPr>
            <p:nvPr/>
          </p:nvPicPr>
          <p:blipFill>
            <a:blip r:embed="rId3" cstate="print"/>
            <a:srcRect/>
            <a:stretch>
              <a:fillRect/>
            </a:stretch>
          </p:blipFill>
          <p:spPr bwMode="auto">
            <a:xfrm>
              <a:off x="890568" y="2347227"/>
              <a:ext cx="500066" cy="500066"/>
            </a:xfrm>
            <a:prstGeom prst="rect">
              <a:avLst/>
            </a:prstGeom>
            <a:noFill/>
          </p:spPr>
        </p:pic>
        <p:pic>
          <p:nvPicPr>
            <p:cNvPr id="15" name="Picture 14" descr="Related image"/>
            <p:cNvPicPr>
              <a:picLocks noChangeAspect="1" noChangeArrowheads="1"/>
            </p:cNvPicPr>
            <p:nvPr/>
          </p:nvPicPr>
          <p:blipFill>
            <a:blip r:embed="rId4" cstate="print"/>
            <a:srcRect/>
            <a:stretch>
              <a:fillRect/>
            </a:stretch>
          </p:blipFill>
          <p:spPr bwMode="auto">
            <a:xfrm>
              <a:off x="964782" y="1978558"/>
              <a:ext cx="357190" cy="357190"/>
            </a:xfrm>
            <a:prstGeom prst="rect">
              <a:avLst/>
            </a:prstGeom>
            <a:noFill/>
          </p:spPr>
        </p:pic>
      </p:grpSp>
      <p:pic>
        <p:nvPicPr>
          <p:cNvPr id="16" name="Picture 15" descr="Image result for appointment"/>
          <p:cNvPicPr>
            <a:picLocks noChangeAspect="1" noChangeArrowheads="1"/>
          </p:cNvPicPr>
          <p:nvPr/>
        </p:nvPicPr>
        <p:blipFill rotWithShape="1">
          <a:blip r:embed="rId5"/>
          <a:srcRect l="7316" t="8827" r="2612" b="5219"/>
          <a:stretch/>
        </p:blipFill>
        <p:spPr bwMode="auto">
          <a:xfrm>
            <a:off x="152400" y="3276600"/>
            <a:ext cx="4734344" cy="1414530"/>
          </a:xfrm>
          <a:prstGeom prst="rect">
            <a:avLst/>
          </a:prstGeom>
          <a:noFill/>
        </p:spPr>
      </p:pic>
      <p:pic>
        <p:nvPicPr>
          <p:cNvPr id="10242" name="Picture 2" descr="Related imag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943600" y="-14668"/>
            <a:ext cx="3200400" cy="22502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50574859"/>
      </p:ext>
    </p:extLst>
  </p:cSld>
  <p:clrMapOvr>
    <a:masterClrMapping/>
  </p:clrMapOvr>
  <mc:AlternateContent xmlns:mc="http://schemas.openxmlformats.org/markup-compatibility/2006">
    <mc:Choice xmlns:p14="http://schemas.microsoft.com/office/powerpoint/2010/main" Requires="p14">
      <p:transition spd="slow" p14:dur="1500" advClick="0" advTm="5000">
        <p14:window dir="vert"/>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path" presetSubtype="0" repeatCount="indefinite" accel="50000" decel="50000" fill="hold" grpId="0" nodeType="withEffect">
                                  <p:stCondLst>
                                    <p:cond delay="0"/>
                                  </p:stCondLst>
                                  <p:childTnLst>
                                    <p:animMotion origin="layout" path="M -0.00104 0.00139 L 0.57796 0.00278 L 0.58646 -0.04143 L 0.61233 -0.003 L 0.61893 -0.02083 L 0.64011 -0.23865 L 0.67223 0.22338 L 0.69619 -0.01134 L 0.71875 0.03704 L 0.74566 -0.07268 L 0.76667 -0.00601 L 0.78907 -0.00416 L 1.02674 -0.003 " pathEditMode="relative" rAng="0" ptsTypes="AAAAAAAAAAAAA">
                                      <p:cBhvr>
                                        <p:cTn id="6" dur="1750" fill="hold"/>
                                        <p:tgtEl>
                                          <p:spTgt spid="5"/>
                                        </p:tgtEl>
                                        <p:attrNameLst>
                                          <p:attrName>ppt_x</p:attrName>
                                          <p:attrName>ppt_y</p:attrName>
                                        </p:attrNameLst>
                                      </p:cBhvr>
                                      <p:rCtr x="51389" y="-903"/>
                                    </p:animMotion>
                                  </p:childTnLst>
                                </p:cTn>
                              </p:par>
                              <p:par>
                                <p:cTn id="7" presetID="6" presetClass="emph" presetSubtype="0" repeatCount="indefinite" autoRev="1" fill="hold" grpId="0" nodeType="withEffect">
                                  <p:stCondLst>
                                    <p:cond delay="0"/>
                                  </p:stCondLst>
                                  <p:childTnLst>
                                    <p:animScale>
                                      <p:cBhvr>
                                        <p:cTn id="8" dur="400" fill="hold"/>
                                        <p:tgtEl>
                                          <p:spTgt spid="3"/>
                                        </p:tgtEl>
                                      </p:cBhvr>
                                      <p:by x="110000" y="11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2" name="Picture 8" descr="Related image"/>
          <p:cNvPicPr>
            <a:picLocks noChangeAspect="1" noChangeArrowheads="1"/>
          </p:cNvPicPr>
          <p:nvPr/>
        </p:nvPicPr>
        <p:blipFill rotWithShape="1">
          <a:blip r:embed="rId2">
            <a:extLst>
              <a:ext uri="{28A0092B-C50C-407E-A947-70E740481C1C}">
                <a14:useLocalDpi xmlns:a14="http://schemas.microsoft.com/office/drawing/2010/main" val="0"/>
              </a:ext>
            </a:extLst>
          </a:blip>
          <a:srcRect l="27193" t="17999" r="26295" b="20420"/>
          <a:stretch/>
        </p:blipFill>
        <p:spPr bwMode="auto">
          <a:xfrm rot="20096131">
            <a:off x="13013" y="119982"/>
            <a:ext cx="5950573" cy="3182862"/>
          </a:xfrm>
          <a:prstGeom prst="rect">
            <a:avLst/>
          </a:prstGeom>
          <a:no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a:extLst>
            <a:ext uri="{909E8E84-426E-40DD-AFC4-6F175D3DCCD1}">
              <a14:hiddenFill xmlns:a14="http://schemas.microsoft.com/office/drawing/2010/main">
                <a:solidFill>
                  <a:srgbClr val="FFFFFF"/>
                </a:solidFill>
              </a14:hiddenFill>
            </a:ext>
          </a:extLst>
        </p:spPr>
      </p:pic>
      <p:pic>
        <p:nvPicPr>
          <p:cNvPr id="6" name="Picture 2" descr="Image result for Cost Affordable Cardiac surgery"/>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 y="4455818"/>
            <a:ext cx="4572000" cy="2398963"/>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2" descr="Image result for Cost Affordable Cardiac surgery"/>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95800" y="31124"/>
            <a:ext cx="4846053" cy="2635876"/>
          </a:xfrm>
          <a:prstGeom prst="rect">
            <a:avLst/>
          </a:prstGeom>
          <a:noFill/>
          <a:extLst>
            <a:ext uri="{909E8E84-426E-40DD-AFC4-6F175D3DCCD1}">
              <a14:hiddenFill xmlns:a14="http://schemas.microsoft.com/office/drawing/2010/main">
                <a:solidFill>
                  <a:srgbClr val="FFFFFF"/>
                </a:solidFill>
              </a14:hiddenFill>
            </a:ext>
          </a:extLst>
        </p:spPr>
      </p:pic>
      <p:sp>
        <p:nvSpPr>
          <p:cNvPr id="9" name="Freeform 8"/>
          <p:cNvSpPr/>
          <p:nvPr/>
        </p:nvSpPr>
        <p:spPr>
          <a:xfrm>
            <a:off x="3962400" y="2286000"/>
            <a:ext cx="5181600" cy="4141276"/>
          </a:xfrm>
          <a:custGeom>
            <a:avLst/>
            <a:gdLst>
              <a:gd name="connsiteX0" fmla="*/ 2074460 w 4148919"/>
              <a:gd name="connsiteY0" fmla="*/ 368490 h 3425589"/>
              <a:gd name="connsiteX1" fmla="*/ 3098042 w 4148919"/>
              <a:gd name="connsiteY1" fmla="*/ 0 h 3425589"/>
              <a:gd name="connsiteX2" fmla="*/ 4148919 w 4148919"/>
              <a:gd name="connsiteY2" fmla="*/ 846162 h 3425589"/>
              <a:gd name="connsiteX3" fmla="*/ 3234519 w 4148919"/>
              <a:gd name="connsiteY3" fmla="*/ 2756848 h 3425589"/>
              <a:gd name="connsiteX4" fmla="*/ 2074460 w 4148919"/>
              <a:gd name="connsiteY4" fmla="*/ 3425589 h 3425589"/>
              <a:gd name="connsiteX5" fmla="*/ 941695 w 4148919"/>
              <a:gd name="connsiteY5" fmla="*/ 2784144 h 3425589"/>
              <a:gd name="connsiteX6" fmla="*/ 0 w 4148919"/>
              <a:gd name="connsiteY6" fmla="*/ 846162 h 3425589"/>
              <a:gd name="connsiteX7" fmla="*/ 1132764 w 4148919"/>
              <a:gd name="connsiteY7" fmla="*/ 0 h 3425589"/>
              <a:gd name="connsiteX8" fmla="*/ 2074460 w 4148919"/>
              <a:gd name="connsiteY8" fmla="*/ 368490 h 3425589"/>
              <a:gd name="connsiteX0" fmla="*/ 2074460 w 4148919"/>
              <a:gd name="connsiteY0" fmla="*/ 368517 h 3425616"/>
              <a:gd name="connsiteX1" fmla="*/ 3098042 w 4148919"/>
              <a:gd name="connsiteY1" fmla="*/ 27 h 3425616"/>
              <a:gd name="connsiteX2" fmla="*/ 4148919 w 4148919"/>
              <a:gd name="connsiteY2" fmla="*/ 846189 h 3425616"/>
              <a:gd name="connsiteX3" fmla="*/ 3234519 w 4148919"/>
              <a:gd name="connsiteY3" fmla="*/ 2756875 h 3425616"/>
              <a:gd name="connsiteX4" fmla="*/ 2074460 w 4148919"/>
              <a:gd name="connsiteY4" fmla="*/ 3425616 h 3425616"/>
              <a:gd name="connsiteX5" fmla="*/ 941695 w 4148919"/>
              <a:gd name="connsiteY5" fmla="*/ 2784171 h 3425616"/>
              <a:gd name="connsiteX6" fmla="*/ 0 w 4148919"/>
              <a:gd name="connsiteY6" fmla="*/ 846189 h 3425616"/>
              <a:gd name="connsiteX7" fmla="*/ 1132764 w 4148919"/>
              <a:gd name="connsiteY7" fmla="*/ 27 h 3425616"/>
              <a:gd name="connsiteX8" fmla="*/ 2074460 w 4148919"/>
              <a:gd name="connsiteY8" fmla="*/ 368517 h 3425616"/>
              <a:gd name="connsiteX0" fmla="*/ 2074460 w 4167351"/>
              <a:gd name="connsiteY0" fmla="*/ 368527 h 3425626"/>
              <a:gd name="connsiteX1" fmla="*/ 3098042 w 4167351"/>
              <a:gd name="connsiteY1" fmla="*/ 37 h 3425626"/>
              <a:gd name="connsiteX2" fmla="*/ 4148919 w 4167351"/>
              <a:gd name="connsiteY2" fmla="*/ 846199 h 3425626"/>
              <a:gd name="connsiteX3" fmla="*/ 3234519 w 4167351"/>
              <a:gd name="connsiteY3" fmla="*/ 2756885 h 3425626"/>
              <a:gd name="connsiteX4" fmla="*/ 2074460 w 4167351"/>
              <a:gd name="connsiteY4" fmla="*/ 3425626 h 3425626"/>
              <a:gd name="connsiteX5" fmla="*/ 941695 w 4167351"/>
              <a:gd name="connsiteY5" fmla="*/ 2784181 h 3425626"/>
              <a:gd name="connsiteX6" fmla="*/ 0 w 4167351"/>
              <a:gd name="connsiteY6" fmla="*/ 846199 h 3425626"/>
              <a:gd name="connsiteX7" fmla="*/ 1132764 w 4167351"/>
              <a:gd name="connsiteY7" fmla="*/ 37 h 3425626"/>
              <a:gd name="connsiteX8" fmla="*/ 2074460 w 4167351"/>
              <a:gd name="connsiteY8" fmla="*/ 368527 h 3425626"/>
              <a:gd name="connsiteX0" fmla="*/ 2074460 w 4180157"/>
              <a:gd name="connsiteY0" fmla="*/ 368527 h 3425626"/>
              <a:gd name="connsiteX1" fmla="*/ 3098042 w 4180157"/>
              <a:gd name="connsiteY1" fmla="*/ 37 h 3425626"/>
              <a:gd name="connsiteX2" fmla="*/ 4148919 w 4180157"/>
              <a:gd name="connsiteY2" fmla="*/ 846199 h 3425626"/>
              <a:gd name="connsiteX3" fmla="*/ 3234519 w 4180157"/>
              <a:gd name="connsiteY3" fmla="*/ 2756885 h 3425626"/>
              <a:gd name="connsiteX4" fmla="*/ 2074460 w 4180157"/>
              <a:gd name="connsiteY4" fmla="*/ 3425626 h 3425626"/>
              <a:gd name="connsiteX5" fmla="*/ 941695 w 4180157"/>
              <a:gd name="connsiteY5" fmla="*/ 2784181 h 3425626"/>
              <a:gd name="connsiteX6" fmla="*/ 0 w 4180157"/>
              <a:gd name="connsiteY6" fmla="*/ 846199 h 3425626"/>
              <a:gd name="connsiteX7" fmla="*/ 1132764 w 4180157"/>
              <a:gd name="connsiteY7" fmla="*/ 37 h 3425626"/>
              <a:gd name="connsiteX8" fmla="*/ 2074460 w 4180157"/>
              <a:gd name="connsiteY8" fmla="*/ 368527 h 3425626"/>
              <a:gd name="connsiteX0" fmla="*/ 2074460 w 4180157"/>
              <a:gd name="connsiteY0" fmla="*/ 368527 h 3425632"/>
              <a:gd name="connsiteX1" fmla="*/ 3098042 w 4180157"/>
              <a:gd name="connsiteY1" fmla="*/ 37 h 3425632"/>
              <a:gd name="connsiteX2" fmla="*/ 4148919 w 4180157"/>
              <a:gd name="connsiteY2" fmla="*/ 846199 h 3425632"/>
              <a:gd name="connsiteX3" fmla="*/ 3234519 w 4180157"/>
              <a:gd name="connsiteY3" fmla="*/ 2756885 h 3425632"/>
              <a:gd name="connsiteX4" fmla="*/ 2074460 w 4180157"/>
              <a:gd name="connsiteY4" fmla="*/ 3425626 h 3425632"/>
              <a:gd name="connsiteX5" fmla="*/ 941695 w 4180157"/>
              <a:gd name="connsiteY5" fmla="*/ 2784181 h 3425632"/>
              <a:gd name="connsiteX6" fmla="*/ 0 w 4180157"/>
              <a:gd name="connsiteY6" fmla="*/ 846199 h 3425632"/>
              <a:gd name="connsiteX7" fmla="*/ 1132764 w 4180157"/>
              <a:gd name="connsiteY7" fmla="*/ 37 h 3425632"/>
              <a:gd name="connsiteX8" fmla="*/ 2074460 w 4180157"/>
              <a:gd name="connsiteY8" fmla="*/ 368527 h 3425632"/>
              <a:gd name="connsiteX0" fmla="*/ 2074460 w 4180157"/>
              <a:gd name="connsiteY0" fmla="*/ 368527 h 3425632"/>
              <a:gd name="connsiteX1" fmla="*/ 3098042 w 4180157"/>
              <a:gd name="connsiteY1" fmla="*/ 37 h 3425632"/>
              <a:gd name="connsiteX2" fmla="*/ 4148919 w 4180157"/>
              <a:gd name="connsiteY2" fmla="*/ 846199 h 3425632"/>
              <a:gd name="connsiteX3" fmla="*/ 3234519 w 4180157"/>
              <a:gd name="connsiteY3" fmla="*/ 2756885 h 3425632"/>
              <a:gd name="connsiteX4" fmla="*/ 2074460 w 4180157"/>
              <a:gd name="connsiteY4" fmla="*/ 3425626 h 3425632"/>
              <a:gd name="connsiteX5" fmla="*/ 941695 w 4180157"/>
              <a:gd name="connsiteY5" fmla="*/ 2784181 h 3425632"/>
              <a:gd name="connsiteX6" fmla="*/ 0 w 4180157"/>
              <a:gd name="connsiteY6" fmla="*/ 846199 h 3425632"/>
              <a:gd name="connsiteX7" fmla="*/ 1132764 w 4180157"/>
              <a:gd name="connsiteY7" fmla="*/ 37 h 3425632"/>
              <a:gd name="connsiteX8" fmla="*/ 2074460 w 4180157"/>
              <a:gd name="connsiteY8" fmla="*/ 368527 h 3425632"/>
              <a:gd name="connsiteX0" fmla="*/ 2074460 w 4181865"/>
              <a:gd name="connsiteY0" fmla="*/ 368527 h 3425632"/>
              <a:gd name="connsiteX1" fmla="*/ 3098042 w 4181865"/>
              <a:gd name="connsiteY1" fmla="*/ 37 h 3425632"/>
              <a:gd name="connsiteX2" fmla="*/ 4148919 w 4181865"/>
              <a:gd name="connsiteY2" fmla="*/ 846199 h 3425632"/>
              <a:gd name="connsiteX3" fmla="*/ 3234519 w 4181865"/>
              <a:gd name="connsiteY3" fmla="*/ 2756885 h 3425632"/>
              <a:gd name="connsiteX4" fmla="*/ 2074460 w 4181865"/>
              <a:gd name="connsiteY4" fmla="*/ 3425626 h 3425632"/>
              <a:gd name="connsiteX5" fmla="*/ 941695 w 4181865"/>
              <a:gd name="connsiteY5" fmla="*/ 2784181 h 3425632"/>
              <a:gd name="connsiteX6" fmla="*/ 0 w 4181865"/>
              <a:gd name="connsiteY6" fmla="*/ 846199 h 3425632"/>
              <a:gd name="connsiteX7" fmla="*/ 1132764 w 4181865"/>
              <a:gd name="connsiteY7" fmla="*/ 37 h 3425632"/>
              <a:gd name="connsiteX8" fmla="*/ 2074460 w 4181865"/>
              <a:gd name="connsiteY8" fmla="*/ 368527 h 3425632"/>
              <a:gd name="connsiteX0" fmla="*/ 2074460 w 4161467"/>
              <a:gd name="connsiteY0" fmla="*/ 368531 h 3425636"/>
              <a:gd name="connsiteX1" fmla="*/ 3098042 w 4161467"/>
              <a:gd name="connsiteY1" fmla="*/ 41 h 3425636"/>
              <a:gd name="connsiteX2" fmla="*/ 4148919 w 4161467"/>
              <a:gd name="connsiteY2" fmla="*/ 846203 h 3425636"/>
              <a:gd name="connsiteX3" fmla="*/ 3234519 w 4161467"/>
              <a:gd name="connsiteY3" fmla="*/ 2756889 h 3425636"/>
              <a:gd name="connsiteX4" fmla="*/ 2074460 w 4161467"/>
              <a:gd name="connsiteY4" fmla="*/ 3425630 h 3425636"/>
              <a:gd name="connsiteX5" fmla="*/ 941695 w 4161467"/>
              <a:gd name="connsiteY5" fmla="*/ 2784185 h 3425636"/>
              <a:gd name="connsiteX6" fmla="*/ 0 w 4161467"/>
              <a:gd name="connsiteY6" fmla="*/ 846203 h 3425636"/>
              <a:gd name="connsiteX7" fmla="*/ 1132764 w 4161467"/>
              <a:gd name="connsiteY7" fmla="*/ 41 h 3425636"/>
              <a:gd name="connsiteX8" fmla="*/ 2074460 w 4161467"/>
              <a:gd name="connsiteY8" fmla="*/ 368531 h 3425636"/>
              <a:gd name="connsiteX0" fmla="*/ 2074460 w 4157668"/>
              <a:gd name="connsiteY0" fmla="*/ 368531 h 3425636"/>
              <a:gd name="connsiteX1" fmla="*/ 3098042 w 4157668"/>
              <a:gd name="connsiteY1" fmla="*/ 41 h 3425636"/>
              <a:gd name="connsiteX2" fmla="*/ 4148919 w 4157668"/>
              <a:gd name="connsiteY2" fmla="*/ 846203 h 3425636"/>
              <a:gd name="connsiteX3" fmla="*/ 3234519 w 4157668"/>
              <a:gd name="connsiteY3" fmla="*/ 2756889 h 3425636"/>
              <a:gd name="connsiteX4" fmla="*/ 2074460 w 4157668"/>
              <a:gd name="connsiteY4" fmla="*/ 3425630 h 3425636"/>
              <a:gd name="connsiteX5" fmla="*/ 941695 w 4157668"/>
              <a:gd name="connsiteY5" fmla="*/ 2784185 h 3425636"/>
              <a:gd name="connsiteX6" fmla="*/ 0 w 4157668"/>
              <a:gd name="connsiteY6" fmla="*/ 846203 h 3425636"/>
              <a:gd name="connsiteX7" fmla="*/ 1132764 w 4157668"/>
              <a:gd name="connsiteY7" fmla="*/ 41 h 3425636"/>
              <a:gd name="connsiteX8" fmla="*/ 2074460 w 4157668"/>
              <a:gd name="connsiteY8" fmla="*/ 368531 h 3425636"/>
              <a:gd name="connsiteX0" fmla="*/ 2074460 w 4161467"/>
              <a:gd name="connsiteY0" fmla="*/ 368531 h 3425636"/>
              <a:gd name="connsiteX1" fmla="*/ 3098042 w 4161467"/>
              <a:gd name="connsiteY1" fmla="*/ 41 h 3425636"/>
              <a:gd name="connsiteX2" fmla="*/ 4148919 w 4161467"/>
              <a:gd name="connsiteY2" fmla="*/ 846203 h 3425636"/>
              <a:gd name="connsiteX3" fmla="*/ 3234519 w 4161467"/>
              <a:gd name="connsiteY3" fmla="*/ 2756889 h 3425636"/>
              <a:gd name="connsiteX4" fmla="*/ 2074460 w 4161467"/>
              <a:gd name="connsiteY4" fmla="*/ 3425630 h 3425636"/>
              <a:gd name="connsiteX5" fmla="*/ 941695 w 4161467"/>
              <a:gd name="connsiteY5" fmla="*/ 2784185 h 3425636"/>
              <a:gd name="connsiteX6" fmla="*/ 0 w 4161467"/>
              <a:gd name="connsiteY6" fmla="*/ 846203 h 3425636"/>
              <a:gd name="connsiteX7" fmla="*/ 1132764 w 4161467"/>
              <a:gd name="connsiteY7" fmla="*/ 41 h 3425636"/>
              <a:gd name="connsiteX8" fmla="*/ 2074460 w 4161467"/>
              <a:gd name="connsiteY8" fmla="*/ 368531 h 3425636"/>
              <a:gd name="connsiteX0" fmla="*/ 2074460 w 4161467"/>
              <a:gd name="connsiteY0" fmla="*/ 368531 h 3425642"/>
              <a:gd name="connsiteX1" fmla="*/ 3098042 w 4161467"/>
              <a:gd name="connsiteY1" fmla="*/ 41 h 3425642"/>
              <a:gd name="connsiteX2" fmla="*/ 4148919 w 4161467"/>
              <a:gd name="connsiteY2" fmla="*/ 846203 h 3425642"/>
              <a:gd name="connsiteX3" fmla="*/ 3234519 w 4161467"/>
              <a:gd name="connsiteY3" fmla="*/ 2756889 h 3425642"/>
              <a:gd name="connsiteX4" fmla="*/ 2074460 w 4161467"/>
              <a:gd name="connsiteY4" fmla="*/ 3425630 h 3425642"/>
              <a:gd name="connsiteX5" fmla="*/ 941695 w 4161467"/>
              <a:gd name="connsiteY5" fmla="*/ 2784185 h 3425642"/>
              <a:gd name="connsiteX6" fmla="*/ 0 w 4161467"/>
              <a:gd name="connsiteY6" fmla="*/ 846203 h 3425642"/>
              <a:gd name="connsiteX7" fmla="*/ 1132764 w 4161467"/>
              <a:gd name="connsiteY7" fmla="*/ 41 h 3425642"/>
              <a:gd name="connsiteX8" fmla="*/ 2074460 w 4161467"/>
              <a:gd name="connsiteY8" fmla="*/ 368531 h 3425642"/>
              <a:gd name="connsiteX0" fmla="*/ 2080011 w 4167018"/>
              <a:gd name="connsiteY0" fmla="*/ 368531 h 3425642"/>
              <a:gd name="connsiteX1" fmla="*/ 3103593 w 4167018"/>
              <a:gd name="connsiteY1" fmla="*/ 41 h 3425642"/>
              <a:gd name="connsiteX2" fmla="*/ 4154470 w 4167018"/>
              <a:gd name="connsiteY2" fmla="*/ 846203 h 3425642"/>
              <a:gd name="connsiteX3" fmla="*/ 3240070 w 4167018"/>
              <a:gd name="connsiteY3" fmla="*/ 2756889 h 3425642"/>
              <a:gd name="connsiteX4" fmla="*/ 2080011 w 4167018"/>
              <a:gd name="connsiteY4" fmla="*/ 3425630 h 3425642"/>
              <a:gd name="connsiteX5" fmla="*/ 947246 w 4167018"/>
              <a:gd name="connsiteY5" fmla="*/ 2784185 h 3425642"/>
              <a:gd name="connsiteX6" fmla="*/ 5551 w 4167018"/>
              <a:gd name="connsiteY6" fmla="*/ 846203 h 3425642"/>
              <a:gd name="connsiteX7" fmla="*/ 1138315 w 4167018"/>
              <a:gd name="connsiteY7" fmla="*/ 41 h 3425642"/>
              <a:gd name="connsiteX8" fmla="*/ 2080011 w 4167018"/>
              <a:gd name="connsiteY8" fmla="*/ 368531 h 3425642"/>
              <a:gd name="connsiteX0" fmla="*/ 2080011 w 4167018"/>
              <a:gd name="connsiteY0" fmla="*/ 386805 h 3443916"/>
              <a:gd name="connsiteX1" fmla="*/ 3103593 w 4167018"/>
              <a:gd name="connsiteY1" fmla="*/ 18315 h 3443916"/>
              <a:gd name="connsiteX2" fmla="*/ 4154470 w 4167018"/>
              <a:gd name="connsiteY2" fmla="*/ 864477 h 3443916"/>
              <a:gd name="connsiteX3" fmla="*/ 3240070 w 4167018"/>
              <a:gd name="connsiteY3" fmla="*/ 2775163 h 3443916"/>
              <a:gd name="connsiteX4" fmla="*/ 2080011 w 4167018"/>
              <a:gd name="connsiteY4" fmla="*/ 3443904 h 3443916"/>
              <a:gd name="connsiteX5" fmla="*/ 947246 w 4167018"/>
              <a:gd name="connsiteY5" fmla="*/ 2802459 h 3443916"/>
              <a:gd name="connsiteX6" fmla="*/ 5551 w 4167018"/>
              <a:gd name="connsiteY6" fmla="*/ 864477 h 3443916"/>
              <a:gd name="connsiteX7" fmla="*/ 1138315 w 4167018"/>
              <a:gd name="connsiteY7" fmla="*/ 18315 h 3443916"/>
              <a:gd name="connsiteX8" fmla="*/ 2080011 w 4167018"/>
              <a:gd name="connsiteY8" fmla="*/ 386805 h 3443916"/>
              <a:gd name="connsiteX0" fmla="*/ 2080011 w 4167018"/>
              <a:gd name="connsiteY0" fmla="*/ 371079 h 3428190"/>
              <a:gd name="connsiteX1" fmla="*/ 3103593 w 4167018"/>
              <a:gd name="connsiteY1" fmla="*/ 2589 h 3428190"/>
              <a:gd name="connsiteX2" fmla="*/ 4154470 w 4167018"/>
              <a:gd name="connsiteY2" fmla="*/ 848751 h 3428190"/>
              <a:gd name="connsiteX3" fmla="*/ 3240070 w 4167018"/>
              <a:gd name="connsiteY3" fmla="*/ 2759437 h 3428190"/>
              <a:gd name="connsiteX4" fmla="*/ 2080011 w 4167018"/>
              <a:gd name="connsiteY4" fmla="*/ 3428178 h 3428190"/>
              <a:gd name="connsiteX5" fmla="*/ 947246 w 4167018"/>
              <a:gd name="connsiteY5" fmla="*/ 2786733 h 3428190"/>
              <a:gd name="connsiteX6" fmla="*/ 5551 w 4167018"/>
              <a:gd name="connsiteY6" fmla="*/ 848751 h 3428190"/>
              <a:gd name="connsiteX7" fmla="*/ 1138315 w 4167018"/>
              <a:gd name="connsiteY7" fmla="*/ 2589 h 3428190"/>
              <a:gd name="connsiteX8" fmla="*/ 2080011 w 4167018"/>
              <a:gd name="connsiteY8" fmla="*/ 371079 h 3428190"/>
              <a:gd name="connsiteX0" fmla="*/ 2089241 w 4176248"/>
              <a:gd name="connsiteY0" fmla="*/ 368677 h 3425788"/>
              <a:gd name="connsiteX1" fmla="*/ 3112823 w 4176248"/>
              <a:gd name="connsiteY1" fmla="*/ 187 h 3425788"/>
              <a:gd name="connsiteX2" fmla="*/ 4163700 w 4176248"/>
              <a:gd name="connsiteY2" fmla="*/ 846349 h 3425788"/>
              <a:gd name="connsiteX3" fmla="*/ 3249300 w 4176248"/>
              <a:gd name="connsiteY3" fmla="*/ 2757035 h 3425788"/>
              <a:gd name="connsiteX4" fmla="*/ 2089241 w 4176248"/>
              <a:gd name="connsiteY4" fmla="*/ 3425776 h 3425788"/>
              <a:gd name="connsiteX5" fmla="*/ 956476 w 4176248"/>
              <a:gd name="connsiteY5" fmla="*/ 2784331 h 3425788"/>
              <a:gd name="connsiteX6" fmla="*/ 14781 w 4176248"/>
              <a:gd name="connsiteY6" fmla="*/ 846349 h 3425788"/>
              <a:gd name="connsiteX7" fmla="*/ 1147545 w 4176248"/>
              <a:gd name="connsiteY7" fmla="*/ 187 h 3425788"/>
              <a:gd name="connsiteX8" fmla="*/ 2089241 w 4176248"/>
              <a:gd name="connsiteY8" fmla="*/ 368677 h 3425788"/>
              <a:gd name="connsiteX0" fmla="*/ 2089241 w 4176248"/>
              <a:gd name="connsiteY0" fmla="*/ 368677 h 3425788"/>
              <a:gd name="connsiteX1" fmla="*/ 3112823 w 4176248"/>
              <a:gd name="connsiteY1" fmla="*/ 187 h 3425788"/>
              <a:gd name="connsiteX2" fmla="*/ 4163700 w 4176248"/>
              <a:gd name="connsiteY2" fmla="*/ 846349 h 3425788"/>
              <a:gd name="connsiteX3" fmla="*/ 3249300 w 4176248"/>
              <a:gd name="connsiteY3" fmla="*/ 2757035 h 3425788"/>
              <a:gd name="connsiteX4" fmla="*/ 2089241 w 4176248"/>
              <a:gd name="connsiteY4" fmla="*/ 3425776 h 3425788"/>
              <a:gd name="connsiteX5" fmla="*/ 956476 w 4176248"/>
              <a:gd name="connsiteY5" fmla="*/ 2784331 h 3425788"/>
              <a:gd name="connsiteX6" fmla="*/ 14781 w 4176248"/>
              <a:gd name="connsiteY6" fmla="*/ 846349 h 3425788"/>
              <a:gd name="connsiteX7" fmla="*/ 1147545 w 4176248"/>
              <a:gd name="connsiteY7" fmla="*/ 187 h 3425788"/>
              <a:gd name="connsiteX8" fmla="*/ 2089241 w 4176248"/>
              <a:gd name="connsiteY8" fmla="*/ 368677 h 3425788"/>
              <a:gd name="connsiteX0" fmla="*/ 2089241 w 4176248"/>
              <a:gd name="connsiteY0" fmla="*/ 368677 h 3425788"/>
              <a:gd name="connsiteX1" fmla="*/ 3112823 w 4176248"/>
              <a:gd name="connsiteY1" fmla="*/ 187 h 3425788"/>
              <a:gd name="connsiteX2" fmla="*/ 4163700 w 4176248"/>
              <a:gd name="connsiteY2" fmla="*/ 846349 h 3425788"/>
              <a:gd name="connsiteX3" fmla="*/ 3249300 w 4176248"/>
              <a:gd name="connsiteY3" fmla="*/ 2757035 h 3425788"/>
              <a:gd name="connsiteX4" fmla="*/ 2089241 w 4176248"/>
              <a:gd name="connsiteY4" fmla="*/ 3425776 h 3425788"/>
              <a:gd name="connsiteX5" fmla="*/ 956476 w 4176248"/>
              <a:gd name="connsiteY5" fmla="*/ 2784331 h 3425788"/>
              <a:gd name="connsiteX6" fmla="*/ 14781 w 4176248"/>
              <a:gd name="connsiteY6" fmla="*/ 846349 h 3425788"/>
              <a:gd name="connsiteX7" fmla="*/ 1147545 w 4176248"/>
              <a:gd name="connsiteY7" fmla="*/ 187 h 3425788"/>
              <a:gd name="connsiteX8" fmla="*/ 2089241 w 4176248"/>
              <a:gd name="connsiteY8" fmla="*/ 368677 h 3425788"/>
              <a:gd name="connsiteX0" fmla="*/ 2088877 w 4175884"/>
              <a:gd name="connsiteY0" fmla="*/ 368677 h 3425790"/>
              <a:gd name="connsiteX1" fmla="*/ 3112459 w 4175884"/>
              <a:gd name="connsiteY1" fmla="*/ 187 h 3425790"/>
              <a:gd name="connsiteX2" fmla="*/ 4163336 w 4175884"/>
              <a:gd name="connsiteY2" fmla="*/ 846349 h 3425790"/>
              <a:gd name="connsiteX3" fmla="*/ 3248936 w 4175884"/>
              <a:gd name="connsiteY3" fmla="*/ 2757035 h 3425790"/>
              <a:gd name="connsiteX4" fmla="*/ 2088877 w 4175884"/>
              <a:gd name="connsiteY4" fmla="*/ 3425776 h 3425790"/>
              <a:gd name="connsiteX5" fmla="*/ 956112 w 4175884"/>
              <a:gd name="connsiteY5" fmla="*/ 2784331 h 3425790"/>
              <a:gd name="connsiteX6" fmla="*/ 14417 w 4175884"/>
              <a:gd name="connsiteY6" fmla="*/ 846349 h 3425790"/>
              <a:gd name="connsiteX7" fmla="*/ 1147181 w 4175884"/>
              <a:gd name="connsiteY7" fmla="*/ 187 h 3425790"/>
              <a:gd name="connsiteX8" fmla="*/ 2088877 w 4175884"/>
              <a:gd name="connsiteY8" fmla="*/ 368677 h 3425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175884" h="3425790">
                <a:moveTo>
                  <a:pt x="2088877" y="368677"/>
                </a:moveTo>
                <a:cubicBezTo>
                  <a:pt x="2218616" y="369672"/>
                  <a:pt x="2489212" y="4736"/>
                  <a:pt x="3112459" y="187"/>
                </a:cubicBezTo>
                <a:cubicBezTo>
                  <a:pt x="3735706" y="-4362"/>
                  <a:pt x="4086340" y="362422"/>
                  <a:pt x="4163336" y="846349"/>
                </a:cubicBezTo>
                <a:cubicBezTo>
                  <a:pt x="4240332" y="1330276"/>
                  <a:pt x="3966353" y="2171205"/>
                  <a:pt x="3248936" y="2757035"/>
                </a:cubicBezTo>
                <a:cubicBezTo>
                  <a:pt x="2587194" y="3297402"/>
                  <a:pt x="2239343" y="3423842"/>
                  <a:pt x="2088877" y="3425776"/>
                </a:cubicBezTo>
                <a:cubicBezTo>
                  <a:pt x="1938411" y="3427710"/>
                  <a:pt x="1516580" y="3241986"/>
                  <a:pt x="956112" y="2784331"/>
                </a:cubicBezTo>
                <a:cubicBezTo>
                  <a:pt x="395644" y="2326676"/>
                  <a:pt x="-90785" y="1416143"/>
                  <a:pt x="14417" y="846349"/>
                </a:cubicBezTo>
                <a:cubicBezTo>
                  <a:pt x="119619" y="276555"/>
                  <a:pt x="574202" y="-8343"/>
                  <a:pt x="1147181" y="187"/>
                </a:cubicBezTo>
                <a:cubicBezTo>
                  <a:pt x="1720160" y="8717"/>
                  <a:pt x="1959138" y="367682"/>
                  <a:pt x="2088877" y="368677"/>
                </a:cubicBezTo>
                <a:close/>
              </a:path>
            </a:pathLst>
          </a:custGeom>
          <a:gradFill flip="none" rotWithShape="1">
            <a:gsLst>
              <a:gs pos="0">
                <a:srgbClr val="8A0000"/>
              </a:gs>
              <a:gs pos="100000">
                <a:srgbClr val="E20000"/>
              </a:gs>
            </a:gsLst>
            <a:lin ang="13500000" scaled="1"/>
            <a:tileRect/>
          </a:gradFill>
          <a:ln>
            <a:noFill/>
          </a:ln>
          <a:effectLst>
            <a:outerShdw blurRad="50800" dist="38100" dir="5400000" algn="t" rotWithShape="0">
              <a:prstClr val="black">
                <a:alpha val="40000"/>
              </a:prstClr>
            </a:outerShdw>
            <a:reflection blurRad="6350" stA="52000" endA="300" endPos="35000" dir="5400000" sy="-100000" algn="bl" rotWithShape="0"/>
          </a:effectLst>
          <a:scene3d>
            <a:camera prst="orthographicFront"/>
            <a:lightRig rig="threePt" dir="t"/>
          </a:scene3d>
          <a:sp3d>
            <a:bevelT w="1054100" h="7620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Freeform 10"/>
          <p:cNvSpPr/>
          <p:nvPr/>
        </p:nvSpPr>
        <p:spPr>
          <a:xfrm>
            <a:off x="-152400" y="2514600"/>
            <a:ext cx="9296400" cy="3733800"/>
          </a:xfrm>
          <a:custGeom>
            <a:avLst/>
            <a:gdLst>
              <a:gd name="connsiteX0" fmla="*/ 0 w 5466080"/>
              <a:gd name="connsiteY0" fmla="*/ 1706880 h 3291840"/>
              <a:gd name="connsiteX1" fmla="*/ 1625600 w 5466080"/>
              <a:gd name="connsiteY1" fmla="*/ 1706880 h 3291840"/>
              <a:gd name="connsiteX2" fmla="*/ 2133600 w 5466080"/>
              <a:gd name="connsiteY2" fmla="*/ 1595120 h 3291840"/>
              <a:gd name="connsiteX3" fmla="*/ 2397760 w 5466080"/>
              <a:gd name="connsiteY3" fmla="*/ 0 h 3291840"/>
              <a:gd name="connsiteX4" fmla="*/ 2804160 w 5466080"/>
              <a:gd name="connsiteY4" fmla="*/ 3291840 h 3291840"/>
              <a:gd name="connsiteX5" fmla="*/ 3048000 w 5466080"/>
              <a:gd name="connsiteY5" fmla="*/ 1666240 h 3291840"/>
              <a:gd name="connsiteX6" fmla="*/ 3738880 w 5466080"/>
              <a:gd name="connsiteY6" fmla="*/ 1198880 h 3291840"/>
              <a:gd name="connsiteX7" fmla="*/ 4003040 w 5466080"/>
              <a:gd name="connsiteY7" fmla="*/ 1666240 h 3291840"/>
              <a:gd name="connsiteX8" fmla="*/ 5466080 w 5466080"/>
              <a:gd name="connsiteY8" fmla="*/ 1666240 h 3291840"/>
              <a:gd name="connsiteX0" fmla="*/ 0 w 5466080"/>
              <a:gd name="connsiteY0" fmla="*/ 1706880 h 3291840"/>
              <a:gd name="connsiteX1" fmla="*/ 1625600 w 5466080"/>
              <a:gd name="connsiteY1" fmla="*/ 1706880 h 3291840"/>
              <a:gd name="connsiteX2" fmla="*/ 2133600 w 5466080"/>
              <a:gd name="connsiteY2" fmla="*/ 1595120 h 3291840"/>
              <a:gd name="connsiteX3" fmla="*/ 2397760 w 5466080"/>
              <a:gd name="connsiteY3" fmla="*/ 0 h 3291840"/>
              <a:gd name="connsiteX4" fmla="*/ 2804160 w 5466080"/>
              <a:gd name="connsiteY4" fmla="*/ 3291840 h 3291840"/>
              <a:gd name="connsiteX5" fmla="*/ 3048000 w 5466080"/>
              <a:gd name="connsiteY5" fmla="*/ 1666240 h 3291840"/>
              <a:gd name="connsiteX6" fmla="*/ 3738880 w 5466080"/>
              <a:gd name="connsiteY6" fmla="*/ 1198880 h 3291840"/>
              <a:gd name="connsiteX7" fmla="*/ 4003040 w 5466080"/>
              <a:gd name="connsiteY7" fmla="*/ 1666240 h 3291840"/>
              <a:gd name="connsiteX8" fmla="*/ 5466080 w 5466080"/>
              <a:gd name="connsiteY8" fmla="*/ 1666240 h 3291840"/>
              <a:gd name="connsiteX0" fmla="*/ 0 w 5466080"/>
              <a:gd name="connsiteY0" fmla="*/ 1706880 h 3291840"/>
              <a:gd name="connsiteX1" fmla="*/ 1625600 w 5466080"/>
              <a:gd name="connsiteY1" fmla="*/ 1706880 h 3291840"/>
              <a:gd name="connsiteX2" fmla="*/ 2133600 w 5466080"/>
              <a:gd name="connsiteY2" fmla="*/ 1595120 h 3291840"/>
              <a:gd name="connsiteX3" fmla="*/ 2397760 w 5466080"/>
              <a:gd name="connsiteY3" fmla="*/ 0 h 3291840"/>
              <a:gd name="connsiteX4" fmla="*/ 2804160 w 5466080"/>
              <a:gd name="connsiteY4" fmla="*/ 3291840 h 3291840"/>
              <a:gd name="connsiteX5" fmla="*/ 3048000 w 5466080"/>
              <a:gd name="connsiteY5" fmla="*/ 1666240 h 3291840"/>
              <a:gd name="connsiteX6" fmla="*/ 3738880 w 5466080"/>
              <a:gd name="connsiteY6" fmla="*/ 1198880 h 3291840"/>
              <a:gd name="connsiteX7" fmla="*/ 4003040 w 5466080"/>
              <a:gd name="connsiteY7" fmla="*/ 1666240 h 3291840"/>
              <a:gd name="connsiteX8" fmla="*/ 5466080 w 5466080"/>
              <a:gd name="connsiteY8" fmla="*/ 1666240 h 3291840"/>
              <a:gd name="connsiteX0" fmla="*/ 0 w 5466080"/>
              <a:gd name="connsiteY0" fmla="*/ 1706880 h 3291840"/>
              <a:gd name="connsiteX1" fmla="*/ 1625600 w 5466080"/>
              <a:gd name="connsiteY1" fmla="*/ 1706880 h 3291840"/>
              <a:gd name="connsiteX2" fmla="*/ 2133600 w 5466080"/>
              <a:gd name="connsiteY2" fmla="*/ 1595120 h 3291840"/>
              <a:gd name="connsiteX3" fmla="*/ 2397760 w 5466080"/>
              <a:gd name="connsiteY3" fmla="*/ 0 h 3291840"/>
              <a:gd name="connsiteX4" fmla="*/ 2804160 w 5466080"/>
              <a:gd name="connsiteY4" fmla="*/ 3291840 h 3291840"/>
              <a:gd name="connsiteX5" fmla="*/ 3048000 w 5466080"/>
              <a:gd name="connsiteY5" fmla="*/ 1666240 h 3291840"/>
              <a:gd name="connsiteX6" fmla="*/ 3738880 w 5466080"/>
              <a:gd name="connsiteY6" fmla="*/ 1198880 h 3291840"/>
              <a:gd name="connsiteX7" fmla="*/ 4003040 w 5466080"/>
              <a:gd name="connsiteY7" fmla="*/ 1666240 h 3291840"/>
              <a:gd name="connsiteX8" fmla="*/ 5466080 w 5466080"/>
              <a:gd name="connsiteY8" fmla="*/ 1666240 h 3291840"/>
              <a:gd name="connsiteX0" fmla="*/ 0 w 5466080"/>
              <a:gd name="connsiteY0" fmla="*/ 1706880 h 3291840"/>
              <a:gd name="connsiteX1" fmla="*/ 1625600 w 5466080"/>
              <a:gd name="connsiteY1" fmla="*/ 1706880 h 3291840"/>
              <a:gd name="connsiteX2" fmla="*/ 2133600 w 5466080"/>
              <a:gd name="connsiteY2" fmla="*/ 1595120 h 3291840"/>
              <a:gd name="connsiteX3" fmla="*/ 2397760 w 5466080"/>
              <a:gd name="connsiteY3" fmla="*/ 0 h 3291840"/>
              <a:gd name="connsiteX4" fmla="*/ 2804160 w 5466080"/>
              <a:gd name="connsiteY4" fmla="*/ 3291840 h 3291840"/>
              <a:gd name="connsiteX5" fmla="*/ 3048000 w 5466080"/>
              <a:gd name="connsiteY5" fmla="*/ 1666240 h 3291840"/>
              <a:gd name="connsiteX6" fmla="*/ 3738880 w 5466080"/>
              <a:gd name="connsiteY6" fmla="*/ 1198880 h 3291840"/>
              <a:gd name="connsiteX7" fmla="*/ 4003040 w 5466080"/>
              <a:gd name="connsiteY7" fmla="*/ 1666240 h 3291840"/>
              <a:gd name="connsiteX8" fmla="*/ 5466080 w 5466080"/>
              <a:gd name="connsiteY8" fmla="*/ 1666240 h 3291840"/>
              <a:gd name="connsiteX0" fmla="*/ 0 w 5466080"/>
              <a:gd name="connsiteY0" fmla="*/ 1706880 h 3291840"/>
              <a:gd name="connsiteX1" fmla="*/ 1625600 w 5466080"/>
              <a:gd name="connsiteY1" fmla="*/ 1706880 h 3291840"/>
              <a:gd name="connsiteX2" fmla="*/ 2133600 w 5466080"/>
              <a:gd name="connsiteY2" fmla="*/ 1595120 h 3291840"/>
              <a:gd name="connsiteX3" fmla="*/ 2397760 w 5466080"/>
              <a:gd name="connsiteY3" fmla="*/ 0 h 3291840"/>
              <a:gd name="connsiteX4" fmla="*/ 2804160 w 5466080"/>
              <a:gd name="connsiteY4" fmla="*/ 3291840 h 3291840"/>
              <a:gd name="connsiteX5" fmla="*/ 3048000 w 5466080"/>
              <a:gd name="connsiteY5" fmla="*/ 1666240 h 3291840"/>
              <a:gd name="connsiteX6" fmla="*/ 3738880 w 5466080"/>
              <a:gd name="connsiteY6" fmla="*/ 1198880 h 3291840"/>
              <a:gd name="connsiteX7" fmla="*/ 4003040 w 5466080"/>
              <a:gd name="connsiteY7" fmla="*/ 1666240 h 3291840"/>
              <a:gd name="connsiteX8" fmla="*/ 5466080 w 5466080"/>
              <a:gd name="connsiteY8" fmla="*/ 1666240 h 3291840"/>
              <a:gd name="connsiteX0" fmla="*/ 0 w 5466080"/>
              <a:gd name="connsiteY0" fmla="*/ 1706880 h 3291840"/>
              <a:gd name="connsiteX1" fmla="*/ 1625600 w 5466080"/>
              <a:gd name="connsiteY1" fmla="*/ 1706880 h 3291840"/>
              <a:gd name="connsiteX2" fmla="*/ 2133600 w 5466080"/>
              <a:gd name="connsiteY2" fmla="*/ 1595120 h 3291840"/>
              <a:gd name="connsiteX3" fmla="*/ 2397760 w 5466080"/>
              <a:gd name="connsiteY3" fmla="*/ 0 h 3291840"/>
              <a:gd name="connsiteX4" fmla="*/ 2804160 w 5466080"/>
              <a:gd name="connsiteY4" fmla="*/ 3291840 h 3291840"/>
              <a:gd name="connsiteX5" fmla="*/ 3048000 w 5466080"/>
              <a:gd name="connsiteY5" fmla="*/ 1666240 h 3291840"/>
              <a:gd name="connsiteX6" fmla="*/ 3738880 w 5466080"/>
              <a:gd name="connsiteY6" fmla="*/ 1198880 h 3291840"/>
              <a:gd name="connsiteX7" fmla="*/ 4003040 w 5466080"/>
              <a:gd name="connsiteY7" fmla="*/ 1666240 h 3291840"/>
              <a:gd name="connsiteX8" fmla="*/ 5466080 w 5466080"/>
              <a:gd name="connsiteY8" fmla="*/ 1666240 h 3291840"/>
              <a:gd name="connsiteX0" fmla="*/ 0 w 5466080"/>
              <a:gd name="connsiteY0" fmla="*/ 1706880 h 3291840"/>
              <a:gd name="connsiteX1" fmla="*/ 1625600 w 5466080"/>
              <a:gd name="connsiteY1" fmla="*/ 1706880 h 3291840"/>
              <a:gd name="connsiteX2" fmla="*/ 2133600 w 5466080"/>
              <a:gd name="connsiteY2" fmla="*/ 1595120 h 3291840"/>
              <a:gd name="connsiteX3" fmla="*/ 2397760 w 5466080"/>
              <a:gd name="connsiteY3" fmla="*/ 0 h 3291840"/>
              <a:gd name="connsiteX4" fmla="*/ 2804160 w 5466080"/>
              <a:gd name="connsiteY4" fmla="*/ 3291840 h 3291840"/>
              <a:gd name="connsiteX5" fmla="*/ 3048000 w 5466080"/>
              <a:gd name="connsiteY5" fmla="*/ 1666240 h 3291840"/>
              <a:gd name="connsiteX6" fmla="*/ 3738880 w 5466080"/>
              <a:gd name="connsiteY6" fmla="*/ 1198880 h 3291840"/>
              <a:gd name="connsiteX7" fmla="*/ 4003040 w 5466080"/>
              <a:gd name="connsiteY7" fmla="*/ 1666240 h 3291840"/>
              <a:gd name="connsiteX8" fmla="*/ 5466080 w 5466080"/>
              <a:gd name="connsiteY8" fmla="*/ 1666240 h 3291840"/>
              <a:gd name="connsiteX0" fmla="*/ 0 w 5466080"/>
              <a:gd name="connsiteY0" fmla="*/ 1706880 h 3291840"/>
              <a:gd name="connsiteX1" fmla="*/ 1625600 w 5466080"/>
              <a:gd name="connsiteY1" fmla="*/ 1706880 h 3291840"/>
              <a:gd name="connsiteX2" fmla="*/ 2133600 w 5466080"/>
              <a:gd name="connsiteY2" fmla="*/ 1595120 h 3291840"/>
              <a:gd name="connsiteX3" fmla="*/ 2397760 w 5466080"/>
              <a:gd name="connsiteY3" fmla="*/ 0 h 3291840"/>
              <a:gd name="connsiteX4" fmla="*/ 2804160 w 5466080"/>
              <a:gd name="connsiteY4" fmla="*/ 3291840 h 3291840"/>
              <a:gd name="connsiteX5" fmla="*/ 3048000 w 5466080"/>
              <a:gd name="connsiteY5" fmla="*/ 1666240 h 3291840"/>
              <a:gd name="connsiteX6" fmla="*/ 3738880 w 5466080"/>
              <a:gd name="connsiteY6" fmla="*/ 1198880 h 3291840"/>
              <a:gd name="connsiteX7" fmla="*/ 4003040 w 5466080"/>
              <a:gd name="connsiteY7" fmla="*/ 1666240 h 3291840"/>
              <a:gd name="connsiteX8" fmla="*/ 5466080 w 5466080"/>
              <a:gd name="connsiteY8" fmla="*/ 1666240 h 3291840"/>
              <a:gd name="connsiteX0" fmla="*/ 0 w 5466080"/>
              <a:gd name="connsiteY0" fmla="*/ 1706880 h 3291840"/>
              <a:gd name="connsiteX1" fmla="*/ 1625600 w 5466080"/>
              <a:gd name="connsiteY1" fmla="*/ 1706880 h 3291840"/>
              <a:gd name="connsiteX2" fmla="*/ 2133600 w 5466080"/>
              <a:gd name="connsiteY2" fmla="*/ 1595120 h 3291840"/>
              <a:gd name="connsiteX3" fmla="*/ 2397760 w 5466080"/>
              <a:gd name="connsiteY3" fmla="*/ 0 h 3291840"/>
              <a:gd name="connsiteX4" fmla="*/ 2804160 w 5466080"/>
              <a:gd name="connsiteY4" fmla="*/ 3291840 h 3291840"/>
              <a:gd name="connsiteX5" fmla="*/ 3048000 w 5466080"/>
              <a:gd name="connsiteY5" fmla="*/ 1666240 h 3291840"/>
              <a:gd name="connsiteX6" fmla="*/ 3738880 w 5466080"/>
              <a:gd name="connsiteY6" fmla="*/ 1198880 h 3291840"/>
              <a:gd name="connsiteX7" fmla="*/ 4003040 w 5466080"/>
              <a:gd name="connsiteY7" fmla="*/ 1666240 h 3291840"/>
              <a:gd name="connsiteX8" fmla="*/ 5466080 w 5466080"/>
              <a:gd name="connsiteY8" fmla="*/ 1666240 h 3291840"/>
              <a:gd name="connsiteX0" fmla="*/ 0 w 5466080"/>
              <a:gd name="connsiteY0" fmla="*/ 1706880 h 3291840"/>
              <a:gd name="connsiteX1" fmla="*/ 1625600 w 5466080"/>
              <a:gd name="connsiteY1" fmla="*/ 1706880 h 3291840"/>
              <a:gd name="connsiteX2" fmla="*/ 2133600 w 5466080"/>
              <a:gd name="connsiteY2" fmla="*/ 1595120 h 3291840"/>
              <a:gd name="connsiteX3" fmla="*/ 2397760 w 5466080"/>
              <a:gd name="connsiteY3" fmla="*/ 0 h 3291840"/>
              <a:gd name="connsiteX4" fmla="*/ 2804160 w 5466080"/>
              <a:gd name="connsiteY4" fmla="*/ 3291840 h 3291840"/>
              <a:gd name="connsiteX5" fmla="*/ 3048000 w 5466080"/>
              <a:gd name="connsiteY5" fmla="*/ 1666240 h 3291840"/>
              <a:gd name="connsiteX6" fmla="*/ 3738880 w 5466080"/>
              <a:gd name="connsiteY6" fmla="*/ 1198880 h 3291840"/>
              <a:gd name="connsiteX7" fmla="*/ 4003040 w 5466080"/>
              <a:gd name="connsiteY7" fmla="*/ 1666240 h 3291840"/>
              <a:gd name="connsiteX8" fmla="*/ 5466080 w 5466080"/>
              <a:gd name="connsiteY8" fmla="*/ 1666240 h 3291840"/>
              <a:gd name="connsiteX0" fmla="*/ 0 w 5466080"/>
              <a:gd name="connsiteY0" fmla="*/ 1706880 h 3291840"/>
              <a:gd name="connsiteX1" fmla="*/ 1625600 w 5466080"/>
              <a:gd name="connsiteY1" fmla="*/ 1706880 h 3291840"/>
              <a:gd name="connsiteX2" fmla="*/ 2133600 w 5466080"/>
              <a:gd name="connsiteY2" fmla="*/ 1595120 h 3291840"/>
              <a:gd name="connsiteX3" fmla="*/ 2397760 w 5466080"/>
              <a:gd name="connsiteY3" fmla="*/ 0 h 3291840"/>
              <a:gd name="connsiteX4" fmla="*/ 2804160 w 5466080"/>
              <a:gd name="connsiteY4" fmla="*/ 3291840 h 3291840"/>
              <a:gd name="connsiteX5" fmla="*/ 3048000 w 5466080"/>
              <a:gd name="connsiteY5" fmla="*/ 1666240 h 3291840"/>
              <a:gd name="connsiteX6" fmla="*/ 3738880 w 5466080"/>
              <a:gd name="connsiteY6" fmla="*/ 1198880 h 3291840"/>
              <a:gd name="connsiteX7" fmla="*/ 4003040 w 5466080"/>
              <a:gd name="connsiteY7" fmla="*/ 1666240 h 3291840"/>
              <a:gd name="connsiteX8" fmla="*/ 5466080 w 5466080"/>
              <a:gd name="connsiteY8" fmla="*/ 1666240 h 3291840"/>
              <a:gd name="connsiteX0" fmla="*/ 0 w 5466080"/>
              <a:gd name="connsiteY0" fmla="*/ 1706880 h 3291840"/>
              <a:gd name="connsiteX1" fmla="*/ 1625600 w 5466080"/>
              <a:gd name="connsiteY1" fmla="*/ 1706880 h 3291840"/>
              <a:gd name="connsiteX2" fmla="*/ 2133600 w 5466080"/>
              <a:gd name="connsiteY2" fmla="*/ 1595120 h 3291840"/>
              <a:gd name="connsiteX3" fmla="*/ 2397760 w 5466080"/>
              <a:gd name="connsiteY3" fmla="*/ 0 h 3291840"/>
              <a:gd name="connsiteX4" fmla="*/ 2804160 w 5466080"/>
              <a:gd name="connsiteY4" fmla="*/ 3291840 h 3291840"/>
              <a:gd name="connsiteX5" fmla="*/ 3048000 w 5466080"/>
              <a:gd name="connsiteY5" fmla="*/ 1666240 h 3291840"/>
              <a:gd name="connsiteX6" fmla="*/ 3738880 w 5466080"/>
              <a:gd name="connsiteY6" fmla="*/ 1198880 h 3291840"/>
              <a:gd name="connsiteX7" fmla="*/ 4003040 w 5466080"/>
              <a:gd name="connsiteY7" fmla="*/ 1666240 h 3291840"/>
              <a:gd name="connsiteX8" fmla="*/ 5466080 w 5466080"/>
              <a:gd name="connsiteY8" fmla="*/ 1666240 h 3291840"/>
              <a:gd name="connsiteX0" fmla="*/ 0 w 5466080"/>
              <a:gd name="connsiteY0" fmla="*/ 1706880 h 3291840"/>
              <a:gd name="connsiteX1" fmla="*/ 1625600 w 5466080"/>
              <a:gd name="connsiteY1" fmla="*/ 1706880 h 3291840"/>
              <a:gd name="connsiteX2" fmla="*/ 2133600 w 5466080"/>
              <a:gd name="connsiteY2" fmla="*/ 1595120 h 3291840"/>
              <a:gd name="connsiteX3" fmla="*/ 2397760 w 5466080"/>
              <a:gd name="connsiteY3" fmla="*/ 0 h 3291840"/>
              <a:gd name="connsiteX4" fmla="*/ 2804160 w 5466080"/>
              <a:gd name="connsiteY4" fmla="*/ 3291840 h 3291840"/>
              <a:gd name="connsiteX5" fmla="*/ 3048000 w 5466080"/>
              <a:gd name="connsiteY5" fmla="*/ 1666240 h 3291840"/>
              <a:gd name="connsiteX6" fmla="*/ 3738880 w 5466080"/>
              <a:gd name="connsiteY6" fmla="*/ 1198880 h 3291840"/>
              <a:gd name="connsiteX7" fmla="*/ 4003040 w 5466080"/>
              <a:gd name="connsiteY7" fmla="*/ 1666240 h 3291840"/>
              <a:gd name="connsiteX8" fmla="*/ 5466080 w 5466080"/>
              <a:gd name="connsiteY8" fmla="*/ 1666240 h 3291840"/>
              <a:gd name="connsiteX0" fmla="*/ 0 w 5466080"/>
              <a:gd name="connsiteY0" fmla="*/ 1706880 h 3291840"/>
              <a:gd name="connsiteX1" fmla="*/ 1625600 w 5466080"/>
              <a:gd name="connsiteY1" fmla="*/ 1706880 h 3291840"/>
              <a:gd name="connsiteX2" fmla="*/ 2133600 w 5466080"/>
              <a:gd name="connsiteY2" fmla="*/ 1595120 h 3291840"/>
              <a:gd name="connsiteX3" fmla="*/ 2397760 w 5466080"/>
              <a:gd name="connsiteY3" fmla="*/ 0 h 3291840"/>
              <a:gd name="connsiteX4" fmla="*/ 2804160 w 5466080"/>
              <a:gd name="connsiteY4" fmla="*/ 3291840 h 3291840"/>
              <a:gd name="connsiteX5" fmla="*/ 3048000 w 5466080"/>
              <a:gd name="connsiteY5" fmla="*/ 1666240 h 3291840"/>
              <a:gd name="connsiteX6" fmla="*/ 3738880 w 5466080"/>
              <a:gd name="connsiteY6" fmla="*/ 1198880 h 3291840"/>
              <a:gd name="connsiteX7" fmla="*/ 4003040 w 5466080"/>
              <a:gd name="connsiteY7" fmla="*/ 1666240 h 3291840"/>
              <a:gd name="connsiteX8" fmla="*/ 5466080 w 5466080"/>
              <a:gd name="connsiteY8" fmla="*/ 1666240 h 3291840"/>
              <a:gd name="connsiteX0" fmla="*/ 0 w 5466080"/>
              <a:gd name="connsiteY0" fmla="*/ 1706880 h 3291840"/>
              <a:gd name="connsiteX1" fmla="*/ 1625600 w 5466080"/>
              <a:gd name="connsiteY1" fmla="*/ 1706880 h 3291840"/>
              <a:gd name="connsiteX2" fmla="*/ 2133600 w 5466080"/>
              <a:gd name="connsiteY2" fmla="*/ 1595120 h 3291840"/>
              <a:gd name="connsiteX3" fmla="*/ 2397760 w 5466080"/>
              <a:gd name="connsiteY3" fmla="*/ 0 h 3291840"/>
              <a:gd name="connsiteX4" fmla="*/ 2804160 w 5466080"/>
              <a:gd name="connsiteY4" fmla="*/ 3291840 h 3291840"/>
              <a:gd name="connsiteX5" fmla="*/ 3048000 w 5466080"/>
              <a:gd name="connsiteY5" fmla="*/ 1666240 h 3291840"/>
              <a:gd name="connsiteX6" fmla="*/ 3738880 w 5466080"/>
              <a:gd name="connsiteY6" fmla="*/ 1198880 h 3291840"/>
              <a:gd name="connsiteX7" fmla="*/ 4003040 w 5466080"/>
              <a:gd name="connsiteY7" fmla="*/ 1666240 h 3291840"/>
              <a:gd name="connsiteX8" fmla="*/ 5466080 w 5466080"/>
              <a:gd name="connsiteY8" fmla="*/ 1666240 h 3291840"/>
              <a:gd name="connsiteX0" fmla="*/ 0 w 5466080"/>
              <a:gd name="connsiteY0" fmla="*/ 1706880 h 3291840"/>
              <a:gd name="connsiteX1" fmla="*/ 1625600 w 5466080"/>
              <a:gd name="connsiteY1" fmla="*/ 1706880 h 3291840"/>
              <a:gd name="connsiteX2" fmla="*/ 2133600 w 5466080"/>
              <a:gd name="connsiteY2" fmla="*/ 1595120 h 3291840"/>
              <a:gd name="connsiteX3" fmla="*/ 2397760 w 5466080"/>
              <a:gd name="connsiteY3" fmla="*/ 0 h 3291840"/>
              <a:gd name="connsiteX4" fmla="*/ 2804160 w 5466080"/>
              <a:gd name="connsiteY4" fmla="*/ 3291840 h 3291840"/>
              <a:gd name="connsiteX5" fmla="*/ 3048000 w 5466080"/>
              <a:gd name="connsiteY5" fmla="*/ 1666240 h 3291840"/>
              <a:gd name="connsiteX6" fmla="*/ 3738880 w 5466080"/>
              <a:gd name="connsiteY6" fmla="*/ 1198880 h 3291840"/>
              <a:gd name="connsiteX7" fmla="*/ 3964730 w 5466080"/>
              <a:gd name="connsiteY7" fmla="*/ 1558783 h 3291840"/>
              <a:gd name="connsiteX8" fmla="*/ 4003040 w 5466080"/>
              <a:gd name="connsiteY8" fmla="*/ 1666240 h 3291840"/>
              <a:gd name="connsiteX9" fmla="*/ 5466080 w 5466080"/>
              <a:gd name="connsiteY9" fmla="*/ 1666240 h 3291840"/>
              <a:gd name="connsiteX0" fmla="*/ 0 w 5466080"/>
              <a:gd name="connsiteY0" fmla="*/ 1706880 h 3291840"/>
              <a:gd name="connsiteX1" fmla="*/ 1625600 w 5466080"/>
              <a:gd name="connsiteY1" fmla="*/ 1706880 h 3291840"/>
              <a:gd name="connsiteX2" fmla="*/ 2133600 w 5466080"/>
              <a:gd name="connsiteY2" fmla="*/ 1595120 h 3291840"/>
              <a:gd name="connsiteX3" fmla="*/ 2397760 w 5466080"/>
              <a:gd name="connsiteY3" fmla="*/ 0 h 3291840"/>
              <a:gd name="connsiteX4" fmla="*/ 2804160 w 5466080"/>
              <a:gd name="connsiteY4" fmla="*/ 3291840 h 3291840"/>
              <a:gd name="connsiteX5" fmla="*/ 3048000 w 5466080"/>
              <a:gd name="connsiteY5" fmla="*/ 1666240 h 3291840"/>
              <a:gd name="connsiteX6" fmla="*/ 3738880 w 5466080"/>
              <a:gd name="connsiteY6" fmla="*/ 1198880 h 3291840"/>
              <a:gd name="connsiteX7" fmla="*/ 3867911 w 5466080"/>
              <a:gd name="connsiteY7" fmla="*/ 1582988 h 3291840"/>
              <a:gd name="connsiteX8" fmla="*/ 4003040 w 5466080"/>
              <a:gd name="connsiteY8" fmla="*/ 1666240 h 3291840"/>
              <a:gd name="connsiteX9" fmla="*/ 5466080 w 5466080"/>
              <a:gd name="connsiteY9" fmla="*/ 1666240 h 3291840"/>
              <a:gd name="connsiteX0" fmla="*/ 0 w 5466080"/>
              <a:gd name="connsiteY0" fmla="*/ 1706880 h 3291840"/>
              <a:gd name="connsiteX1" fmla="*/ 1625600 w 5466080"/>
              <a:gd name="connsiteY1" fmla="*/ 1706880 h 3291840"/>
              <a:gd name="connsiteX2" fmla="*/ 2133600 w 5466080"/>
              <a:gd name="connsiteY2" fmla="*/ 1595120 h 3291840"/>
              <a:gd name="connsiteX3" fmla="*/ 2397760 w 5466080"/>
              <a:gd name="connsiteY3" fmla="*/ 0 h 3291840"/>
              <a:gd name="connsiteX4" fmla="*/ 2804160 w 5466080"/>
              <a:gd name="connsiteY4" fmla="*/ 3291840 h 3291840"/>
              <a:gd name="connsiteX5" fmla="*/ 3048000 w 5466080"/>
              <a:gd name="connsiteY5" fmla="*/ 1666240 h 3291840"/>
              <a:gd name="connsiteX6" fmla="*/ 3738880 w 5466080"/>
              <a:gd name="connsiteY6" fmla="*/ 1198880 h 3291840"/>
              <a:gd name="connsiteX7" fmla="*/ 3867911 w 5466080"/>
              <a:gd name="connsiteY7" fmla="*/ 1582988 h 3291840"/>
              <a:gd name="connsiteX8" fmla="*/ 4003040 w 5466080"/>
              <a:gd name="connsiteY8" fmla="*/ 1666240 h 3291840"/>
              <a:gd name="connsiteX9" fmla="*/ 5466080 w 5466080"/>
              <a:gd name="connsiteY9" fmla="*/ 1666240 h 3291840"/>
              <a:gd name="connsiteX0" fmla="*/ 0 w 5466080"/>
              <a:gd name="connsiteY0" fmla="*/ 1706880 h 3291840"/>
              <a:gd name="connsiteX1" fmla="*/ 1625600 w 5466080"/>
              <a:gd name="connsiteY1" fmla="*/ 1706880 h 3291840"/>
              <a:gd name="connsiteX2" fmla="*/ 2133600 w 5466080"/>
              <a:gd name="connsiteY2" fmla="*/ 1595120 h 3291840"/>
              <a:gd name="connsiteX3" fmla="*/ 2397760 w 5466080"/>
              <a:gd name="connsiteY3" fmla="*/ 0 h 3291840"/>
              <a:gd name="connsiteX4" fmla="*/ 2804160 w 5466080"/>
              <a:gd name="connsiteY4" fmla="*/ 3291840 h 3291840"/>
              <a:gd name="connsiteX5" fmla="*/ 3048000 w 5466080"/>
              <a:gd name="connsiteY5" fmla="*/ 1666240 h 3291840"/>
              <a:gd name="connsiteX6" fmla="*/ 3738880 w 5466080"/>
              <a:gd name="connsiteY6" fmla="*/ 1198880 h 3291840"/>
              <a:gd name="connsiteX7" fmla="*/ 3867911 w 5466080"/>
              <a:gd name="connsiteY7" fmla="*/ 1582988 h 3291840"/>
              <a:gd name="connsiteX8" fmla="*/ 4003040 w 5466080"/>
              <a:gd name="connsiteY8" fmla="*/ 1666240 h 3291840"/>
              <a:gd name="connsiteX9" fmla="*/ 5466080 w 5466080"/>
              <a:gd name="connsiteY9" fmla="*/ 1666240 h 3291840"/>
              <a:gd name="connsiteX0" fmla="*/ 0 w 5466080"/>
              <a:gd name="connsiteY0" fmla="*/ 1706880 h 3291840"/>
              <a:gd name="connsiteX1" fmla="*/ 1625600 w 5466080"/>
              <a:gd name="connsiteY1" fmla="*/ 1706880 h 3291840"/>
              <a:gd name="connsiteX2" fmla="*/ 2133600 w 5466080"/>
              <a:gd name="connsiteY2" fmla="*/ 1595120 h 3291840"/>
              <a:gd name="connsiteX3" fmla="*/ 2397760 w 5466080"/>
              <a:gd name="connsiteY3" fmla="*/ 0 h 3291840"/>
              <a:gd name="connsiteX4" fmla="*/ 2804160 w 5466080"/>
              <a:gd name="connsiteY4" fmla="*/ 3291840 h 3291840"/>
              <a:gd name="connsiteX5" fmla="*/ 3048000 w 5466080"/>
              <a:gd name="connsiteY5" fmla="*/ 1666240 h 3291840"/>
              <a:gd name="connsiteX6" fmla="*/ 3738880 w 5466080"/>
              <a:gd name="connsiteY6" fmla="*/ 1198880 h 3291840"/>
              <a:gd name="connsiteX7" fmla="*/ 3867911 w 5466080"/>
              <a:gd name="connsiteY7" fmla="*/ 1582988 h 3291840"/>
              <a:gd name="connsiteX8" fmla="*/ 4003040 w 5466080"/>
              <a:gd name="connsiteY8" fmla="*/ 1666240 h 3291840"/>
              <a:gd name="connsiteX9" fmla="*/ 5466080 w 5466080"/>
              <a:gd name="connsiteY9" fmla="*/ 1666240 h 3291840"/>
              <a:gd name="connsiteX0" fmla="*/ 0 w 5466080"/>
              <a:gd name="connsiteY0" fmla="*/ 1706880 h 3291840"/>
              <a:gd name="connsiteX1" fmla="*/ 1625600 w 5466080"/>
              <a:gd name="connsiteY1" fmla="*/ 1706880 h 3291840"/>
              <a:gd name="connsiteX2" fmla="*/ 2133600 w 5466080"/>
              <a:gd name="connsiteY2" fmla="*/ 1595120 h 3291840"/>
              <a:gd name="connsiteX3" fmla="*/ 2397760 w 5466080"/>
              <a:gd name="connsiteY3" fmla="*/ 0 h 3291840"/>
              <a:gd name="connsiteX4" fmla="*/ 2804160 w 5466080"/>
              <a:gd name="connsiteY4" fmla="*/ 3291840 h 3291840"/>
              <a:gd name="connsiteX5" fmla="*/ 3048000 w 5466080"/>
              <a:gd name="connsiteY5" fmla="*/ 1666240 h 3291840"/>
              <a:gd name="connsiteX6" fmla="*/ 3738880 w 5466080"/>
              <a:gd name="connsiteY6" fmla="*/ 1198880 h 3291840"/>
              <a:gd name="connsiteX7" fmla="*/ 3867911 w 5466080"/>
              <a:gd name="connsiteY7" fmla="*/ 1582988 h 3291840"/>
              <a:gd name="connsiteX8" fmla="*/ 4003040 w 5466080"/>
              <a:gd name="connsiteY8" fmla="*/ 1666240 h 3291840"/>
              <a:gd name="connsiteX9" fmla="*/ 5466080 w 5466080"/>
              <a:gd name="connsiteY9" fmla="*/ 1666240 h 3291840"/>
              <a:gd name="connsiteX0" fmla="*/ 0 w 5466080"/>
              <a:gd name="connsiteY0" fmla="*/ 1706880 h 3291840"/>
              <a:gd name="connsiteX1" fmla="*/ 1625600 w 5466080"/>
              <a:gd name="connsiteY1" fmla="*/ 1706880 h 3291840"/>
              <a:gd name="connsiteX2" fmla="*/ 2133600 w 5466080"/>
              <a:gd name="connsiteY2" fmla="*/ 1595120 h 3291840"/>
              <a:gd name="connsiteX3" fmla="*/ 2397760 w 5466080"/>
              <a:gd name="connsiteY3" fmla="*/ 0 h 3291840"/>
              <a:gd name="connsiteX4" fmla="*/ 2804160 w 5466080"/>
              <a:gd name="connsiteY4" fmla="*/ 3291840 h 3291840"/>
              <a:gd name="connsiteX5" fmla="*/ 3048000 w 5466080"/>
              <a:gd name="connsiteY5" fmla="*/ 1666240 h 3291840"/>
              <a:gd name="connsiteX6" fmla="*/ 3661426 w 5466080"/>
              <a:gd name="connsiteY6" fmla="*/ 1198880 h 3291840"/>
              <a:gd name="connsiteX7" fmla="*/ 3867911 w 5466080"/>
              <a:gd name="connsiteY7" fmla="*/ 1582988 h 3291840"/>
              <a:gd name="connsiteX8" fmla="*/ 4003040 w 5466080"/>
              <a:gd name="connsiteY8" fmla="*/ 1666240 h 3291840"/>
              <a:gd name="connsiteX9" fmla="*/ 5466080 w 5466080"/>
              <a:gd name="connsiteY9" fmla="*/ 1666240 h 3291840"/>
              <a:gd name="connsiteX0" fmla="*/ 0 w 5466080"/>
              <a:gd name="connsiteY0" fmla="*/ 1706880 h 3291840"/>
              <a:gd name="connsiteX1" fmla="*/ 1625600 w 5466080"/>
              <a:gd name="connsiteY1" fmla="*/ 1706880 h 3291840"/>
              <a:gd name="connsiteX2" fmla="*/ 2133600 w 5466080"/>
              <a:gd name="connsiteY2" fmla="*/ 1595120 h 3291840"/>
              <a:gd name="connsiteX3" fmla="*/ 2397760 w 5466080"/>
              <a:gd name="connsiteY3" fmla="*/ 0 h 3291840"/>
              <a:gd name="connsiteX4" fmla="*/ 2804160 w 5466080"/>
              <a:gd name="connsiteY4" fmla="*/ 3291840 h 3291840"/>
              <a:gd name="connsiteX5" fmla="*/ 3048000 w 5466080"/>
              <a:gd name="connsiteY5" fmla="*/ 1666240 h 3291840"/>
              <a:gd name="connsiteX6" fmla="*/ 3661426 w 5466080"/>
              <a:gd name="connsiteY6" fmla="*/ 1198880 h 3291840"/>
              <a:gd name="connsiteX7" fmla="*/ 3867911 w 5466080"/>
              <a:gd name="connsiteY7" fmla="*/ 1582988 h 3291840"/>
              <a:gd name="connsiteX8" fmla="*/ 4003040 w 5466080"/>
              <a:gd name="connsiteY8" fmla="*/ 1666240 h 3291840"/>
              <a:gd name="connsiteX9" fmla="*/ 5466080 w 5466080"/>
              <a:gd name="connsiteY9" fmla="*/ 1666240 h 3291840"/>
              <a:gd name="connsiteX0" fmla="*/ 0 w 5466080"/>
              <a:gd name="connsiteY0" fmla="*/ 1706898 h 3291858"/>
              <a:gd name="connsiteX1" fmla="*/ 1625600 w 5466080"/>
              <a:gd name="connsiteY1" fmla="*/ 1706898 h 3291858"/>
              <a:gd name="connsiteX2" fmla="*/ 2133600 w 5466080"/>
              <a:gd name="connsiteY2" fmla="*/ 1595138 h 3291858"/>
              <a:gd name="connsiteX3" fmla="*/ 2397760 w 5466080"/>
              <a:gd name="connsiteY3" fmla="*/ 18 h 3291858"/>
              <a:gd name="connsiteX4" fmla="*/ 2804160 w 5466080"/>
              <a:gd name="connsiteY4" fmla="*/ 3291858 h 3291858"/>
              <a:gd name="connsiteX5" fmla="*/ 3048000 w 5466080"/>
              <a:gd name="connsiteY5" fmla="*/ 1666258 h 3291858"/>
              <a:gd name="connsiteX6" fmla="*/ 3661426 w 5466080"/>
              <a:gd name="connsiteY6" fmla="*/ 1198898 h 3291858"/>
              <a:gd name="connsiteX7" fmla="*/ 3867911 w 5466080"/>
              <a:gd name="connsiteY7" fmla="*/ 1583006 h 3291858"/>
              <a:gd name="connsiteX8" fmla="*/ 4003040 w 5466080"/>
              <a:gd name="connsiteY8" fmla="*/ 1666258 h 3291858"/>
              <a:gd name="connsiteX9" fmla="*/ 5466080 w 5466080"/>
              <a:gd name="connsiteY9" fmla="*/ 1666258 h 3291858"/>
              <a:gd name="connsiteX0" fmla="*/ 0 w 5466080"/>
              <a:gd name="connsiteY0" fmla="*/ 1706898 h 3291858"/>
              <a:gd name="connsiteX1" fmla="*/ 1625600 w 5466080"/>
              <a:gd name="connsiteY1" fmla="*/ 1706898 h 3291858"/>
              <a:gd name="connsiteX2" fmla="*/ 2133600 w 5466080"/>
              <a:gd name="connsiteY2" fmla="*/ 1595138 h 3291858"/>
              <a:gd name="connsiteX3" fmla="*/ 2397760 w 5466080"/>
              <a:gd name="connsiteY3" fmla="*/ 18 h 3291858"/>
              <a:gd name="connsiteX4" fmla="*/ 2804160 w 5466080"/>
              <a:gd name="connsiteY4" fmla="*/ 3291858 h 3291858"/>
              <a:gd name="connsiteX5" fmla="*/ 3048000 w 5466080"/>
              <a:gd name="connsiteY5" fmla="*/ 1666258 h 3291858"/>
              <a:gd name="connsiteX6" fmla="*/ 3661426 w 5466080"/>
              <a:gd name="connsiteY6" fmla="*/ 1198898 h 3291858"/>
              <a:gd name="connsiteX7" fmla="*/ 3867911 w 5466080"/>
              <a:gd name="connsiteY7" fmla="*/ 1583006 h 3291858"/>
              <a:gd name="connsiteX8" fmla="*/ 4003040 w 5466080"/>
              <a:gd name="connsiteY8" fmla="*/ 1666258 h 3291858"/>
              <a:gd name="connsiteX9" fmla="*/ 5466080 w 5466080"/>
              <a:gd name="connsiteY9" fmla="*/ 1666258 h 3291858"/>
              <a:gd name="connsiteX0" fmla="*/ 0 w 5466080"/>
              <a:gd name="connsiteY0" fmla="*/ 1706893 h 3291853"/>
              <a:gd name="connsiteX1" fmla="*/ 1625600 w 5466080"/>
              <a:gd name="connsiteY1" fmla="*/ 1706893 h 3291853"/>
              <a:gd name="connsiteX2" fmla="*/ 2133600 w 5466080"/>
              <a:gd name="connsiteY2" fmla="*/ 1595133 h 3291853"/>
              <a:gd name="connsiteX3" fmla="*/ 2397760 w 5466080"/>
              <a:gd name="connsiteY3" fmla="*/ 13 h 3291853"/>
              <a:gd name="connsiteX4" fmla="*/ 2804160 w 5466080"/>
              <a:gd name="connsiteY4" fmla="*/ 3291853 h 3291853"/>
              <a:gd name="connsiteX5" fmla="*/ 3048000 w 5466080"/>
              <a:gd name="connsiteY5" fmla="*/ 1666253 h 3291853"/>
              <a:gd name="connsiteX6" fmla="*/ 3661426 w 5466080"/>
              <a:gd name="connsiteY6" fmla="*/ 1198893 h 3291853"/>
              <a:gd name="connsiteX7" fmla="*/ 3867911 w 5466080"/>
              <a:gd name="connsiteY7" fmla="*/ 1583001 h 3291853"/>
              <a:gd name="connsiteX8" fmla="*/ 4003040 w 5466080"/>
              <a:gd name="connsiteY8" fmla="*/ 1666253 h 3291853"/>
              <a:gd name="connsiteX9" fmla="*/ 5466080 w 5466080"/>
              <a:gd name="connsiteY9" fmla="*/ 1666253 h 3291853"/>
              <a:gd name="connsiteX0" fmla="*/ 0 w 5466080"/>
              <a:gd name="connsiteY0" fmla="*/ 1706894 h 3291854"/>
              <a:gd name="connsiteX1" fmla="*/ 1625600 w 5466080"/>
              <a:gd name="connsiteY1" fmla="*/ 1706894 h 3291854"/>
              <a:gd name="connsiteX2" fmla="*/ 1786475 w 5466080"/>
              <a:gd name="connsiteY2" fmla="*/ 1425187 h 3291854"/>
              <a:gd name="connsiteX3" fmla="*/ 2133600 w 5466080"/>
              <a:gd name="connsiteY3" fmla="*/ 1595134 h 3291854"/>
              <a:gd name="connsiteX4" fmla="*/ 2397760 w 5466080"/>
              <a:gd name="connsiteY4" fmla="*/ 14 h 3291854"/>
              <a:gd name="connsiteX5" fmla="*/ 2804160 w 5466080"/>
              <a:gd name="connsiteY5" fmla="*/ 3291854 h 3291854"/>
              <a:gd name="connsiteX6" fmla="*/ 3048000 w 5466080"/>
              <a:gd name="connsiteY6" fmla="*/ 1666254 h 3291854"/>
              <a:gd name="connsiteX7" fmla="*/ 3661426 w 5466080"/>
              <a:gd name="connsiteY7" fmla="*/ 1198894 h 3291854"/>
              <a:gd name="connsiteX8" fmla="*/ 3867911 w 5466080"/>
              <a:gd name="connsiteY8" fmla="*/ 1583002 h 3291854"/>
              <a:gd name="connsiteX9" fmla="*/ 4003040 w 5466080"/>
              <a:gd name="connsiteY9" fmla="*/ 1666254 h 3291854"/>
              <a:gd name="connsiteX10" fmla="*/ 5466080 w 5466080"/>
              <a:gd name="connsiteY10" fmla="*/ 1666254 h 3291854"/>
              <a:gd name="connsiteX0" fmla="*/ 0 w 5466080"/>
              <a:gd name="connsiteY0" fmla="*/ 1706894 h 3291854"/>
              <a:gd name="connsiteX1" fmla="*/ 1625600 w 5466080"/>
              <a:gd name="connsiteY1" fmla="*/ 1706894 h 3291854"/>
              <a:gd name="connsiteX2" fmla="*/ 1786475 w 5466080"/>
              <a:gd name="connsiteY2" fmla="*/ 1425187 h 3291854"/>
              <a:gd name="connsiteX3" fmla="*/ 2133600 w 5466080"/>
              <a:gd name="connsiteY3" fmla="*/ 1595134 h 3291854"/>
              <a:gd name="connsiteX4" fmla="*/ 2397760 w 5466080"/>
              <a:gd name="connsiteY4" fmla="*/ 14 h 3291854"/>
              <a:gd name="connsiteX5" fmla="*/ 2804160 w 5466080"/>
              <a:gd name="connsiteY5" fmla="*/ 3291854 h 3291854"/>
              <a:gd name="connsiteX6" fmla="*/ 3048000 w 5466080"/>
              <a:gd name="connsiteY6" fmla="*/ 1666254 h 3291854"/>
              <a:gd name="connsiteX7" fmla="*/ 3661426 w 5466080"/>
              <a:gd name="connsiteY7" fmla="*/ 1198894 h 3291854"/>
              <a:gd name="connsiteX8" fmla="*/ 3867911 w 5466080"/>
              <a:gd name="connsiteY8" fmla="*/ 1583002 h 3291854"/>
              <a:gd name="connsiteX9" fmla="*/ 4003040 w 5466080"/>
              <a:gd name="connsiteY9" fmla="*/ 1666254 h 3291854"/>
              <a:gd name="connsiteX10" fmla="*/ 5466080 w 5466080"/>
              <a:gd name="connsiteY10" fmla="*/ 1666254 h 3291854"/>
              <a:gd name="connsiteX0" fmla="*/ 0 w 5466080"/>
              <a:gd name="connsiteY0" fmla="*/ 1706894 h 3291854"/>
              <a:gd name="connsiteX1" fmla="*/ 1625600 w 5466080"/>
              <a:gd name="connsiteY1" fmla="*/ 1706894 h 3291854"/>
              <a:gd name="connsiteX2" fmla="*/ 1786475 w 5466080"/>
              <a:gd name="connsiteY2" fmla="*/ 1425187 h 3291854"/>
              <a:gd name="connsiteX3" fmla="*/ 2133600 w 5466080"/>
              <a:gd name="connsiteY3" fmla="*/ 1595134 h 3291854"/>
              <a:gd name="connsiteX4" fmla="*/ 2397760 w 5466080"/>
              <a:gd name="connsiteY4" fmla="*/ 14 h 3291854"/>
              <a:gd name="connsiteX5" fmla="*/ 2804160 w 5466080"/>
              <a:gd name="connsiteY5" fmla="*/ 3291854 h 3291854"/>
              <a:gd name="connsiteX6" fmla="*/ 3048000 w 5466080"/>
              <a:gd name="connsiteY6" fmla="*/ 1666254 h 3291854"/>
              <a:gd name="connsiteX7" fmla="*/ 3364972 w 5466080"/>
              <a:gd name="connsiteY7" fmla="*/ 1936392 h 3291854"/>
              <a:gd name="connsiteX8" fmla="*/ 3661426 w 5466080"/>
              <a:gd name="connsiteY8" fmla="*/ 1198894 h 3291854"/>
              <a:gd name="connsiteX9" fmla="*/ 3867911 w 5466080"/>
              <a:gd name="connsiteY9" fmla="*/ 1583002 h 3291854"/>
              <a:gd name="connsiteX10" fmla="*/ 4003040 w 5466080"/>
              <a:gd name="connsiteY10" fmla="*/ 1666254 h 3291854"/>
              <a:gd name="connsiteX11" fmla="*/ 5466080 w 5466080"/>
              <a:gd name="connsiteY11" fmla="*/ 1666254 h 3291854"/>
              <a:gd name="connsiteX0" fmla="*/ 0 w 5466080"/>
              <a:gd name="connsiteY0" fmla="*/ 1706894 h 3291854"/>
              <a:gd name="connsiteX1" fmla="*/ 1625600 w 5466080"/>
              <a:gd name="connsiteY1" fmla="*/ 1706894 h 3291854"/>
              <a:gd name="connsiteX2" fmla="*/ 1673154 w 5466080"/>
              <a:gd name="connsiteY2" fmla="*/ 1655617 h 3291854"/>
              <a:gd name="connsiteX3" fmla="*/ 1786475 w 5466080"/>
              <a:gd name="connsiteY3" fmla="*/ 1425187 h 3291854"/>
              <a:gd name="connsiteX4" fmla="*/ 2133600 w 5466080"/>
              <a:gd name="connsiteY4" fmla="*/ 1595134 h 3291854"/>
              <a:gd name="connsiteX5" fmla="*/ 2397760 w 5466080"/>
              <a:gd name="connsiteY5" fmla="*/ 14 h 3291854"/>
              <a:gd name="connsiteX6" fmla="*/ 2804160 w 5466080"/>
              <a:gd name="connsiteY6" fmla="*/ 3291854 h 3291854"/>
              <a:gd name="connsiteX7" fmla="*/ 3048000 w 5466080"/>
              <a:gd name="connsiteY7" fmla="*/ 1666254 h 3291854"/>
              <a:gd name="connsiteX8" fmla="*/ 3364972 w 5466080"/>
              <a:gd name="connsiteY8" fmla="*/ 1936392 h 3291854"/>
              <a:gd name="connsiteX9" fmla="*/ 3661426 w 5466080"/>
              <a:gd name="connsiteY9" fmla="*/ 1198894 h 3291854"/>
              <a:gd name="connsiteX10" fmla="*/ 3867911 w 5466080"/>
              <a:gd name="connsiteY10" fmla="*/ 1583002 h 3291854"/>
              <a:gd name="connsiteX11" fmla="*/ 4003040 w 5466080"/>
              <a:gd name="connsiteY11" fmla="*/ 1666254 h 3291854"/>
              <a:gd name="connsiteX12" fmla="*/ 5466080 w 5466080"/>
              <a:gd name="connsiteY12" fmla="*/ 1666254 h 3291854"/>
              <a:gd name="connsiteX0" fmla="*/ 0 w 5466080"/>
              <a:gd name="connsiteY0" fmla="*/ 1706894 h 3291854"/>
              <a:gd name="connsiteX1" fmla="*/ 1625600 w 5466080"/>
              <a:gd name="connsiteY1" fmla="*/ 1706894 h 3291854"/>
              <a:gd name="connsiteX2" fmla="*/ 1686486 w 5466080"/>
              <a:gd name="connsiteY2" fmla="*/ 1660458 h 3291854"/>
              <a:gd name="connsiteX3" fmla="*/ 1786475 w 5466080"/>
              <a:gd name="connsiteY3" fmla="*/ 1425187 h 3291854"/>
              <a:gd name="connsiteX4" fmla="*/ 2133600 w 5466080"/>
              <a:gd name="connsiteY4" fmla="*/ 1595134 h 3291854"/>
              <a:gd name="connsiteX5" fmla="*/ 2397760 w 5466080"/>
              <a:gd name="connsiteY5" fmla="*/ 14 h 3291854"/>
              <a:gd name="connsiteX6" fmla="*/ 2804160 w 5466080"/>
              <a:gd name="connsiteY6" fmla="*/ 3291854 h 3291854"/>
              <a:gd name="connsiteX7" fmla="*/ 3048000 w 5466080"/>
              <a:gd name="connsiteY7" fmla="*/ 1666254 h 3291854"/>
              <a:gd name="connsiteX8" fmla="*/ 3364972 w 5466080"/>
              <a:gd name="connsiteY8" fmla="*/ 1936392 h 3291854"/>
              <a:gd name="connsiteX9" fmla="*/ 3661426 w 5466080"/>
              <a:gd name="connsiteY9" fmla="*/ 1198894 h 3291854"/>
              <a:gd name="connsiteX10" fmla="*/ 3867911 w 5466080"/>
              <a:gd name="connsiteY10" fmla="*/ 1583002 h 3291854"/>
              <a:gd name="connsiteX11" fmla="*/ 4003040 w 5466080"/>
              <a:gd name="connsiteY11" fmla="*/ 1666254 h 3291854"/>
              <a:gd name="connsiteX12" fmla="*/ 5466080 w 5466080"/>
              <a:gd name="connsiteY12" fmla="*/ 1666254 h 3291854"/>
              <a:gd name="connsiteX0" fmla="*/ 0 w 5466080"/>
              <a:gd name="connsiteY0" fmla="*/ 1706894 h 3291854"/>
              <a:gd name="connsiteX1" fmla="*/ 1625600 w 5466080"/>
              <a:gd name="connsiteY1" fmla="*/ 1706894 h 3291854"/>
              <a:gd name="connsiteX2" fmla="*/ 1686486 w 5466080"/>
              <a:gd name="connsiteY2" fmla="*/ 1660458 h 3291854"/>
              <a:gd name="connsiteX3" fmla="*/ 1786475 w 5466080"/>
              <a:gd name="connsiteY3" fmla="*/ 1425187 h 3291854"/>
              <a:gd name="connsiteX4" fmla="*/ 2133600 w 5466080"/>
              <a:gd name="connsiteY4" fmla="*/ 1595134 h 3291854"/>
              <a:gd name="connsiteX5" fmla="*/ 2397760 w 5466080"/>
              <a:gd name="connsiteY5" fmla="*/ 14 h 3291854"/>
              <a:gd name="connsiteX6" fmla="*/ 2804160 w 5466080"/>
              <a:gd name="connsiteY6" fmla="*/ 3291854 h 3291854"/>
              <a:gd name="connsiteX7" fmla="*/ 3048000 w 5466080"/>
              <a:gd name="connsiteY7" fmla="*/ 1666254 h 3291854"/>
              <a:gd name="connsiteX8" fmla="*/ 3364972 w 5466080"/>
              <a:gd name="connsiteY8" fmla="*/ 1936392 h 3291854"/>
              <a:gd name="connsiteX9" fmla="*/ 3661426 w 5466080"/>
              <a:gd name="connsiteY9" fmla="*/ 1198894 h 3291854"/>
              <a:gd name="connsiteX10" fmla="*/ 3867911 w 5466080"/>
              <a:gd name="connsiteY10" fmla="*/ 1583002 h 3291854"/>
              <a:gd name="connsiteX11" fmla="*/ 4003040 w 5466080"/>
              <a:gd name="connsiteY11" fmla="*/ 1666254 h 3291854"/>
              <a:gd name="connsiteX12" fmla="*/ 5466080 w 5466080"/>
              <a:gd name="connsiteY12" fmla="*/ 1666254 h 3291854"/>
              <a:gd name="connsiteX0" fmla="*/ 0 w 5466080"/>
              <a:gd name="connsiteY0" fmla="*/ 1706894 h 3291854"/>
              <a:gd name="connsiteX1" fmla="*/ 1625600 w 5466080"/>
              <a:gd name="connsiteY1" fmla="*/ 1706894 h 3291854"/>
              <a:gd name="connsiteX2" fmla="*/ 1686486 w 5466080"/>
              <a:gd name="connsiteY2" fmla="*/ 1660458 h 3291854"/>
              <a:gd name="connsiteX3" fmla="*/ 1786475 w 5466080"/>
              <a:gd name="connsiteY3" fmla="*/ 1425187 h 3291854"/>
              <a:gd name="connsiteX4" fmla="*/ 2133600 w 5466080"/>
              <a:gd name="connsiteY4" fmla="*/ 1595134 h 3291854"/>
              <a:gd name="connsiteX5" fmla="*/ 2397760 w 5466080"/>
              <a:gd name="connsiteY5" fmla="*/ 14 h 3291854"/>
              <a:gd name="connsiteX6" fmla="*/ 2804160 w 5466080"/>
              <a:gd name="connsiteY6" fmla="*/ 3291854 h 3291854"/>
              <a:gd name="connsiteX7" fmla="*/ 3048000 w 5466080"/>
              <a:gd name="connsiteY7" fmla="*/ 1666254 h 3291854"/>
              <a:gd name="connsiteX8" fmla="*/ 3364972 w 5466080"/>
              <a:gd name="connsiteY8" fmla="*/ 1936392 h 3291854"/>
              <a:gd name="connsiteX9" fmla="*/ 3661426 w 5466080"/>
              <a:gd name="connsiteY9" fmla="*/ 1198894 h 3291854"/>
              <a:gd name="connsiteX10" fmla="*/ 3867911 w 5466080"/>
              <a:gd name="connsiteY10" fmla="*/ 1583002 h 3291854"/>
              <a:gd name="connsiteX11" fmla="*/ 4003040 w 5466080"/>
              <a:gd name="connsiteY11" fmla="*/ 1666254 h 3291854"/>
              <a:gd name="connsiteX12" fmla="*/ 5466080 w 5466080"/>
              <a:gd name="connsiteY12" fmla="*/ 1666254 h 3291854"/>
              <a:gd name="connsiteX0" fmla="*/ 0 w 5466080"/>
              <a:gd name="connsiteY0" fmla="*/ 1706894 h 3291854"/>
              <a:gd name="connsiteX1" fmla="*/ 1625600 w 5466080"/>
              <a:gd name="connsiteY1" fmla="*/ 1706894 h 3291854"/>
              <a:gd name="connsiteX2" fmla="*/ 1686486 w 5466080"/>
              <a:gd name="connsiteY2" fmla="*/ 1660458 h 3291854"/>
              <a:gd name="connsiteX3" fmla="*/ 1786475 w 5466080"/>
              <a:gd name="connsiteY3" fmla="*/ 1425187 h 3291854"/>
              <a:gd name="connsiteX4" fmla="*/ 2133600 w 5466080"/>
              <a:gd name="connsiteY4" fmla="*/ 1595134 h 3291854"/>
              <a:gd name="connsiteX5" fmla="*/ 2397760 w 5466080"/>
              <a:gd name="connsiteY5" fmla="*/ 14 h 3291854"/>
              <a:gd name="connsiteX6" fmla="*/ 2804160 w 5466080"/>
              <a:gd name="connsiteY6" fmla="*/ 3291854 h 3291854"/>
              <a:gd name="connsiteX7" fmla="*/ 3048000 w 5466080"/>
              <a:gd name="connsiteY7" fmla="*/ 1666254 h 3291854"/>
              <a:gd name="connsiteX8" fmla="*/ 3364972 w 5466080"/>
              <a:gd name="connsiteY8" fmla="*/ 1936392 h 3291854"/>
              <a:gd name="connsiteX9" fmla="*/ 3661426 w 5466080"/>
              <a:gd name="connsiteY9" fmla="*/ 1198894 h 3291854"/>
              <a:gd name="connsiteX10" fmla="*/ 3867911 w 5466080"/>
              <a:gd name="connsiteY10" fmla="*/ 1583002 h 3291854"/>
              <a:gd name="connsiteX11" fmla="*/ 4003040 w 5466080"/>
              <a:gd name="connsiteY11" fmla="*/ 1666254 h 3291854"/>
              <a:gd name="connsiteX12" fmla="*/ 5466080 w 5466080"/>
              <a:gd name="connsiteY12" fmla="*/ 1666254 h 3291854"/>
              <a:gd name="connsiteX0" fmla="*/ 0 w 5466080"/>
              <a:gd name="connsiteY0" fmla="*/ 1706894 h 3291854"/>
              <a:gd name="connsiteX1" fmla="*/ 1625600 w 5466080"/>
              <a:gd name="connsiteY1" fmla="*/ 1706894 h 3291854"/>
              <a:gd name="connsiteX2" fmla="*/ 1686486 w 5466080"/>
              <a:gd name="connsiteY2" fmla="*/ 1660458 h 3291854"/>
              <a:gd name="connsiteX3" fmla="*/ 1786475 w 5466080"/>
              <a:gd name="connsiteY3" fmla="*/ 1425187 h 3291854"/>
              <a:gd name="connsiteX4" fmla="*/ 2133600 w 5466080"/>
              <a:gd name="connsiteY4" fmla="*/ 1595134 h 3291854"/>
              <a:gd name="connsiteX5" fmla="*/ 2397760 w 5466080"/>
              <a:gd name="connsiteY5" fmla="*/ 14 h 3291854"/>
              <a:gd name="connsiteX6" fmla="*/ 2804160 w 5466080"/>
              <a:gd name="connsiteY6" fmla="*/ 3291854 h 3291854"/>
              <a:gd name="connsiteX7" fmla="*/ 3048000 w 5466080"/>
              <a:gd name="connsiteY7" fmla="*/ 1666254 h 3291854"/>
              <a:gd name="connsiteX8" fmla="*/ 3364972 w 5466080"/>
              <a:gd name="connsiteY8" fmla="*/ 1936392 h 3291854"/>
              <a:gd name="connsiteX9" fmla="*/ 3661426 w 5466080"/>
              <a:gd name="connsiteY9" fmla="*/ 1198894 h 3291854"/>
              <a:gd name="connsiteX10" fmla="*/ 3867911 w 5466080"/>
              <a:gd name="connsiteY10" fmla="*/ 1583002 h 3291854"/>
              <a:gd name="connsiteX11" fmla="*/ 4003040 w 5466080"/>
              <a:gd name="connsiteY11" fmla="*/ 1666254 h 3291854"/>
              <a:gd name="connsiteX12" fmla="*/ 5466080 w 5466080"/>
              <a:gd name="connsiteY12" fmla="*/ 1666254 h 3291854"/>
              <a:gd name="connsiteX0" fmla="*/ 0 w 7752501"/>
              <a:gd name="connsiteY0" fmla="*/ 1704474 h 3291854"/>
              <a:gd name="connsiteX1" fmla="*/ 3912021 w 7752501"/>
              <a:gd name="connsiteY1" fmla="*/ 1706894 h 3291854"/>
              <a:gd name="connsiteX2" fmla="*/ 3972907 w 7752501"/>
              <a:gd name="connsiteY2" fmla="*/ 1660458 h 3291854"/>
              <a:gd name="connsiteX3" fmla="*/ 4072896 w 7752501"/>
              <a:gd name="connsiteY3" fmla="*/ 1425187 h 3291854"/>
              <a:gd name="connsiteX4" fmla="*/ 4420021 w 7752501"/>
              <a:gd name="connsiteY4" fmla="*/ 1595134 h 3291854"/>
              <a:gd name="connsiteX5" fmla="*/ 4684181 w 7752501"/>
              <a:gd name="connsiteY5" fmla="*/ 14 h 3291854"/>
              <a:gd name="connsiteX6" fmla="*/ 5090581 w 7752501"/>
              <a:gd name="connsiteY6" fmla="*/ 3291854 h 3291854"/>
              <a:gd name="connsiteX7" fmla="*/ 5334421 w 7752501"/>
              <a:gd name="connsiteY7" fmla="*/ 1666254 h 3291854"/>
              <a:gd name="connsiteX8" fmla="*/ 5651393 w 7752501"/>
              <a:gd name="connsiteY8" fmla="*/ 1936392 h 3291854"/>
              <a:gd name="connsiteX9" fmla="*/ 5947847 w 7752501"/>
              <a:gd name="connsiteY9" fmla="*/ 1198894 h 3291854"/>
              <a:gd name="connsiteX10" fmla="*/ 6154332 w 7752501"/>
              <a:gd name="connsiteY10" fmla="*/ 1583002 h 3291854"/>
              <a:gd name="connsiteX11" fmla="*/ 6289461 w 7752501"/>
              <a:gd name="connsiteY11" fmla="*/ 1666254 h 3291854"/>
              <a:gd name="connsiteX12" fmla="*/ 7752501 w 7752501"/>
              <a:gd name="connsiteY12" fmla="*/ 1666254 h 3291854"/>
              <a:gd name="connsiteX0" fmla="*/ 0 w 7752501"/>
              <a:gd name="connsiteY0" fmla="*/ 1704474 h 3291854"/>
              <a:gd name="connsiteX1" fmla="*/ 3912021 w 7752501"/>
              <a:gd name="connsiteY1" fmla="*/ 1706894 h 3291854"/>
              <a:gd name="connsiteX2" fmla="*/ 3972907 w 7752501"/>
              <a:gd name="connsiteY2" fmla="*/ 1660458 h 3291854"/>
              <a:gd name="connsiteX3" fmla="*/ 4072896 w 7752501"/>
              <a:gd name="connsiteY3" fmla="*/ 1425187 h 3291854"/>
              <a:gd name="connsiteX4" fmla="*/ 4420021 w 7752501"/>
              <a:gd name="connsiteY4" fmla="*/ 1595134 h 3291854"/>
              <a:gd name="connsiteX5" fmla="*/ 4684181 w 7752501"/>
              <a:gd name="connsiteY5" fmla="*/ 14 h 3291854"/>
              <a:gd name="connsiteX6" fmla="*/ 5090581 w 7752501"/>
              <a:gd name="connsiteY6" fmla="*/ 3291854 h 3291854"/>
              <a:gd name="connsiteX7" fmla="*/ 5334421 w 7752501"/>
              <a:gd name="connsiteY7" fmla="*/ 1666254 h 3291854"/>
              <a:gd name="connsiteX8" fmla="*/ 5651393 w 7752501"/>
              <a:gd name="connsiteY8" fmla="*/ 1936392 h 3291854"/>
              <a:gd name="connsiteX9" fmla="*/ 5947847 w 7752501"/>
              <a:gd name="connsiteY9" fmla="*/ 1198894 h 3291854"/>
              <a:gd name="connsiteX10" fmla="*/ 6154332 w 7752501"/>
              <a:gd name="connsiteY10" fmla="*/ 1583002 h 3291854"/>
              <a:gd name="connsiteX11" fmla="*/ 6289461 w 7752501"/>
              <a:gd name="connsiteY11" fmla="*/ 1666254 h 3291854"/>
              <a:gd name="connsiteX12" fmla="*/ 7752501 w 7752501"/>
              <a:gd name="connsiteY12" fmla="*/ 1666254 h 3291854"/>
              <a:gd name="connsiteX0" fmla="*/ 0 w 7752501"/>
              <a:gd name="connsiteY0" fmla="*/ 1704474 h 3291854"/>
              <a:gd name="connsiteX1" fmla="*/ 1550500 w 7752501"/>
              <a:gd name="connsiteY1" fmla="*/ 1706208 h 3291854"/>
              <a:gd name="connsiteX2" fmla="*/ 3912021 w 7752501"/>
              <a:gd name="connsiteY2" fmla="*/ 1706894 h 3291854"/>
              <a:gd name="connsiteX3" fmla="*/ 3972907 w 7752501"/>
              <a:gd name="connsiteY3" fmla="*/ 1660458 h 3291854"/>
              <a:gd name="connsiteX4" fmla="*/ 4072896 w 7752501"/>
              <a:gd name="connsiteY4" fmla="*/ 1425187 h 3291854"/>
              <a:gd name="connsiteX5" fmla="*/ 4420021 w 7752501"/>
              <a:gd name="connsiteY5" fmla="*/ 1595134 h 3291854"/>
              <a:gd name="connsiteX6" fmla="*/ 4684181 w 7752501"/>
              <a:gd name="connsiteY6" fmla="*/ 14 h 3291854"/>
              <a:gd name="connsiteX7" fmla="*/ 5090581 w 7752501"/>
              <a:gd name="connsiteY7" fmla="*/ 3291854 h 3291854"/>
              <a:gd name="connsiteX8" fmla="*/ 5334421 w 7752501"/>
              <a:gd name="connsiteY8" fmla="*/ 1666254 h 3291854"/>
              <a:gd name="connsiteX9" fmla="*/ 5651393 w 7752501"/>
              <a:gd name="connsiteY9" fmla="*/ 1936392 h 3291854"/>
              <a:gd name="connsiteX10" fmla="*/ 5947847 w 7752501"/>
              <a:gd name="connsiteY10" fmla="*/ 1198894 h 3291854"/>
              <a:gd name="connsiteX11" fmla="*/ 6154332 w 7752501"/>
              <a:gd name="connsiteY11" fmla="*/ 1583002 h 3291854"/>
              <a:gd name="connsiteX12" fmla="*/ 6289461 w 7752501"/>
              <a:gd name="connsiteY12" fmla="*/ 1666254 h 3291854"/>
              <a:gd name="connsiteX13" fmla="*/ 7752501 w 7752501"/>
              <a:gd name="connsiteY13" fmla="*/ 1666254 h 3291854"/>
              <a:gd name="connsiteX0" fmla="*/ 0 w 7752501"/>
              <a:gd name="connsiteY0" fmla="*/ 1704474 h 3291854"/>
              <a:gd name="connsiteX1" fmla="*/ 195979 w 7752501"/>
              <a:gd name="connsiteY1" fmla="*/ 1961810 h 3291854"/>
              <a:gd name="connsiteX2" fmla="*/ 1550500 w 7752501"/>
              <a:gd name="connsiteY2" fmla="*/ 1706208 h 3291854"/>
              <a:gd name="connsiteX3" fmla="*/ 3912021 w 7752501"/>
              <a:gd name="connsiteY3" fmla="*/ 1706894 h 3291854"/>
              <a:gd name="connsiteX4" fmla="*/ 3972907 w 7752501"/>
              <a:gd name="connsiteY4" fmla="*/ 1660458 h 3291854"/>
              <a:gd name="connsiteX5" fmla="*/ 4072896 w 7752501"/>
              <a:gd name="connsiteY5" fmla="*/ 1425187 h 3291854"/>
              <a:gd name="connsiteX6" fmla="*/ 4420021 w 7752501"/>
              <a:gd name="connsiteY6" fmla="*/ 1595134 h 3291854"/>
              <a:gd name="connsiteX7" fmla="*/ 4684181 w 7752501"/>
              <a:gd name="connsiteY7" fmla="*/ 14 h 3291854"/>
              <a:gd name="connsiteX8" fmla="*/ 5090581 w 7752501"/>
              <a:gd name="connsiteY8" fmla="*/ 3291854 h 3291854"/>
              <a:gd name="connsiteX9" fmla="*/ 5334421 w 7752501"/>
              <a:gd name="connsiteY9" fmla="*/ 1666254 h 3291854"/>
              <a:gd name="connsiteX10" fmla="*/ 5651393 w 7752501"/>
              <a:gd name="connsiteY10" fmla="*/ 1936392 h 3291854"/>
              <a:gd name="connsiteX11" fmla="*/ 5947847 w 7752501"/>
              <a:gd name="connsiteY11" fmla="*/ 1198894 h 3291854"/>
              <a:gd name="connsiteX12" fmla="*/ 6154332 w 7752501"/>
              <a:gd name="connsiteY12" fmla="*/ 1583002 h 3291854"/>
              <a:gd name="connsiteX13" fmla="*/ 6289461 w 7752501"/>
              <a:gd name="connsiteY13" fmla="*/ 1666254 h 3291854"/>
              <a:gd name="connsiteX14" fmla="*/ 7752501 w 7752501"/>
              <a:gd name="connsiteY14" fmla="*/ 1666254 h 3291854"/>
              <a:gd name="connsiteX0" fmla="*/ 0 w 7752501"/>
              <a:gd name="connsiteY0" fmla="*/ 1704474 h 3291854"/>
              <a:gd name="connsiteX1" fmla="*/ 217310 w 7752501"/>
              <a:gd name="connsiteY1" fmla="*/ 1899846 h 3291854"/>
              <a:gd name="connsiteX2" fmla="*/ 1550500 w 7752501"/>
              <a:gd name="connsiteY2" fmla="*/ 1706208 h 3291854"/>
              <a:gd name="connsiteX3" fmla="*/ 3912021 w 7752501"/>
              <a:gd name="connsiteY3" fmla="*/ 1706894 h 3291854"/>
              <a:gd name="connsiteX4" fmla="*/ 3972907 w 7752501"/>
              <a:gd name="connsiteY4" fmla="*/ 1660458 h 3291854"/>
              <a:gd name="connsiteX5" fmla="*/ 4072896 w 7752501"/>
              <a:gd name="connsiteY5" fmla="*/ 1425187 h 3291854"/>
              <a:gd name="connsiteX6" fmla="*/ 4420021 w 7752501"/>
              <a:gd name="connsiteY6" fmla="*/ 1595134 h 3291854"/>
              <a:gd name="connsiteX7" fmla="*/ 4684181 w 7752501"/>
              <a:gd name="connsiteY7" fmla="*/ 14 h 3291854"/>
              <a:gd name="connsiteX8" fmla="*/ 5090581 w 7752501"/>
              <a:gd name="connsiteY8" fmla="*/ 3291854 h 3291854"/>
              <a:gd name="connsiteX9" fmla="*/ 5334421 w 7752501"/>
              <a:gd name="connsiteY9" fmla="*/ 1666254 h 3291854"/>
              <a:gd name="connsiteX10" fmla="*/ 5651393 w 7752501"/>
              <a:gd name="connsiteY10" fmla="*/ 1936392 h 3291854"/>
              <a:gd name="connsiteX11" fmla="*/ 5947847 w 7752501"/>
              <a:gd name="connsiteY11" fmla="*/ 1198894 h 3291854"/>
              <a:gd name="connsiteX12" fmla="*/ 6154332 w 7752501"/>
              <a:gd name="connsiteY12" fmla="*/ 1583002 h 3291854"/>
              <a:gd name="connsiteX13" fmla="*/ 6289461 w 7752501"/>
              <a:gd name="connsiteY13" fmla="*/ 1666254 h 3291854"/>
              <a:gd name="connsiteX14" fmla="*/ 7752501 w 7752501"/>
              <a:gd name="connsiteY14" fmla="*/ 1666254 h 3291854"/>
              <a:gd name="connsiteX0" fmla="*/ 0 w 7752501"/>
              <a:gd name="connsiteY0" fmla="*/ 1704474 h 3291854"/>
              <a:gd name="connsiteX1" fmla="*/ 217310 w 7752501"/>
              <a:gd name="connsiteY1" fmla="*/ 1899846 h 3291854"/>
              <a:gd name="connsiteX2" fmla="*/ 419955 w 7752501"/>
              <a:gd name="connsiteY2" fmla="*/ 1721699 h 3291854"/>
              <a:gd name="connsiteX3" fmla="*/ 1550500 w 7752501"/>
              <a:gd name="connsiteY3" fmla="*/ 1706208 h 3291854"/>
              <a:gd name="connsiteX4" fmla="*/ 3912021 w 7752501"/>
              <a:gd name="connsiteY4" fmla="*/ 1706894 h 3291854"/>
              <a:gd name="connsiteX5" fmla="*/ 3972907 w 7752501"/>
              <a:gd name="connsiteY5" fmla="*/ 1660458 h 3291854"/>
              <a:gd name="connsiteX6" fmla="*/ 4072896 w 7752501"/>
              <a:gd name="connsiteY6" fmla="*/ 1425187 h 3291854"/>
              <a:gd name="connsiteX7" fmla="*/ 4420021 w 7752501"/>
              <a:gd name="connsiteY7" fmla="*/ 1595134 h 3291854"/>
              <a:gd name="connsiteX8" fmla="*/ 4684181 w 7752501"/>
              <a:gd name="connsiteY8" fmla="*/ 14 h 3291854"/>
              <a:gd name="connsiteX9" fmla="*/ 5090581 w 7752501"/>
              <a:gd name="connsiteY9" fmla="*/ 3291854 h 3291854"/>
              <a:gd name="connsiteX10" fmla="*/ 5334421 w 7752501"/>
              <a:gd name="connsiteY10" fmla="*/ 1666254 h 3291854"/>
              <a:gd name="connsiteX11" fmla="*/ 5651393 w 7752501"/>
              <a:gd name="connsiteY11" fmla="*/ 1936392 h 3291854"/>
              <a:gd name="connsiteX12" fmla="*/ 5947847 w 7752501"/>
              <a:gd name="connsiteY12" fmla="*/ 1198894 h 3291854"/>
              <a:gd name="connsiteX13" fmla="*/ 6154332 w 7752501"/>
              <a:gd name="connsiteY13" fmla="*/ 1583002 h 3291854"/>
              <a:gd name="connsiteX14" fmla="*/ 6289461 w 7752501"/>
              <a:gd name="connsiteY14" fmla="*/ 1666254 h 3291854"/>
              <a:gd name="connsiteX15" fmla="*/ 7752501 w 7752501"/>
              <a:gd name="connsiteY15" fmla="*/ 1666254 h 3291854"/>
              <a:gd name="connsiteX0" fmla="*/ 0 w 7752501"/>
              <a:gd name="connsiteY0" fmla="*/ 1704474 h 3291854"/>
              <a:gd name="connsiteX1" fmla="*/ 217310 w 7752501"/>
              <a:gd name="connsiteY1" fmla="*/ 1899846 h 3291854"/>
              <a:gd name="connsiteX2" fmla="*/ 419955 w 7752501"/>
              <a:gd name="connsiteY2" fmla="*/ 1721699 h 3291854"/>
              <a:gd name="connsiteX3" fmla="*/ 707924 w 7752501"/>
              <a:gd name="connsiteY3" fmla="*/ 2682142 h 3291854"/>
              <a:gd name="connsiteX4" fmla="*/ 1550500 w 7752501"/>
              <a:gd name="connsiteY4" fmla="*/ 1706208 h 3291854"/>
              <a:gd name="connsiteX5" fmla="*/ 3912021 w 7752501"/>
              <a:gd name="connsiteY5" fmla="*/ 1706894 h 3291854"/>
              <a:gd name="connsiteX6" fmla="*/ 3972907 w 7752501"/>
              <a:gd name="connsiteY6" fmla="*/ 1660458 h 3291854"/>
              <a:gd name="connsiteX7" fmla="*/ 4072896 w 7752501"/>
              <a:gd name="connsiteY7" fmla="*/ 1425187 h 3291854"/>
              <a:gd name="connsiteX8" fmla="*/ 4420021 w 7752501"/>
              <a:gd name="connsiteY8" fmla="*/ 1595134 h 3291854"/>
              <a:gd name="connsiteX9" fmla="*/ 4684181 w 7752501"/>
              <a:gd name="connsiteY9" fmla="*/ 14 h 3291854"/>
              <a:gd name="connsiteX10" fmla="*/ 5090581 w 7752501"/>
              <a:gd name="connsiteY10" fmla="*/ 3291854 h 3291854"/>
              <a:gd name="connsiteX11" fmla="*/ 5334421 w 7752501"/>
              <a:gd name="connsiteY11" fmla="*/ 1666254 h 3291854"/>
              <a:gd name="connsiteX12" fmla="*/ 5651393 w 7752501"/>
              <a:gd name="connsiteY12" fmla="*/ 1936392 h 3291854"/>
              <a:gd name="connsiteX13" fmla="*/ 5947847 w 7752501"/>
              <a:gd name="connsiteY13" fmla="*/ 1198894 h 3291854"/>
              <a:gd name="connsiteX14" fmla="*/ 6154332 w 7752501"/>
              <a:gd name="connsiteY14" fmla="*/ 1583002 h 3291854"/>
              <a:gd name="connsiteX15" fmla="*/ 6289461 w 7752501"/>
              <a:gd name="connsiteY15" fmla="*/ 1666254 h 3291854"/>
              <a:gd name="connsiteX16" fmla="*/ 7752501 w 7752501"/>
              <a:gd name="connsiteY16" fmla="*/ 1666254 h 3291854"/>
              <a:gd name="connsiteX0" fmla="*/ 0 w 7752501"/>
              <a:gd name="connsiteY0" fmla="*/ 1704474 h 3291854"/>
              <a:gd name="connsiteX1" fmla="*/ 217310 w 7752501"/>
              <a:gd name="connsiteY1" fmla="*/ 1899846 h 3291854"/>
              <a:gd name="connsiteX2" fmla="*/ 419955 w 7752501"/>
              <a:gd name="connsiteY2" fmla="*/ 1721699 h 3291854"/>
              <a:gd name="connsiteX3" fmla="*/ 707924 w 7752501"/>
              <a:gd name="connsiteY3" fmla="*/ 2682142 h 3291854"/>
              <a:gd name="connsiteX4" fmla="*/ 1027890 w 7752501"/>
              <a:gd name="connsiteY4" fmla="*/ 854203 h 3291854"/>
              <a:gd name="connsiteX5" fmla="*/ 1550500 w 7752501"/>
              <a:gd name="connsiteY5" fmla="*/ 1706208 h 3291854"/>
              <a:gd name="connsiteX6" fmla="*/ 3912021 w 7752501"/>
              <a:gd name="connsiteY6" fmla="*/ 1706894 h 3291854"/>
              <a:gd name="connsiteX7" fmla="*/ 3972907 w 7752501"/>
              <a:gd name="connsiteY7" fmla="*/ 1660458 h 3291854"/>
              <a:gd name="connsiteX8" fmla="*/ 4072896 w 7752501"/>
              <a:gd name="connsiteY8" fmla="*/ 1425187 h 3291854"/>
              <a:gd name="connsiteX9" fmla="*/ 4420021 w 7752501"/>
              <a:gd name="connsiteY9" fmla="*/ 1595134 h 3291854"/>
              <a:gd name="connsiteX10" fmla="*/ 4684181 w 7752501"/>
              <a:gd name="connsiteY10" fmla="*/ 14 h 3291854"/>
              <a:gd name="connsiteX11" fmla="*/ 5090581 w 7752501"/>
              <a:gd name="connsiteY11" fmla="*/ 3291854 h 3291854"/>
              <a:gd name="connsiteX12" fmla="*/ 5334421 w 7752501"/>
              <a:gd name="connsiteY12" fmla="*/ 1666254 h 3291854"/>
              <a:gd name="connsiteX13" fmla="*/ 5651393 w 7752501"/>
              <a:gd name="connsiteY13" fmla="*/ 1936392 h 3291854"/>
              <a:gd name="connsiteX14" fmla="*/ 5947847 w 7752501"/>
              <a:gd name="connsiteY14" fmla="*/ 1198894 h 3291854"/>
              <a:gd name="connsiteX15" fmla="*/ 6154332 w 7752501"/>
              <a:gd name="connsiteY15" fmla="*/ 1583002 h 3291854"/>
              <a:gd name="connsiteX16" fmla="*/ 6289461 w 7752501"/>
              <a:gd name="connsiteY16" fmla="*/ 1666254 h 3291854"/>
              <a:gd name="connsiteX17" fmla="*/ 7752501 w 7752501"/>
              <a:gd name="connsiteY17" fmla="*/ 1666254 h 3291854"/>
              <a:gd name="connsiteX0" fmla="*/ 0 w 7752501"/>
              <a:gd name="connsiteY0" fmla="*/ 1704474 h 3291854"/>
              <a:gd name="connsiteX1" fmla="*/ 217310 w 7752501"/>
              <a:gd name="connsiteY1" fmla="*/ 1899846 h 3291854"/>
              <a:gd name="connsiteX2" fmla="*/ 419955 w 7752501"/>
              <a:gd name="connsiteY2" fmla="*/ 1721699 h 3291854"/>
              <a:gd name="connsiteX3" fmla="*/ 707924 w 7752501"/>
              <a:gd name="connsiteY3" fmla="*/ 2682142 h 3291854"/>
              <a:gd name="connsiteX4" fmla="*/ 1027890 w 7752501"/>
              <a:gd name="connsiteY4" fmla="*/ 854203 h 3291854"/>
              <a:gd name="connsiteX5" fmla="*/ 1315859 w 7752501"/>
              <a:gd name="connsiteY5" fmla="*/ 1977301 h 3291854"/>
              <a:gd name="connsiteX6" fmla="*/ 1550500 w 7752501"/>
              <a:gd name="connsiteY6" fmla="*/ 1706208 h 3291854"/>
              <a:gd name="connsiteX7" fmla="*/ 3912021 w 7752501"/>
              <a:gd name="connsiteY7" fmla="*/ 1706894 h 3291854"/>
              <a:gd name="connsiteX8" fmla="*/ 3972907 w 7752501"/>
              <a:gd name="connsiteY8" fmla="*/ 1660458 h 3291854"/>
              <a:gd name="connsiteX9" fmla="*/ 4072896 w 7752501"/>
              <a:gd name="connsiteY9" fmla="*/ 1425187 h 3291854"/>
              <a:gd name="connsiteX10" fmla="*/ 4420021 w 7752501"/>
              <a:gd name="connsiteY10" fmla="*/ 1595134 h 3291854"/>
              <a:gd name="connsiteX11" fmla="*/ 4684181 w 7752501"/>
              <a:gd name="connsiteY11" fmla="*/ 14 h 3291854"/>
              <a:gd name="connsiteX12" fmla="*/ 5090581 w 7752501"/>
              <a:gd name="connsiteY12" fmla="*/ 3291854 h 3291854"/>
              <a:gd name="connsiteX13" fmla="*/ 5334421 w 7752501"/>
              <a:gd name="connsiteY13" fmla="*/ 1666254 h 3291854"/>
              <a:gd name="connsiteX14" fmla="*/ 5651393 w 7752501"/>
              <a:gd name="connsiteY14" fmla="*/ 1936392 h 3291854"/>
              <a:gd name="connsiteX15" fmla="*/ 5947847 w 7752501"/>
              <a:gd name="connsiteY15" fmla="*/ 1198894 h 3291854"/>
              <a:gd name="connsiteX16" fmla="*/ 6154332 w 7752501"/>
              <a:gd name="connsiteY16" fmla="*/ 1583002 h 3291854"/>
              <a:gd name="connsiteX17" fmla="*/ 6289461 w 7752501"/>
              <a:gd name="connsiteY17" fmla="*/ 1666254 h 3291854"/>
              <a:gd name="connsiteX18" fmla="*/ 7752501 w 7752501"/>
              <a:gd name="connsiteY18" fmla="*/ 1666254 h 3291854"/>
              <a:gd name="connsiteX0" fmla="*/ 0 w 7752501"/>
              <a:gd name="connsiteY0" fmla="*/ 1704474 h 3291854"/>
              <a:gd name="connsiteX1" fmla="*/ 206644 w 7752501"/>
              <a:gd name="connsiteY1" fmla="*/ 1520316 h 3291854"/>
              <a:gd name="connsiteX2" fmla="*/ 419955 w 7752501"/>
              <a:gd name="connsiteY2" fmla="*/ 1721699 h 3291854"/>
              <a:gd name="connsiteX3" fmla="*/ 707924 w 7752501"/>
              <a:gd name="connsiteY3" fmla="*/ 2682142 h 3291854"/>
              <a:gd name="connsiteX4" fmla="*/ 1027890 w 7752501"/>
              <a:gd name="connsiteY4" fmla="*/ 854203 h 3291854"/>
              <a:gd name="connsiteX5" fmla="*/ 1315859 w 7752501"/>
              <a:gd name="connsiteY5" fmla="*/ 1977301 h 3291854"/>
              <a:gd name="connsiteX6" fmla="*/ 1550500 w 7752501"/>
              <a:gd name="connsiteY6" fmla="*/ 1706208 h 3291854"/>
              <a:gd name="connsiteX7" fmla="*/ 3912021 w 7752501"/>
              <a:gd name="connsiteY7" fmla="*/ 1706894 h 3291854"/>
              <a:gd name="connsiteX8" fmla="*/ 3972907 w 7752501"/>
              <a:gd name="connsiteY8" fmla="*/ 1660458 h 3291854"/>
              <a:gd name="connsiteX9" fmla="*/ 4072896 w 7752501"/>
              <a:gd name="connsiteY9" fmla="*/ 1425187 h 3291854"/>
              <a:gd name="connsiteX10" fmla="*/ 4420021 w 7752501"/>
              <a:gd name="connsiteY10" fmla="*/ 1595134 h 3291854"/>
              <a:gd name="connsiteX11" fmla="*/ 4684181 w 7752501"/>
              <a:gd name="connsiteY11" fmla="*/ 14 h 3291854"/>
              <a:gd name="connsiteX12" fmla="*/ 5090581 w 7752501"/>
              <a:gd name="connsiteY12" fmla="*/ 3291854 h 3291854"/>
              <a:gd name="connsiteX13" fmla="*/ 5334421 w 7752501"/>
              <a:gd name="connsiteY13" fmla="*/ 1666254 h 3291854"/>
              <a:gd name="connsiteX14" fmla="*/ 5651393 w 7752501"/>
              <a:gd name="connsiteY14" fmla="*/ 1936392 h 3291854"/>
              <a:gd name="connsiteX15" fmla="*/ 5947847 w 7752501"/>
              <a:gd name="connsiteY15" fmla="*/ 1198894 h 3291854"/>
              <a:gd name="connsiteX16" fmla="*/ 6154332 w 7752501"/>
              <a:gd name="connsiteY16" fmla="*/ 1583002 h 3291854"/>
              <a:gd name="connsiteX17" fmla="*/ 6289461 w 7752501"/>
              <a:gd name="connsiteY17" fmla="*/ 1666254 h 3291854"/>
              <a:gd name="connsiteX18" fmla="*/ 7752501 w 7752501"/>
              <a:gd name="connsiteY18" fmla="*/ 1666254 h 3291854"/>
              <a:gd name="connsiteX0" fmla="*/ 0 w 7752501"/>
              <a:gd name="connsiteY0" fmla="*/ 1704474 h 3291854"/>
              <a:gd name="connsiteX1" fmla="*/ 206644 w 7752501"/>
              <a:gd name="connsiteY1" fmla="*/ 1520316 h 3291854"/>
              <a:gd name="connsiteX2" fmla="*/ 494614 w 7752501"/>
              <a:gd name="connsiteY2" fmla="*/ 1721699 h 3291854"/>
              <a:gd name="connsiteX3" fmla="*/ 707924 w 7752501"/>
              <a:gd name="connsiteY3" fmla="*/ 2682142 h 3291854"/>
              <a:gd name="connsiteX4" fmla="*/ 1027890 w 7752501"/>
              <a:gd name="connsiteY4" fmla="*/ 854203 h 3291854"/>
              <a:gd name="connsiteX5" fmla="*/ 1315859 w 7752501"/>
              <a:gd name="connsiteY5" fmla="*/ 1977301 h 3291854"/>
              <a:gd name="connsiteX6" fmla="*/ 1550500 w 7752501"/>
              <a:gd name="connsiteY6" fmla="*/ 1706208 h 3291854"/>
              <a:gd name="connsiteX7" fmla="*/ 3912021 w 7752501"/>
              <a:gd name="connsiteY7" fmla="*/ 1706894 h 3291854"/>
              <a:gd name="connsiteX8" fmla="*/ 3972907 w 7752501"/>
              <a:gd name="connsiteY8" fmla="*/ 1660458 h 3291854"/>
              <a:gd name="connsiteX9" fmla="*/ 4072896 w 7752501"/>
              <a:gd name="connsiteY9" fmla="*/ 1425187 h 3291854"/>
              <a:gd name="connsiteX10" fmla="*/ 4420021 w 7752501"/>
              <a:gd name="connsiteY10" fmla="*/ 1595134 h 3291854"/>
              <a:gd name="connsiteX11" fmla="*/ 4684181 w 7752501"/>
              <a:gd name="connsiteY11" fmla="*/ 14 h 3291854"/>
              <a:gd name="connsiteX12" fmla="*/ 5090581 w 7752501"/>
              <a:gd name="connsiteY12" fmla="*/ 3291854 h 3291854"/>
              <a:gd name="connsiteX13" fmla="*/ 5334421 w 7752501"/>
              <a:gd name="connsiteY13" fmla="*/ 1666254 h 3291854"/>
              <a:gd name="connsiteX14" fmla="*/ 5651393 w 7752501"/>
              <a:gd name="connsiteY14" fmla="*/ 1936392 h 3291854"/>
              <a:gd name="connsiteX15" fmla="*/ 5947847 w 7752501"/>
              <a:gd name="connsiteY15" fmla="*/ 1198894 h 3291854"/>
              <a:gd name="connsiteX16" fmla="*/ 6154332 w 7752501"/>
              <a:gd name="connsiteY16" fmla="*/ 1583002 h 3291854"/>
              <a:gd name="connsiteX17" fmla="*/ 6289461 w 7752501"/>
              <a:gd name="connsiteY17" fmla="*/ 1666254 h 3291854"/>
              <a:gd name="connsiteX18" fmla="*/ 7752501 w 7752501"/>
              <a:gd name="connsiteY18" fmla="*/ 1666254 h 3291854"/>
              <a:gd name="connsiteX0" fmla="*/ 0 w 7752501"/>
              <a:gd name="connsiteY0" fmla="*/ 1704474 h 3291854"/>
              <a:gd name="connsiteX1" fmla="*/ 206644 w 7752501"/>
              <a:gd name="connsiteY1" fmla="*/ 1520316 h 3291854"/>
              <a:gd name="connsiteX2" fmla="*/ 494614 w 7752501"/>
              <a:gd name="connsiteY2" fmla="*/ 1721699 h 3291854"/>
              <a:gd name="connsiteX3" fmla="*/ 782583 w 7752501"/>
              <a:gd name="connsiteY3" fmla="*/ 2682142 h 3291854"/>
              <a:gd name="connsiteX4" fmla="*/ 1027890 w 7752501"/>
              <a:gd name="connsiteY4" fmla="*/ 854203 h 3291854"/>
              <a:gd name="connsiteX5" fmla="*/ 1315859 w 7752501"/>
              <a:gd name="connsiteY5" fmla="*/ 1977301 h 3291854"/>
              <a:gd name="connsiteX6" fmla="*/ 1550500 w 7752501"/>
              <a:gd name="connsiteY6" fmla="*/ 1706208 h 3291854"/>
              <a:gd name="connsiteX7" fmla="*/ 3912021 w 7752501"/>
              <a:gd name="connsiteY7" fmla="*/ 1706894 h 3291854"/>
              <a:gd name="connsiteX8" fmla="*/ 3972907 w 7752501"/>
              <a:gd name="connsiteY8" fmla="*/ 1660458 h 3291854"/>
              <a:gd name="connsiteX9" fmla="*/ 4072896 w 7752501"/>
              <a:gd name="connsiteY9" fmla="*/ 1425187 h 3291854"/>
              <a:gd name="connsiteX10" fmla="*/ 4420021 w 7752501"/>
              <a:gd name="connsiteY10" fmla="*/ 1595134 h 3291854"/>
              <a:gd name="connsiteX11" fmla="*/ 4684181 w 7752501"/>
              <a:gd name="connsiteY11" fmla="*/ 14 h 3291854"/>
              <a:gd name="connsiteX12" fmla="*/ 5090581 w 7752501"/>
              <a:gd name="connsiteY12" fmla="*/ 3291854 h 3291854"/>
              <a:gd name="connsiteX13" fmla="*/ 5334421 w 7752501"/>
              <a:gd name="connsiteY13" fmla="*/ 1666254 h 3291854"/>
              <a:gd name="connsiteX14" fmla="*/ 5651393 w 7752501"/>
              <a:gd name="connsiteY14" fmla="*/ 1936392 h 3291854"/>
              <a:gd name="connsiteX15" fmla="*/ 5947847 w 7752501"/>
              <a:gd name="connsiteY15" fmla="*/ 1198894 h 3291854"/>
              <a:gd name="connsiteX16" fmla="*/ 6154332 w 7752501"/>
              <a:gd name="connsiteY16" fmla="*/ 1583002 h 3291854"/>
              <a:gd name="connsiteX17" fmla="*/ 6289461 w 7752501"/>
              <a:gd name="connsiteY17" fmla="*/ 1666254 h 3291854"/>
              <a:gd name="connsiteX18" fmla="*/ 7752501 w 7752501"/>
              <a:gd name="connsiteY18" fmla="*/ 1666254 h 3291854"/>
              <a:gd name="connsiteX0" fmla="*/ 0 w 7752501"/>
              <a:gd name="connsiteY0" fmla="*/ 1704474 h 3291854"/>
              <a:gd name="connsiteX1" fmla="*/ 206644 w 7752501"/>
              <a:gd name="connsiteY1" fmla="*/ 1520316 h 3291854"/>
              <a:gd name="connsiteX2" fmla="*/ 494614 w 7752501"/>
              <a:gd name="connsiteY2" fmla="*/ 1721699 h 3291854"/>
              <a:gd name="connsiteX3" fmla="*/ 782583 w 7752501"/>
              <a:gd name="connsiteY3" fmla="*/ 2682142 h 3291854"/>
              <a:gd name="connsiteX4" fmla="*/ 1059886 w 7752501"/>
              <a:gd name="connsiteY4" fmla="*/ 838711 h 3291854"/>
              <a:gd name="connsiteX5" fmla="*/ 1315859 w 7752501"/>
              <a:gd name="connsiteY5" fmla="*/ 1977301 h 3291854"/>
              <a:gd name="connsiteX6" fmla="*/ 1550500 w 7752501"/>
              <a:gd name="connsiteY6" fmla="*/ 1706208 h 3291854"/>
              <a:gd name="connsiteX7" fmla="*/ 3912021 w 7752501"/>
              <a:gd name="connsiteY7" fmla="*/ 1706894 h 3291854"/>
              <a:gd name="connsiteX8" fmla="*/ 3972907 w 7752501"/>
              <a:gd name="connsiteY8" fmla="*/ 1660458 h 3291854"/>
              <a:gd name="connsiteX9" fmla="*/ 4072896 w 7752501"/>
              <a:gd name="connsiteY9" fmla="*/ 1425187 h 3291854"/>
              <a:gd name="connsiteX10" fmla="*/ 4420021 w 7752501"/>
              <a:gd name="connsiteY10" fmla="*/ 1595134 h 3291854"/>
              <a:gd name="connsiteX11" fmla="*/ 4684181 w 7752501"/>
              <a:gd name="connsiteY11" fmla="*/ 14 h 3291854"/>
              <a:gd name="connsiteX12" fmla="*/ 5090581 w 7752501"/>
              <a:gd name="connsiteY12" fmla="*/ 3291854 h 3291854"/>
              <a:gd name="connsiteX13" fmla="*/ 5334421 w 7752501"/>
              <a:gd name="connsiteY13" fmla="*/ 1666254 h 3291854"/>
              <a:gd name="connsiteX14" fmla="*/ 5651393 w 7752501"/>
              <a:gd name="connsiteY14" fmla="*/ 1936392 h 3291854"/>
              <a:gd name="connsiteX15" fmla="*/ 5947847 w 7752501"/>
              <a:gd name="connsiteY15" fmla="*/ 1198894 h 3291854"/>
              <a:gd name="connsiteX16" fmla="*/ 6154332 w 7752501"/>
              <a:gd name="connsiteY16" fmla="*/ 1583002 h 3291854"/>
              <a:gd name="connsiteX17" fmla="*/ 6289461 w 7752501"/>
              <a:gd name="connsiteY17" fmla="*/ 1666254 h 3291854"/>
              <a:gd name="connsiteX18" fmla="*/ 7752501 w 7752501"/>
              <a:gd name="connsiteY18" fmla="*/ 1666254 h 3291854"/>
              <a:gd name="connsiteX0" fmla="*/ 0 w 7752501"/>
              <a:gd name="connsiteY0" fmla="*/ 1704474 h 3291854"/>
              <a:gd name="connsiteX1" fmla="*/ 270638 w 7752501"/>
              <a:gd name="connsiteY1" fmla="*/ 1853373 h 3291854"/>
              <a:gd name="connsiteX2" fmla="*/ 494614 w 7752501"/>
              <a:gd name="connsiteY2" fmla="*/ 1721699 h 3291854"/>
              <a:gd name="connsiteX3" fmla="*/ 782583 w 7752501"/>
              <a:gd name="connsiteY3" fmla="*/ 2682142 h 3291854"/>
              <a:gd name="connsiteX4" fmla="*/ 1059886 w 7752501"/>
              <a:gd name="connsiteY4" fmla="*/ 838711 h 3291854"/>
              <a:gd name="connsiteX5" fmla="*/ 1315859 w 7752501"/>
              <a:gd name="connsiteY5" fmla="*/ 1977301 h 3291854"/>
              <a:gd name="connsiteX6" fmla="*/ 1550500 w 7752501"/>
              <a:gd name="connsiteY6" fmla="*/ 1706208 h 3291854"/>
              <a:gd name="connsiteX7" fmla="*/ 3912021 w 7752501"/>
              <a:gd name="connsiteY7" fmla="*/ 1706894 h 3291854"/>
              <a:gd name="connsiteX8" fmla="*/ 3972907 w 7752501"/>
              <a:gd name="connsiteY8" fmla="*/ 1660458 h 3291854"/>
              <a:gd name="connsiteX9" fmla="*/ 4072896 w 7752501"/>
              <a:gd name="connsiteY9" fmla="*/ 1425187 h 3291854"/>
              <a:gd name="connsiteX10" fmla="*/ 4420021 w 7752501"/>
              <a:gd name="connsiteY10" fmla="*/ 1595134 h 3291854"/>
              <a:gd name="connsiteX11" fmla="*/ 4684181 w 7752501"/>
              <a:gd name="connsiteY11" fmla="*/ 14 h 3291854"/>
              <a:gd name="connsiteX12" fmla="*/ 5090581 w 7752501"/>
              <a:gd name="connsiteY12" fmla="*/ 3291854 h 3291854"/>
              <a:gd name="connsiteX13" fmla="*/ 5334421 w 7752501"/>
              <a:gd name="connsiteY13" fmla="*/ 1666254 h 3291854"/>
              <a:gd name="connsiteX14" fmla="*/ 5651393 w 7752501"/>
              <a:gd name="connsiteY14" fmla="*/ 1936392 h 3291854"/>
              <a:gd name="connsiteX15" fmla="*/ 5947847 w 7752501"/>
              <a:gd name="connsiteY15" fmla="*/ 1198894 h 3291854"/>
              <a:gd name="connsiteX16" fmla="*/ 6154332 w 7752501"/>
              <a:gd name="connsiteY16" fmla="*/ 1583002 h 3291854"/>
              <a:gd name="connsiteX17" fmla="*/ 6289461 w 7752501"/>
              <a:gd name="connsiteY17" fmla="*/ 1666254 h 3291854"/>
              <a:gd name="connsiteX18" fmla="*/ 7752501 w 7752501"/>
              <a:gd name="connsiteY18" fmla="*/ 1666254 h 3291854"/>
              <a:gd name="connsiteX0" fmla="*/ 0 w 7752501"/>
              <a:gd name="connsiteY0" fmla="*/ 1704474 h 3291854"/>
              <a:gd name="connsiteX1" fmla="*/ 281303 w 7752501"/>
              <a:gd name="connsiteY1" fmla="*/ 1551298 h 3291854"/>
              <a:gd name="connsiteX2" fmla="*/ 494614 w 7752501"/>
              <a:gd name="connsiteY2" fmla="*/ 1721699 h 3291854"/>
              <a:gd name="connsiteX3" fmla="*/ 782583 w 7752501"/>
              <a:gd name="connsiteY3" fmla="*/ 2682142 h 3291854"/>
              <a:gd name="connsiteX4" fmla="*/ 1059886 w 7752501"/>
              <a:gd name="connsiteY4" fmla="*/ 838711 h 3291854"/>
              <a:gd name="connsiteX5" fmla="*/ 1315859 w 7752501"/>
              <a:gd name="connsiteY5" fmla="*/ 1977301 h 3291854"/>
              <a:gd name="connsiteX6" fmla="*/ 1550500 w 7752501"/>
              <a:gd name="connsiteY6" fmla="*/ 1706208 h 3291854"/>
              <a:gd name="connsiteX7" fmla="*/ 3912021 w 7752501"/>
              <a:gd name="connsiteY7" fmla="*/ 1706894 h 3291854"/>
              <a:gd name="connsiteX8" fmla="*/ 3972907 w 7752501"/>
              <a:gd name="connsiteY8" fmla="*/ 1660458 h 3291854"/>
              <a:gd name="connsiteX9" fmla="*/ 4072896 w 7752501"/>
              <a:gd name="connsiteY9" fmla="*/ 1425187 h 3291854"/>
              <a:gd name="connsiteX10" fmla="*/ 4420021 w 7752501"/>
              <a:gd name="connsiteY10" fmla="*/ 1595134 h 3291854"/>
              <a:gd name="connsiteX11" fmla="*/ 4684181 w 7752501"/>
              <a:gd name="connsiteY11" fmla="*/ 14 h 3291854"/>
              <a:gd name="connsiteX12" fmla="*/ 5090581 w 7752501"/>
              <a:gd name="connsiteY12" fmla="*/ 3291854 h 3291854"/>
              <a:gd name="connsiteX13" fmla="*/ 5334421 w 7752501"/>
              <a:gd name="connsiteY13" fmla="*/ 1666254 h 3291854"/>
              <a:gd name="connsiteX14" fmla="*/ 5651393 w 7752501"/>
              <a:gd name="connsiteY14" fmla="*/ 1936392 h 3291854"/>
              <a:gd name="connsiteX15" fmla="*/ 5947847 w 7752501"/>
              <a:gd name="connsiteY15" fmla="*/ 1198894 h 3291854"/>
              <a:gd name="connsiteX16" fmla="*/ 6154332 w 7752501"/>
              <a:gd name="connsiteY16" fmla="*/ 1583002 h 3291854"/>
              <a:gd name="connsiteX17" fmla="*/ 6289461 w 7752501"/>
              <a:gd name="connsiteY17" fmla="*/ 1666254 h 3291854"/>
              <a:gd name="connsiteX18" fmla="*/ 7752501 w 7752501"/>
              <a:gd name="connsiteY18" fmla="*/ 1666254 h 3291854"/>
              <a:gd name="connsiteX0" fmla="*/ 0 w 7752501"/>
              <a:gd name="connsiteY0" fmla="*/ 1704474 h 3291854"/>
              <a:gd name="connsiteX1" fmla="*/ 281303 w 7752501"/>
              <a:gd name="connsiteY1" fmla="*/ 1551298 h 3291854"/>
              <a:gd name="connsiteX2" fmla="*/ 494614 w 7752501"/>
              <a:gd name="connsiteY2" fmla="*/ 1721699 h 3291854"/>
              <a:gd name="connsiteX3" fmla="*/ 782583 w 7752501"/>
              <a:gd name="connsiteY3" fmla="*/ 2682142 h 3291854"/>
              <a:gd name="connsiteX4" fmla="*/ 1059886 w 7752501"/>
              <a:gd name="connsiteY4" fmla="*/ 838711 h 3291854"/>
              <a:gd name="connsiteX5" fmla="*/ 1315859 w 7752501"/>
              <a:gd name="connsiteY5" fmla="*/ 1977301 h 3291854"/>
              <a:gd name="connsiteX6" fmla="*/ 1550500 w 7752501"/>
              <a:gd name="connsiteY6" fmla="*/ 1706208 h 3291854"/>
              <a:gd name="connsiteX7" fmla="*/ 3912021 w 7752501"/>
              <a:gd name="connsiteY7" fmla="*/ 1706894 h 3291854"/>
              <a:gd name="connsiteX8" fmla="*/ 3972907 w 7752501"/>
              <a:gd name="connsiteY8" fmla="*/ 1660458 h 3291854"/>
              <a:gd name="connsiteX9" fmla="*/ 4072896 w 7752501"/>
              <a:gd name="connsiteY9" fmla="*/ 1425187 h 3291854"/>
              <a:gd name="connsiteX10" fmla="*/ 4420021 w 7752501"/>
              <a:gd name="connsiteY10" fmla="*/ 1595134 h 3291854"/>
              <a:gd name="connsiteX11" fmla="*/ 4684181 w 7752501"/>
              <a:gd name="connsiteY11" fmla="*/ 14 h 3291854"/>
              <a:gd name="connsiteX12" fmla="*/ 5090581 w 7752501"/>
              <a:gd name="connsiteY12" fmla="*/ 3291854 h 3291854"/>
              <a:gd name="connsiteX13" fmla="*/ 5334421 w 7752501"/>
              <a:gd name="connsiteY13" fmla="*/ 1666254 h 3291854"/>
              <a:gd name="connsiteX14" fmla="*/ 5651393 w 7752501"/>
              <a:gd name="connsiteY14" fmla="*/ 1936392 h 3291854"/>
              <a:gd name="connsiteX15" fmla="*/ 5947847 w 7752501"/>
              <a:gd name="connsiteY15" fmla="*/ 1198894 h 3291854"/>
              <a:gd name="connsiteX16" fmla="*/ 6154332 w 7752501"/>
              <a:gd name="connsiteY16" fmla="*/ 1583002 h 3291854"/>
              <a:gd name="connsiteX17" fmla="*/ 6289461 w 7752501"/>
              <a:gd name="connsiteY17" fmla="*/ 1666254 h 3291854"/>
              <a:gd name="connsiteX18" fmla="*/ 7752501 w 7752501"/>
              <a:gd name="connsiteY18" fmla="*/ 1666254 h 3291854"/>
              <a:gd name="connsiteX0" fmla="*/ 0 w 7752501"/>
              <a:gd name="connsiteY0" fmla="*/ 1704474 h 3291854"/>
              <a:gd name="connsiteX1" fmla="*/ 227976 w 7752501"/>
              <a:gd name="connsiteY1" fmla="*/ 1520316 h 3291854"/>
              <a:gd name="connsiteX2" fmla="*/ 494614 w 7752501"/>
              <a:gd name="connsiteY2" fmla="*/ 1721699 h 3291854"/>
              <a:gd name="connsiteX3" fmla="*/ 782583 w 7752501"/>
              <a:gd name="connsiteY3" fmla="*/ 2682142 h 3291854"/>
              <a:gd name="connsiteX4" fmla="*/ 1059886 w 7752501"/>
              <a:gd name="connsiteY4" fmla="*/ 838711 h 3291854"/>
              <a:gd name="connsiteX5" fmla="*/ 1315859 w 7752501"/>
              <a:gd name="connsiteY5" fmla="*/ 1977301 h 3291854"/>
              <a:gd name="connsiteX6" fmla="*/ 1550500 w 7752501"/>
              <a:gd name="connsiteY6" fmla="*/ 1706208 h 3291854"/>
              <a:gd name="connsiteX7" fmla="*/ 3912021 w 7752501"/>
              <a:gd name="connsiteY7" fmla="*/ 1706894 h 3291854"/>
              <a:gd name="connsiteX8" fmla="*/ 3972907 w 7752501"/>
              <a:gd name="connsiteY8" fmla="*/ 1660458 h 3291854"/>
              <a:gd name="connsiteX9" fmla="*/ 4072896 w 7752501"/>
              <a:gd name="connsiteY9" fmla="*/ 1425187 h 3291854"/>
              <a:gd name="connsiteX10" fmla="*/ 4420021 w 7752501"/>
              <a:gd name="connsiteY10" fmla="*/ 1595134 h 3291854"/>
              <a:gd name="connsiteX11" fmla="*/ 4684181 w 7752501"/>
              <a:gd name="connsiteY11" fmla="*/ 14 h 3291854"/>
              <a:gd name="connsiteX12" fmla="*/ 5090581 w 7752501"/>
              <a:gd name="connsiteY12" fmla="*/ 3291854 h 3291854"/>
              <a:gd name="connsiteX13" fmla="*/ 5334421 w 7752501"/>
              <a:gd name="connsiteY13" fmla="*/ 1666254 h 3291854"/>
              <a:gd name="connsiteX14" fmla="*/ 5651393 w 7752501"/>
              <a:gd name="connsiteY14" fmla="*/ 1936392 h 3291854"/>
              <a:gd name="connsiteX15" fmla="*/ 5947847 w 7752501"/>
              <a:gd name="connsiteY15" fmla="*/ 1198894 h 3291854"/>
              <a:gd name="connsiteX16" fmla="*/ 6154332 w 7752501"/>
              <a:gd name="connsiteY16" fmla="*/ 1583002 h 3291854"/>
              <a:gd name="connsiteX17" fmla="*/ 6289461 w 7752501"/>
              <a:gd name="connsiteY17" fmla="*/ 1666254 h 3291854"/>
              <a:gd name="connsiteX18" fmla="*/ 7752501 w 7752501"/>
              <a:gd name="connsiteY18" fmla="*/ 1666254 h 3291854"/>
              <a:gd name="connsiteX0" fmla="*/ 0 w 7752501"/>
              <a:gd name="connsiteY0" fmla="*/ 1704474 h 3291854"/>
              <a:gd name="connsiteX1" fmla="*/ 227976 w 7752501"/>
              <a:gd name="connsiteY1" fmla="*/ 1520316 h 3291854"/>
              <a:gd name="connsiteX2" fmla="*/ 494614 w 7752501"/>
              <a:gd name="connsiteY2" fmla="*/ 1721699 h 3291854"/>
              <a:gd name="connsiteX3" fmla="*/ 782583 w 7752501"/>
              <a:gd name="connsiteY3" fmla="*/ 2682142 h 3291854"/>
              <a:gd name="connsiteX4" fmla="*/ 1059886 w 7752501"/>
              <a:gd name="connsiteY4" fmla="*/ 838711 h 3291854"/>
              <a:gd name="connsiteX5" fmla="*/ 1315859 w 7752501"/>
              <a:gd name="connsiteY5" fmla="*/ 1977301 h 3291854"/>
              <a:gd name="connsiteX6" fmla="*/ 1550500 w 7752501"/>
              <a:gd name="connsiteY6" fmla="*/ 1706208 h 3291854"/>
              <a:gd name="connsiteX7" fmla="*/ 3912021 w 7752501"/>
              <a:gd name="connsiteY7" fmla="*/ 1706894 h 3291854"/>
              <a:gd name="connsiteX8" fmla="*/ 3972907 w 7752501"/>
              <a:gd name="connsiteY8" fmla="*/ 1660458 h 3291854"/>
              <a:gd name="connsiteX9" fmla="*/ 4072896 w 7752501"/>
              <a:gd name="connsiteY9" fmla="*/ 1425187 h 3291854"/>
              <a:gd name="connsiteX10" fmla="*/ 4420021 w 7752501"/>
              <a:gd name="connsiteY10" fmla="*/ 1595134 h 3291854"/>
              <a:gd name="connsiteX11" fmla="*/ 4684181 w 7752501"/>
              <a:gd name="connsiteY11" fmla="*/ 14 h 3291854"/>
              <a:gd name="connsiteX12" fmla="*/ 5090581 w 7752501"/>
              <a:gd name="connsiteY12" fmla="*/ 3291854 h 3291854"/>
              <a:gd name="connsiteX13" fmla="*/ 5334421 w 7752501"/>
              <a:gd name="connsiteY13" fmla="*/ 1666254 h 3291854"/>
              <a:gd name="connsiteX14" fmla="*/ 5651393 w 7752501"/>
              <a:gd name="connsiteY14" fmla="*/ 1936392 h 3291854"/>
              <a:gd name="connsiteX15" fmla="*/ 5947847 w 7752501"/>
              <a:gd name="connsiteY15" fmla="*/ 1198894 h 3291854"/>
              <a:gd name="connsiteX16" fmla="*/ 6154332 w 7752501"/>
              <a:gd name="connsiteY16" fmla="*/ 1583002 h 3291854"/>
              <a:gd name="connsiteX17" fmla="*/ 6289461 w 7752501"/>
              <a:gd name="connsiteY17" fmla="*/ 1666254 h 3291854"/>
              <a:gd name="connsiteX18" fmla="*/ 7752501 w 7752501"/>
              <a:gd name="connsiteY18" fmla="*/ 1666254 h 3291854"/>
              <a:gd name="connsiteX0" fmla="*/ 0 w 7752501"/>
              <a:gd name="connsiteY0" fmla="*/ 1704474 h 3291854"/>
              <a:gd name="connsiteX1" fmla="*/ 227976 w 7752501"/>
              <a:gd name="connsiteY1" fmla="*/ 1520316 h 3291854"/>
              <a:gd name="connsiteX2" fmla="*/ 494614 w 7752501"/>
              <a:gd name="connsiteY2" fmla="*/ 1721699 h 3291854"/>
              <a:gd name="connsiteX3" fmla="*/ 782583 w 7752501"/>
              <a:gd name="connsiteY3" fmla="*/ 2682142 h 3291854"/>
              <a:gd name="connsiteX4" fmla="*/ 1059886 w 7752501"/>
              <a:gd name="connsiteY4" fmla="*/ 838711 h 3291854"/>
              <a:gd name="connsiteX5" fmla="*/ 1315859 w 7752501"/>
              <a:gd name="connsiteY5" fmla="*/ 1977301 h 3291854"/>
              <a:gd name="connsiteX6" fmla="*/ 1550500 w 7752501"/>
              <a:gd name="connsiteY6" fmla="*/ 1706208 h 3291854"/>
              <a:gd name="connsiteX7" fmla="*/ 3912021 w 7752501"/>
              <a:gd name="connsiteY7" fmla="*/ 1706894 h 3291854"/>
              <a:gd name="connsiteX8" fmla="*/ 3972907 w 7752501"/>
              <a:gd name="connsiteY8" fmla="*/ 1660458 h 3291854"/>
              <a:gd name="connsiteX9" fmla="*/ 4072896 w 7752501"/>
              <a:gd name="connsiteY9" fmla="*/ 1425187 h 3291854"/>
              <a:gd name="connsiteX10" fmla="*/ 4420021 w 7752501"/>
              <a:gd name="connsiteY10" fmla="*/ 1595134 h 3291854"/>
              <a:gd name="connsiteX11" fmla="*/ 4684181 w 7752501"/>
              <a:gd name="connsiteY11" fmla="*/ 14 h 3291854"/>
              <a:gd name="connsiteX12" fmla="*/ 5090581 w 7752501"/>
              <a:gd name="connsiteY12" fmla="*/ 3291854 h 3291854"/>
              <a:gd name="connsiteX13" fmla="*/ 5334421 w 7752501"/>
              <a:gd name="connsiteY13" fmla="*/ 1666254 h 3291854"/>
              <a:gd name="connsiteX14" fmla="*/ 5651393 w 7752501"/>
              <a:gd name="connsiteY14" fmla="*/ 1936392 h 3291854"/>
              <a:gd name="connsiteX15" fmla="*/ 5947847 w 7752501"/>
              <a:gd name="connsiteY15" fmla="*/ 1198894 h 3291854"/>
              <a:gd name="connsiteX16" fmla="*/ 6154332 w 7752501"/>
              <a:gd name="connsiteY16" fmla="*/ 1583002 h 3291854"/>
              <a:gd name="connsiteX17" fmla="*/ 6289461 w 7752501"/>
              <a:gd name="connsiteY17" fmla="*/ 1666254 h 3291854"/>
              <a:gd name="connsiteX18" fmla="*/ 7752501 w 7752501"/>
              <a:gd name="connsiteY18" fmla="*/ 1666254 h 3291854"/>
              <a:gd name="connsiteX0" fmla="*/ 0 w 7752501"/>
              <a:gd name="connsiteY0" fmla="*/ 1704474 h 3291854"/>
              <a:gd name="connsiteX1" fmla="*/ 78658 w 7752501"/>
              <a:gd name="connsiteY1" fmla="*/ 1613262 h 3291854"/>
              <a:gd name="connsiteX2" fmla="*/ 227976 w 7752501"/>
              <a:gd name="connsiteY2" fmla="*/ 1520316 h 3291854"/>
              <a:gd name="connsiteX3" fmla="*/ 494614 w 7752501"/>
              <a:gd name="connsiteY3" fmla="*/ 1721699 h 3291854"/>
              <a:gd name="connsiteX4" fmla="*/ 782583 w 7752501"/>
              <a:gd name="connsiteY4" fmla="*/ 2682142 h 3291854"/>
              <a:gd name="connsiteX5" fmla="*/ 1059886 w 7752501"/>
              <a:gd name="connsiteY5" fmla="*/ 838711 h 3291854"/>
              <a:gd name="connsiteX6" fmla="*/ 1315859 w 7752501"/>
              <a:gd name="connsiteY6" fmla="*/ 1977301 h 3291854"/>
              <a:gd name="connsiteX7" fmla="*/ 1550500 w 7752501"/>
              <a:gd name="connsiteY7" fmla="*/ 1706208 h 3291854"/>
              <a:gd name="connsiteX8" fmla="*/ 3912021 w 7752501"/>
              <a:gd name="connsiteY8" fmla="*/ 1706894 h 3291854"/>
              <a:gd name="connsiteX9" fmla="*/ 3972907 w 7752501"/>
              <a:gd name="connsiteY9" fmla="*/ 1660458 h 3291854"/>
              <a:gd name="connsiteX10" fmla="*/ 4072896 w 7752501"/>
              <a:gd name="connsiteY10" fmla="*/ 1425187 h 3291854"/>
              <a:gd name="connsiteX11" fmla="*/ 4420021 w 7752501"/>
              <a:gd name="connsiteY11" fmla="*/ 1595134 h 3291854"/>
              <a:gd name="connsiteX12" fmla="*/ 4684181 w 7752501"/>
              <a:gd name="connsiteY12" fmla="*/ 14 h 3291854"/>
              <a:gd name="connsiteX13" fmla="*/ 5090581 w 7752501"/>
              <a:gd name="connsiteY13" fmla="*/ 3291854 h 3291854"/>
              <a:gd name="connsiteX14" fmla="*/ 5334421 w 7752501"/>
              <a:gd name="connsiteY14" fmla="*/ 1666254 h 3291854"/>
              <a:gd name="connsiteX15" fmla="*/ 5651393 w 7752501"/>
              <a:gd name="connsiteY15" fmla="*/ 1936392 h 3291854"/>
              <a:gd name="connsiteX16" fmla="*/ 5947847 w 7752501"/>
              <a:gd name="connsiteY16" fmla="*/ 1198894 h 3291854"/>
              <a:gd name="connsiteX17" fmla="*/ 6154332 w 7752501"/>
              <a:gd name="connsiteY17" fmla="*/ 1583002 h 3291854"/>
              <a:gd name="connsiteX18" fmla="*/ 6289461 w 7752501"/>
              <a:gd name="connsiteY18" fmla="*/ 1666254 h 3291854"/>
              <a:gd name="connsiteX19" fmla="*/ 7752501 w 7752501"/>
              <a:gd name="connsiteY19" fmla="*/ 1666254 h 3291854"/>
              <a:gd name="connsiteX0" fmla="*/ 0 w 7752501"/>
              <a:gd name="connsiteY0" fmla="*/ 1704474 h 3291854"/>
              <a:gd name="connsiteX1" fmla="*/ 99989 w 7752501"/>
              <a:gd name="connsiteY1" fmla="*/ 1682972 h 3291854"/>
              <a:gd name="connsiteX2" fmla="*/ 227976 w 7752501"/>
              <a:gd name="connsiteY2" fmla="*/ 1520316 h 3291854"/>
              <a:gd name="connsiteX3" fmla="*/ 494614 w 7752501"/>
              <a:gd name="connsiteY3" fmla="*/ 1721699 h 3291854"/>
              <a:gd name="connsiteX4" fmla="*/ 782583 w 7752501"/>
              <a:gd name="connsiteY4" fmla="*/ 2682142 h 3291854"/>
              <a:gd name="connsiteX5" fmla="*/ 1059886 w 7752501"/>
              <a:gd name="connsiteY5" fmla="*/ 838711 h 3291854"/>
              <a:gd name="connsiteX6" fmla="*/ 1315859 w 7752501"/>
              <a:gd name="connsiteY6" fmla="*/ 1977301 h 3291854"/>
              <a:gd name="connsiteX7" fmla="*/ 1550500 w 7752501"/>
              <a:gd name="connsiteY7" fmla="*/ 1706208 h 3291854"/>
              <a:gd name="connsiteX8" fmla="*/ 3912021 w 7752501"/>
              <a:gd name="connsiteY8" fmla="*/ 1706894 h 3291854"/>
              <a:gd name="connsiteX9" fmla="*/ 3972907 w 7752501"/>
              <a:gd name="connsiteY9" fmla="*/ 1660458 h 3291854"/>
              <a:gd name="connsiteX10" fmla="*/ 4072896 w 7752501"/>
              <a:gd name="connsiteY10" fmla="*/ 1425187 h 3291854"/>
              <a:gd name="connsiteX11" fmla="*/ 4420021 w 7752501"/>
              <a:gd name="connsiteY11" fmla="*/ 1595134 h 3291854"/>
              <a:gd name="connsiteX12" fmla="*/ 4684181 w 7752501"/>
              <a:gd name="connsiteY12" fmla="*/ 14 h 3291854"/>
              <a:gd name="connsiteX13" fmla="*/ 5090581 w 7752501"/>
              <a:gd name="connsiteY13" fmla="*/ 3291854 h 3291854"/>
              <a:gd name="connsiteX14" fmla="*/ 5334421 w 7752501"/>
              <a:gd name="connsiteY14" fmla="*/ 1666254 h 3291854"/>
              <a:gd name="connsiteX15" fmla="*/ 5651393 w 7752501"/>
              <a:gd name="connsiteY15" fmla="*/ 1936392 h 3291854"/>
              <a:gd name="connsiteX16" fmla="*/ 5947847 w 7752501"/>
              <a:gd name="connsiteY16" fmla="*/ 1198894 h 3291854"/>
              <a:gd name="connsiteX17" fmla="*/ 6154332 w 7752501"/>
              <a:gd name="connsiteY17" fmla="*/ 1583002 h 3291854"/>
              <a:gd name="connsiteX18" fmla="*/ 6289461 w 7752501"/>
              <a:gd name="connsiteY18" fmla="*/ 1666254 h 3291854"/>
              <a:gd name="connsiteX19" fmla="*/ 7752501 w 7752501"/>
              <a:gd name="connsiteY19" fmla="*/ 1666254 h 3291854"/>
              <a:gd name="connsiteX0" fmla="*/ 0 w 7752501"/>
              <a:gd name="connsiteY0" fmla="*/ 1704474 h 3291854"/>
              <a:gd name="connsiteX1" fmla="*/ 86657 w 7752501"/>
              <a:gd name="connsiteY1" fmla="*/ 1709597 h 3291854"/>
              <a:gd name="connsiteX2" fmla="*/ 227976 w 7752501"/>
              <a:gd name="connsiteY2" fmla="*/ 1520316 h 3291854"/>
              <a:gd name="connsiteX3" fmla="*/ 494614 w 7752501"/>
              <a:gd name="connsiteY3" fmla="*/ 1721699 h 3291854"/>
              <a:gd name="connsiteX4" fmla="*/ 782583 w 7752501"/>
              <a:gd name="connsiteY4" fmla="*/ 2682142 h 3291854"/>
              <a:gd name="connsiteX5" fmla="*/ 1059886 w 7752501"/>
              <a:gd name="connsiteY5" fmla="*/ 838711 h 3291854"/>
              <a:gd name="connsiteX6" fmla="*/ 1315859 w 7752501"/>
              <a:gd name="connsiteY6" fmla="*/ 1977301 h 3291854"/>
              <a:gd name="connsiteX7" fmla="*/ 1550500 w 7752501"/>
              <a:gd name="connsiteY7" fmla="*/ 1706208 h 3291854"/>
              <a:gd name="connsiteX8" fmla="*/ 3912021 w 7752501"/>
              <a:gd name="connsiteY8" fmla="*/ 1706894 h 3291854"/>
              <a:gd name="connsiteX9" fmla="*/ 3972907 w 7752501"/>
              <a:gd name="connsiteY9" fmla="*/ 1660458 h 3291854"/>
              <a:gd name="connsiteX10" fmla="*/ 4072896 w 7752501"/>
              <a:gd name="connsiteY10" fmla="*/ 1425187 h 3291854"/>
              <a:gd name="connsiteX11" fmla="*/ 4420021 w 7752501"/>
              <a:gd name="connsiteY11" fmla="*/ 1595134 h 3291854"/>
              <a:gd name="connsiteX12" fmla="*/ 4684181 w 7752501"/>
              <a:gd name="connsiteY12" fmla="*/ 14 h 3291854"/>
              <a:gd name="connsiteX13" fmla="*/ 5090581 w 7752501"/>
              <a:gd name="connsiteY13" fmla="*/ 3291854 h 3291854"/>
              <a:gd name="connsiteX14" fmla="*/ 5334421 w 7752501"/>
              <a:gd name="connsiteY14" fmla="*/ 1666254 h 3291854"/>
              <a:gd name="connsiteX15" fmla="*/ 5651393 w 7752501"/>
              <a:gd name="connsiteY15" fmla="*/ 1936392 h 3291854"/>
              <a:gd name="connsiteX16" fmla="*/ 5947847 w 7752501"/>
              <a:gd name="connsiteY16" fmla="*/ 1198894 h 3291854"/>
              <a:gd name="connsiteX17" fmla="*/ 6154332 w 7752501"/>
              <a:gd name="connsiteY17" fmla="*/ 1583002 h 3291854"/>
              <a:gd name="connsiteX18" fmla="*/ 6289461 w 7752501"/>
              <a:gd name="connsiteY18" fmla="*/ 1666254 h 3291854"/>
              <a:gd name="connsiteX19" fmla="*/ 7752501 w 7752501"/>
              <a:gd name="connsiteY19" fmla="*/ 1666254 h 3291854"/>
              <a:gd name="connsiteX0" fmla="*/ 0 w 7752501"/>
              <a:gd name="connsiteY0" fmla="*/ 1704474 h 3291854"/>
              <a:gd name="connsiteX1" fmla="*/ 29997 w 7752501"/>
              <a:gd name="connsiteY1" fmla="*/ 1699915 h 3291854"/>
              <a:gd name="connsiteX2" fmla="*/ 227976 w 7752501"/>
              <a:gd name="connsiteY2" fmla="*/ 1520316 h 3291854"/>
              <a:gd name="connsiteX3" fmla="*/ 494614 w 7752501"/>
              <a:gd name="connsiteY3" fmla="*/ 1721699 h 3291854"/>
              <a:gd name="connsiteX4" fmla="*/ 782583 w 7752501"/>
              <a:gd name="connsiteY4" fmla="*/ 2682142 h 3291854"/>
              <a:gd name="connsiteX5" fmla="*/ 1059886 w 7752501"/>
              <a:gd name="connsiteY5" fmla="*/ 838711 h 3291854"/>
              <a:gd name="connsiteX6" fmla="*/ 1315859 w 7752501"/>
              <a:gd name="connsiteY6" fmla="*/ 1977301 h 3291854"/>
              <a:gd name="connsiteX7" fmla="*/ 1550500 w 7752501"/>
              <a:gd name="connsiteY7" fmla="*/ 1706208 h 3291854"/>
              <a:gd name="connsiteX8" fmla="*/ 3912021 w 7752501"/>
              <a:gd name="connsiteY8" fmla="*/ 1706894 h 3291854"/>
              <a:gd name="connsiteX9" fmla="*/ 3972907 w 7752501"/>
              <a:gd name="connsiteY9" fmla="*/ 1660458 h 3291854"/>
              <a:gd name="connsiteX10" fmla="*/ 4072896 w 7752501"/>
              <a:gd name="connsiteY10" fmla="*/ 1425187 h 3291854"/>
              <a:gd name="connsiteX11" fmla="*/ 4420021 w 7752501"/>
              <a:gd name="connsiteY11" fmla="*/ 1595134 h 3291854"/>
              <a:gd name="connsiteX12" fmla="*/ 4684181 w 7752501"/>
              <a:gd name="connsiteY12" fmla="*/ 14 h 3291854"/>
              <a:gd name="connsiteX13" fmla="*/ 5090581 w 7752501"/>
              <a:gd name="connsiteY13" fmla="*/ 3291854 h 3291854"/>
              <a:gd name="connsiteX14" fmla="*/ 5334421 w 7752501"/>
              <a:gd name="connsiteY14" fmla="*/ 1666254 h 3291854"/>
              <a:gd name="connsiteX15" fmla="*/ 5651393 w 7752501"/>
              <a:gd name="connsiteY15" fmla="*/ 1936392 h 3291854"/>
              <a:gd name="connsiteX16" fmla="*/ 5947847 w 7752501"/>
              <a:gd name="connsiteY16" fmla="*/ 1198894 h 3291854"/>
              <a:gd name="connsiteX17" fmla="*/ 6154332 w 7752501"/>
              <a:gd name="connsiteY17" fmla="*/ 1583002 h 3291854"/>
              <a:gd name="connsiteX18" fmla="*/ 6289461 w 7752501"/>
              <a:gd name="connsiteY18" fmla="*/ 1666254 h 3291854"/>
              <a:gd name="connsiteX19" fmla="*/ 7752501 w 7752501"/>
              <a:gd name="connsiteY19" fmla="*/ 1666254 h 3291854"/>
              <a:gd name="connsiteX0" fmla="*/ 0 w 7752501"/>
              <a:gd name="connsiteY0" fmla="*/ 1704474 h 3291854"/>
              <a:gd name="connsiteX1" fmla="*/ 29997 w 7752501"/>
              <a:gd name="connsiteY1" fmla="*/ 1707176 h 3291854"/>
              <a:gd name="connsiteX2" fmla="*/ 227976 w 7752501"/>
              <a:gd name="connsiteY2" fmla="*/ 1520316 h 3291854"/>
              <a:gd name="connsiteX3" fmla="*/ 494614 w 7752501"/>
              <a:gd name="connsiteY3" fmla="*/ 1721699 h 3291854"/>
              <a:gd name="connsiteX4" fmla="*/ 782583 w 7752501"/>
              <a:gd name="connsiteY4" fmla="*/ 2682142 h 3291854"/>
              <a:gd name="connsiteX5" fmla="*/ 1059886 w 7752501"/>
              <a:gd name="connsiteY5" fmla="*/ 838711 h 3291854"/>
              <a:gd name="connsiteX6" fmla="*/ 1315859 w 7752501"/>
              <a:gd name="connsiteY6" fmla="*/ 1977301 h 3291854"/>
              <a:gd name="connsiteX7" fmla="*/ 1550500 w 7752501"/>
              <a:gd name="connsiteY7" fmla="*/ 1706208 h 3291854"/>
              <a:gd name="connsiteX8" fmla="*/ 3912021 w 7752501"/>
              <a:gd name="connsiteY8" fmla="*/ 1706894 h 3291854"/>
              <a:gd name="connsiteX9" fmla="*/ 3972907 w 7752501"/>
              <a:gd name="connsiteY9" fmla="*/ 1660458 h 3291854"/>
              <a:gd name="connsiteX10" fmla="*/ 4072896 w 7752501"/>
              <a:gd name="connsiteY10" fmla="*/ 1425187 h 3291854"/>
              <a:gd name="connsiteX11" fmla="*/ 4420021 w 7752501"/>
              <a:gd name="connsiteY11" fmla="*/ 1595134 h 3291854"/>
              <a:gd name="connsiteX12" fmla="*/ 4684181 w 7752501"/>
              <a:gd name="connsiteY12" fmla="*/ 14 h 3291854"/>
              <a:gd name="connsiteX13" fmla="*/ 5090581 w 7752501"/>
              <a:gd name="connsiteY13" fmla="*/ 3291854 h 3291854"/>
              <a:gd name="connsiteX14" fmla="*/ 5334421 w 7752501"/>
              <a:gd name="connsiteY14" fmla="*/ 1666254 h 3291854"/>
              <a:gd name="connsiteX15" fmla="*/ 5651393 w 7752501"/>
              <a:gd name="connsiteY15" fmla="*/ 1936392 h 3291854"/>
              <a:gd name="connsiteX16" fmla="*/ 5947847 w 7752501"/>
              <a:gd name="connsiteY16" fmla="*/ 1198894 h 3291854"/>
              <a:gd name="connsiteX17" fmla="*/ 6154332 w 7752501"/>
              <a:gd name="connsiteY17" fmla="*/ 1583002 h 3291854"/>
              <a:gd name="connsiteX18" fmla="*/ 6289461 w 7752501"/>
              <a:gd name="connsiteY18" fmla="*/ 1666254 h 3291854"/>
              <a:gd name="connsiteX19" fmla="*/ 7752501 w 7752501"/>
              <a:gd name="connsiteY19" fmla="*/ 1666254 h 3291854"/>
              <a:gd name="connsiteX0" fmla="*/ 0 w 8739062"/>
              <a:gd name="connsiteY0" fmla="*/ 1711735 h 3291854"/>
              <a:gd name="connsiteX1" fmla="*/ 1016558 w 8739062"/>
              <a:gd name="connsiteY1" fmla="*/ 1707176 h 3291854"/>
              <a:gd name="connsiteX2" fmla="*/ 1214537 w 8739062"/>
              <a:gd name="connsiteY2" fmla="*/ 1520316 h 3291854"/>
              <a:gd name="connsiteX3" fmla="*/ 1481175 w 8739062"/>
              <a:gd name="connsiteY3" fmla="*/ 1721699 h 3291854"/>
              <a:gd name="connsiteX4" fmla="*/ 1769144 w 8739062"/>
              <a:gd name="connsiteY4" fmla="*/ 2682142 h 3291854"/>
              <a:gd name="connsiteX5" fmla="*/ 2046447 w 8739062"/>
              <a:gd name="connsiteY5" fmla="*/ 838711 h 3291854"/>
              <a:gd name="connsiteX6" fmla="*/ 2302420 w 8739062"/>
              <a:gd name="connsiteY6" fmla="*/ 1977301 h 3291854"/>
              <a:gd name="connsiteX7" fmla="*/ 2537061 w 8739062"/>
              <a:gd name="connsiteY7" fmla="*/ 1706208 h 3291854"/>
              <a:gd name="connsiteX8" fmla="*/ 4898582 w 8739062"/>
              <a:gd name="connsiteY8" fmla="*/ 1706894 h 3291854"/>
              <a:gd name="connsiteX9" fmla="*/ 4959468 w 8739062"/>
              <a:gd name="connsiteY9" fmla="*/ 1660458 h 3291854"/>
              <a:gd name="connsiteX10" fmla="*/ 5059457 w 8739062"/>
              <a:gd name="connsiteY10" fmla="*/ 1425187 h 3291854"/>
              <a:gd name="connsiteX11" fmla="*/ 5406582 w 8739062"/>
              <a:gd name="connsiteY11" fmla="*/ 1595134 h 3291854"/>
              <a:gd name="connsiteX12" fmla="*/ 5670742 w 8739062"/>
              <a:gd name="connsiteY12" fmla="*/ 14 h 3291854"/>
              <a:gd name="connsiteX13" fmla="*/ 6077142 w 8739062"/>
              <a:gd name="connsiteY13" fmla="*/ 3291854 h 3291854"/>
              <a:gd name="connsiteX14" fmla="*/ 6320982 w 8739062"/>
              <a:gd name="connsiteY14" fmla="*/ 1666254 h 3291854"/>
              <a:gd name="connsiteX15" fmla="*/ 6637954 w 8739062"/>
              <a:gd name="connsiteY15" fmla="*/ 1936392 h 3291854"/>
              <a:gd name="connsiteX16" fmla="*/ 6934408 w 8739062"/>
              <a:gd name="connsiteY16" fmla="*/ 1198894 h 3291854"/>
              <a:gd name="connsiteX17" fmla="*/ 7140893 w 8739062"/>
              <a:gd name="connsiteY17" fmla="*/ 1583002 h 3291854"/>
              <a:gd name="connsiteX18" fmla="*/ 7276022 w 8739062"/>
              <a:gd name="connsiteY18" fmla="*/ 1666254 h 3291854"/>
              <a:gd name="connsiteX19" fmla="*/ 8739062 w 8739062"/>
              <a:gd name="connsiteY19" fmla="*/ 1666254 h 3291854"/>
              <a:gd name="connsiteX0" fmla="*/ 0 w 8739062"/>
              <a:gd name="connsiteY0" fmla="*/ 1711735 h 3291854"/>
              <a:gd name="connsiteX1" fmla="*/ 1016558 w 8739062"/>
              <a:gd name="connsiteY1" fmla="*/ 1707176 h 3291854"/>
              <a:gd name="connsiteX2" fmla="*/ 1214537 w 8739062"/>
              <a:gd name="connsiteY2" fmla="*/ 1520316 h 3291854"/>
              <a:gd name="connsiteX3" fmla="*/ 1481175 w 8739062"/>
              <a:gd name="connsiteY3" fmla="*/ 1721699 h 3291854"/>
              <a:gd name="connsiteX4" fmla="*/ 1769144 w 8739062"/>
              <a:gd name="connsiteY4" fmla="*/ 2682142 h 3291854"/>
              <a:gd name="connsiteX5" fmla="*/ 2046447 w 8739062"/>
              <a:gd name="connsiteY5" fmla="*/ 838711 h 3291854"/>
              <a:gd name="connsiteX6" fmla="*/ 2302420 w 8739062"/>
              <a:gd name="connsiteY6" fmla="*/ 1977301 h 3291854"/>
              <a:gd name="connsiteX7" fmla="*/ 2537061 w 8739062"/>
              <a:gd name="connsiteY7" fmla="*/ 1706208 h 3291854"/>
              <a:gd name="connsiteX8" fmla="*/ 4898582 w 8739062"/>
              <a:gd name="connsiteY8" fmla="*/ 1706894 h 3291854"/>
              <a:gd name="connsiteX9" fmla="*/ 4959468 w 8739062"/>
              <a:gd name="connsiteY9" fmla="*/ 1660458 h 3291854"/>
              <a:gd name="connsiteX10" fmla="*/ 5059457 w 8739062"/>
              <a:gd name="connsiteY10" fmla="*/ 1425187 h 3291854"/>
              <a:gd name="connsiteX11" fmla="*/ 5406582 w 8739062"/>
              <a:gd name="connsiteY11" fmla="*/ 1595134 h 3291854"/>
              <a:gd name="connsiteX12" fmla="*/ 5670742 w 8739062"/>
              <a:gd name="connsiteY12" fmla="*/ 14 h 3291854"/>
              <a:gd name="connsiteX13" fmla="*/ 6077142 w 8739062"/>
              <a:gd name="connsiteY13" fmla="*/ 3291854 h 3291854"/>
              <a:gd name="connsiteX14" fmla="*/ 6320982 w 8739062"/>
              <a:gd name="connsiteY14" fmla="*/ 1666254 h 3291854"/>
              <a:gd name="connsiteX15" fmla="*/ 6637954 w 8739062"/>
              <a:gd name="connsiteY15" fmla="*/ 1936392 h 3291854"/>
              <a:gd name="connsiteX16" fmla="*/ 6934408 w 8739062"/>
              <a:gd name="connsiteY16" fmla="*/ 1198894 h 3291854"/>
              <a:gd name="connsiteX17" fmla="*/ 7140893 w 8739062"/>
              <a:gd name="connsiteY17" fmla="*/ 1583002 h 3291854"/>
              <a:gd name="connsiteX18" fmla="*/ 7276022 w 8739062"/>
              <a:gd name="connsiteY18" fmla="*/ 1666254 h 3291854"/>
              <a:gd name="connsiteX19" fmla="*/ 8739062 w 8739062"/>
              <a:gd name="connsiteY19" fmla="*/ 1666254 h 3291854"/>
              <a:gd name="connsiteX0" fmla="*/ 0 w 8739062"/>
              <a:gd name="connsiteY0" fmla="*/ 1711735 h 3291854"/>
              <a:gd name="connsiteX1" fmla="*/ 1016558 w 8739062"/>
              <a:gd name="connsiteY1" fmla="*/ 1707176 h 3291854"/>
              <a:gd name="connsiteX2" fmla="*/ 1214537 w 8739062"/>
              <a:gd name="connsiteY2" fmla="*/ 1520316 h 3291854"/>
              <a:gd name="connsiteX3" fmla="*/ 1481175 w 8739062"/>
              <a:gd name="connsiteY3" fmla="*/ 1721699 h 3291854"/>
              <a:gd name="connsiteX4" fmla="*/ 1769144 w 8739062"/>
              <a:gd name="connsiteY4" fmla="*/ 2682142 h 3291854"/>
              <a:gd name="connsiteX5" fmla="*/ 2046447 w 8739062"/>
              <a:gd name="connsiteY5" fmla="*/ 838711 h 3291854"/>
              <a:gd name="connsiteX6" fmla="*/ 2302420 w 8739062"/>
              <a:gd name="connsiteY6" fmla="*/ 1977301 h 3291854"/>
              <a:gd name="connsiteX7" fmla="*/ 2537061 w 8739062"/>
              <a:gd name="connsiteY7" fmla="*/ 1706208 h 3291854"/>
              <a:gd name="connsiteX8" fmla="*/ 4898582 w 8739062"/>
              <a:gd name="connsiteY8" fmla="*/ 1706894 h 3291854"/>
              <a:gd name="connsiteX9" fmla="*/ 4959468 w 8739062"/>
              <a:gd name="connsiteY9" fmla="*/ 1660458 h 3291854"/>
              <a:gd name="connsiteX10" fmla="*/ 5059457 w 8739062"/>
              <a:gd name="connsiteY10" fmla="*/ 1425187 h 3291854"/>
              <a:gd name="connsiteX11" fmla="*/ 5406582 w 8739062"/>
              <a:gd name="connsiteY11" fmla="*/ 1595134 h 3291854"/>
              <a:gd name="connsiteX12" fmla="*/ 5670742 w 8739062"/>
              <a:gd name="connsiteY12" fmla="*/ 14 h 3291854"/>
              <a:gd name="connsiteX13" fmla="*/ 6077142 w 8739062"/>
              <a:gd name="connsiteY13" fmla="*/ 3291854 h 3291854"/>
              <a:gd name="connsiteX14" fmla="*/ 6320982 w 8739062"/>
              <a:gd name="connsiteY14" fmla="*/ 1666254 h 3291854"/>
              <a:gd name="connsiteX15" fmla="*/ 6637954 w 8739062"/>
              <a:gd name="connsiteY15" fmla="*/ 1936392 h 3291854"/>
              <a:gd name="connsiteX16" fmla="*/ 6934408 w 8739062"/>
              <a:gd name="connsiteY16" fmla="*/ 1198894 h 3291854"/>
              <a:gd name="connsiteX17" fmla="*/ 7140893 w 8739062"/>
              <a:gd name="connsiteY17" fmla="*/ 1583002 h 3291854"/>
              <a:gd name="connsiteX18" fmla="*/ 7276022 w 8739062"/>
              <a:gd name="connsiteY18" fmla="*/ 1666254 h 3291854"/>
              <a:gd name="connsiteX19" fmla="*/ 8739062 w 8739062"/>
              <a:gd name="connsiteY19" fmla="*/ 1666254 h 3291854"/>
              <a:gd name="connsiteX0" fmla="*/ 0 w 8739062"/>
              <a:gd name="connsiteY0" fmla="*/ 1711735 h 3291854"/>
              <a:gd name="connsiteX1" fmla="*/ 1016558 w 8739062"/>
              <a:gd name="connsiteY1" fmla="*/ 1707176 h 3291854"/>
              <a:gd name="connsiteX2" fmla="*/ 1214537 w 8739062"/>
              <a:gd name="connsiteY2" fmla="*/ 1520316 h 3291854"/>
              <a:gd name="connsiteX3" fmla="*/ 1481175 w 8739062"/>
              <a:gd name="connsiteY3" fmla="*/ 1721699 h 3291854"/>
              <a:gd name="connsiteX4" fmla="*/ 1769144 w 8739062"/>
              <a:gd name="connsiteY4" fmla="*/ 2682142 h 3291854"/>
              <a:gd name="connsiteX5" fmla="*/ 2046447 w 8739062"/>
              <a:gd name="connsiteY5" fmla="*/ 838711 h 3291854"/>
              <a:gd name="connsiteX6" fmla="*/ 2302420 w 8739062"/>
              <a:gd name="connsiteY6" fmla="*/ 1977301 h 3291854"/>
              <a:gd name="connsiteX7" fmla="*/ 2537061 w 8739062"/>
              <a:gd name="connsiteY7" fmla="*/ 1706208 h 3291854"/>
              <a:gd name="connsiteX8" fmla="*/ 4898582 w 8739062"/>
              <a:gd name="connsiteY8" fmla="*/ 1706894 h 3291854"/>
              <a:gd name="connsiteX9" fmla="*/ 4959468 w 8739062"/>
              <a:gd name="connsiteY9" fmla="*/ 1660458 h 3291854"/>
              <a:gd name="connsiteX10" fmla="*/ 5059457 w 8739062"/>
              <a:gd name="connsiteY10" fmla="*/ 1425187 h 3291854"/>
              <a:gd name="connsiteX11" fmla="*/ 5406582 w 8739062"/>
              <a:gd name="connsiteY11" fmla="*/ 1595134 h 3291854"/>
              <a:gd name="connsiteX12" fmla="*/ 5670742 w 8739062"/>
              <a:gd name="connsiteY12" fmla="*/ 14 h 3291854"/>
              <a:gd name="connsiteX13" fmla="*/ 6077142 w 8739062"/>
              <a:gd name="connsiteY13" fmla="*/ 3291854 h 3291854"/>
              <a:gd name="connsiteX14" fmla="*/ 6320982 w 8739062"/>
              <a:gd name="connsiteY14" fmla="*/ 1666254 h 3291854"/>
              <a:gd name="connsiteX15" fmla="*/ 6637954 w 8739062"/>
              <a:gd name="connsiteY15" fmla="*/ 1936392 h 3291854"/>
              <a:gd name="connsiteX16" fmla="*/ 6934408 w 8739062"/>
              <a:gd name="connsiteY16" fmla="*/ 1198894 h 3291854"/>
              <a:gd name="connsiteX17" fmla="*/ 7140893 w 8739062"/>
              <a:gd name="connsiteY17" fmla="*/ 1583002 h 3291854"/>
              <a:gd name="connsiteX18" fmla="*/ 7276022 w 8739062"/>
              <a:gd name="connsiteY18" fmla="*/ 1666254 h 3291854"/>
              <a:gd name="connsiteX19" fmla="*/ 8739062 w 8739062"/>
              <a:gd name="connsiteY19" fmla="*/ 1666254 h 3291854"/>
              <a:gd name="connsiteX0" fmla="*/ 0 w 8732396"/>
              <a:gd name="connsiteY0" fmla="*/ 1706894 h 3291854"/>
              <a:gd name="connsiteX1" fmla="*/ 1009892 w 8732396"/>
              <a:gd name="connsiteY1" fmla="*/ 1707176 h 3291854"/>
              <a:gd name="connsiteX2" fmla="*/ 1207871 w 8732396"/>
              <a:gd name="connsiteY2" fmla="*/ 1520316 h 3291854"/>
              <a:gd name="connsiteX3" fmla="*/ 1474509 w 8732396"/>
              <a:gd name="connsiteY3" fmla="*/ 1721699 h 3291854"/>
              <a:gd name="connsiteX4" fmla="*/ 1762478 w 8732396"/>
              <a:gd name="connsiteY4" fmla="*/ 2682142 h 3291854"/>
              <a:gd name="connsiteX5" fmla="*/ 2039781 w 8732396"/>
              <a:gd name="connsiteY5" fmla="*/ 838711 h 3291854"/>
              <a:gd name="connsiteX6" fmla="*/ 2295754 w 8732396"/>
              <a:gd name="connsiteY6" fmla="*/ 1977301 h 3291854"/>
              <a:gd name="connsiteX7" fmla="*/ 2530395 w 8732396"/>
              <a:gd name="connsiteY7" fmla="*/ 1706208 h 3291854"/>
              <a:gd name="connsiteX8" fmla="*/ 4891916 w 8732396"/>
              <a:gd name="connsiteY8" fmla="*/ 1706894 h 3291854"/>
              <a:gd name="connsiteX9" fmla="*/ 4952802 w 8732396"/>
              <a:gd name="connsiteY9" fmla="*/ 1660458 h 3291854"/>
              <a:gd name="connsiteX10" fmla="*/ 5052791 w 8732396"/>
              <a:gd name="connsiteY10" fmla="*/ 1425187 h 3291854"/>
              <a:gd name="connsiteX11" fmla="*/ 5399916 w 8732396"/>
              <a:gd name="connsiteY11" fmla="*/ 1595134 h 3291854"/>
              <a:gd name="connsiteX12" fmla="*/ 5664076 w 8732396"/>
              <a:gd name="connsiteY12" fmla="*/ 14 h 3291854"/>
              <a:gd name="connsiteX13" fmla="*/ 6070476 w 8732396"/>
              <a:gd name="connsiteY13" fmla="*/ 3291854 h 3291854"/>
              <a:gd name="connsiteX14" fmla="*/ 6314316 w 8732396"/>
              <a:gd name="connsiteY14" fmla="*/ 1666254 h 3291854"/>
              <a:gd name="connsiteX15" fmla="*/ 6631288 w 8732396"/>
              <a:gd name="connsiteY15" fmla="*/ 1936392 h 3291854"/>
              <a:gd name="connsiteX16" fmla="*/ 6927742 w 8732396"/>
              <a:gd name="connsiteY16" fmla="*/ 1198894 h 3291854"/>
              <a:gd name="connsiteX17" fmla="*/ 7134227 w 8732396"/>
              <a:gd name="connsiteY17" fmla="*/ 1583002 h 3291854"/>
              <a:gd name="connsiteX18" fmla="*/ 7269356 w 8732396"/>
              <a:gd name="connsiteY18" fmla="*/ 1666254 h 3291854"/>
              <a:gd name="connsiteX19" fmla="*/ 8732396 w 8732396"/>
              <a:gd name="connsiteY19" fmla="*/ 1666254 h 3291854"/>
              <a:gd name="connsiteX0" fmla="*/ 0 w 8732396"/>
              <a:gd name="connsiteY0" fmla="*/ 1706894 h 3291854"/>
              <a:gd name="connsiteX1" fmla="*/ 1009892 w 8732396"/>
              <a:gd name="connsiteY1" fmla="*/ 1707176 h 3291854"/>
              <a:gd name="connsiteX2" fmla="*/ 1207871 w 8732396"/>
              <a:gd name="connsiteY2" fmla="*/ 1520316 h 3291854"/>
              <a:gd name="connsiteX3" fmla="*/ 1474509 w 8732396"/>
              <a:gd name="connsiteY3" fmla="*/ 1721699 h 3291854"/>
              <a:gd name="connsiteX4" fmla="*/ 1762478 w 8732396"/>
              <a:gd name="connsiteY4" fmla="*/ 2682142 h 3291854"/>
              <a:gd name="connsiteX5" fmla="*/ 2039781 w 8732396"/>
              <a:gd name="connsiteY5" fmla="*/ 838711 h 3291854"/>
              <a:gd name="connsiteX6" fmla="*/ 2295754 w 8732396"/>
              <a:gd name="connsiteY6" fmla="*/ 1977301 h 3291854"/>
              <a:gd name="connsiteX7" fmla="*/ 2530395 w 8732396"/>
              <a:gd name="connsiteY7" fmla="*/ 1706208 h 3291854"/>
              <a:gd name="connsiteX8" fmla="*/ 4891916 w 8732396"/>
              <a:gd name="connsiteY8" fmla="*/ 1706894 h 3291854"/>
              <a:gd name="connsiteX9" fmla="*/ 4952802 w 8732396"/>
              <a:gd name="connsiteY9" fmla="*/ 1660458 h 3291854"/>
              <a:gd name="connsiteX10" fmla="*/ 5052791 w 8732396"/>
              <a:gd name="connsiteY10" fmla="*/ 1425187 h 3291854"/>
              <a:gd name="connsiteX11" fmla="*/ 5399916 w 8732396"/>
              <a:gd name="connsiteY11" fmla="*/ 1595134 h 3291854"/>
              <a:gd name="connsiteX12" fmla="*/ 5664076 w 8732396"/>
              <a:gd name="connsiteY12" fmla="*/ 14 h 3291854"/>
              <a:gd name="connsiteX13" fmla="*/ 6070476 w 8732396"/>
              <a:gd name="connsiteY13" fmla="*/ 3291854 h 3291854"/>
              <a:gd name="connsiteX14" fmla="*/ 6314316 w 8732396"/>
              <a:gd name="connsiteY14" fmla="*/ 1666254 h 3291854"/>
              <a:gd name="connsiteX15" fmla="*/ 6631288 w 8732396"/>
              <a:gd name="connsiteY15" fmla="*/ 1936392 h 3291854"/>
              <a:gd name="connsiteX16" fmla="*/ 6927742 w 8732396"/>
              <a:gd name="connsiteY16" fmla="*/ 1198894 h 3291854"/>
              <a:gd name="connsiteX17" fmla="*/ 7134227 w 8732396"/>
              <a:gd name="connsiteY17" fmla="*/ 1583002 h 3291854"/>
              <a:gd name="connsiteX18" fmla="*/ 7269356 w 8732396"/>
              <a:gd name="connsiteY18" fmla="*/ 1666254 h 3291854"/>
              <a:gd name="connsiteX19" fmla="*/ 8732396 w 8732396"/>
              <a:gd name="connsiteY19" fmla="*/ 1666254 h 3291854"/>
              <a:gd name="connsiteX0" fmla="*/ 0 w 8732396"/>
              <a:gd name="connsiteY0" fmla="*/ 1706894 h 3291854"/>
              <a:gd name="connsiteX1" fmla="*/ 1009892 w 8732396"/>
              <a:gd name="connsiteY1" fmla="*/ 1707176 h 3291854"/>
              <a:gd name="connsiteX2" fmla="*/ 1075440 w 8732396"/>
              <a:gd name="connsiteY2" fmla="*/ 1655217 h 3291854"/>
              <a:gd name="connsiteX3" fmla="*/ 1207871 w 8732396"/>
              <a:gd name="connsiteY3" fmla="*/ 1520316 h 3291854"/>
              <a:gd name="connsiteX4" fmla="*/ 1474509 w 8732396"/>
              <a:gd name="connsiteY4" fmla="*/ 1721699 h 3291854"/>
              <a:gd name="connsiteX5" fmla="*/ 1762478 w 8732396"/>
              <a:gd name="connsiteY5" fmla="*/ 2682142 h 3291854"/>
              <a:gd name="connsiteX6" fmla="*/ 2039781 w 8732396"/>
              <a:gd name="connsiteY6" fmla="*/ 838711 h 3291854"/>
              <a:gd name="connsiteX7" fmla="*/ 2295754 w 8732396"/>
              <a:gd name="connsiteY7" fmla="*/ 1977301 h 3291854"/>
              <a:gd name="connsiteX8" fmla="*/ 2530395 w 8732396"/>
              <a:gd name="connsiteY8" fmla="*/ 1706208 h 3291854"/>
              <a:gd name="connsiteX9" fmla="*/ 4891916 w 8732396"/>
              <a:gd name="connsiteY9" fmla="*/ 1706894 h 3291854"/>
              <a:gd name="connsiteX10" fmla="*/ 4952802 w 8732396"/>
              <a:gd name="connsiteY10" fmla="*/ 1660458 h 3291854"/>
              <a:gd name="connsiteX11" fmla="*/ 5052791 w 8732396"/>
              <a:gd name="connsiteY11" fmla="*/ 1425187 h 3291854"/>
              <a:gd name="connsiteX12" fmla="*/ 5399916 w 8732396"/>
              <a:gd name="connsiteY12" fmla="*/ 1595134 h 3291854"/>
              <a:gd name="connsiteX13" fmla="*/ 5664076 w 8732396"/>
              <a:gd name="connsiteY13" fmla="*/ 14 h 3291854"/>
              <a:gd name="connsiteX14" fmla="*/ 6070476 w 8732396"/>
              <a:gd name="connsiteY14" fmla="*/ 3291854 h 3291854"/>
              <a:gd name="connsiteX15" fmla="*/ 6314316 w 8732396"/>
              <a:gd name="connsiteY15" fmla="*/ 1666254 h 3291854"/>
              <a:gd name="connsiteX16" fmla="*/ 6631288 w 8732396"/>
              <a:gd name="connsiteY16" fmla="*/ 1936392 h 3291854"/>
              <a:gd name="connsiteX17" fmla="*/ 6927742 w 8732396"/>
              <a:gd name="connsiteY17" fmla="*/ 1198894 h 3291854"/>
              <a:gd name="connsiteX18" fmla="*/ 7134227 w 8732396"/>
              <a:gd name="connsiteY18" fmla="*/ 1583002 h 3291854"/>
              <a:gd name="connsiteX19" fmla="*/ 7269356 w 8732396"/>
              <a:gd name="connsiteY19" fmla="*/ 1666254 h 3291854"/>
              <a:gd name="connsiteX20" fmla="*/ 8732396 w 8732396"/>
              <a:gd name="connsiteY20" fmla="*/ 1666254 h 3291854"/>
              <a:gd name="connsiteX0" fmla="*/ 0 w 8732396"/>
              <a:gd name="connsiteY0" fmla="*/ 1706894 h 3291854"/>
              <a:gd name="connsiteX1" fmla="*/ 1009892 w 8732396"/>
              <a:gd name="connsiteY1" fmla="*/ 1707176 h 3291854"/>
              <a:gd name="connsiteX2" fmla="*/ 1075440 w 8732396"/>
              <a:gd name="connsiteY2" fmla="*/ 1655217 h 3291854"/>
              <a:gd name="connsiteX3" fmla="*/ 1207871 w 8732396"/>
              <a:gd name="connsiteY3" fmla="*/ 1520316 h 3291854"/>
              <a:gd name="connsiteX4" fmla="*/ 1474509 w 8732396"/>
              <a:gd name="connsiteY4" fmla="*/ 1721699 h 3291854"/>
              <a:gd name="connsiteX5" fmla="*/ 1762478 w 8732396"/>
              <a:gd name="connsiteY5" fmla="*/ 2682142 h 3291854"/>
              <a:gd name="connsiteX6" fmla="*/ 2039781 w 8732396"/>
              <a:gd name="connsiteY6" fmla="*/ 838711 h 3291854"/>
              <a:gd name="connsiteX7" fmla="*/ 2295754 w 8732396"/>
              <a:gd name="connsiteY7" fmla="*/ 1977301 h 3291854"/>
              <a:gd name="connsiteX8" fmla="*/ 2530395 w 8732396"/>
              <a:gd name="connsiteY8" fmla="*/ 1706208 h 3291854"/>
              <a:gd name="connsiteX9" fmla="*/ 4891916 w 8732396"/>
              <a:gd name="connsiteY9" fmla="*/ 1706894 h 3291854"/>
              <a:gd name="connsiteX10" fmla="*/ 4952802 w 8732396"/>
              <a:gd name="connsiteY10" fmla="*/ 1660458 h 3291854"/>
              <a:gd name="connsiteX11" fmla="*/ 5052791 w 8732396"/>
              <a:gd name="connsiteY11" fmla="*/ 1425187 h 3291854"/>
              <a:gd name="connsiteX12" fmla="*/ 5399916 w 8732396"/>
              <a:gd name="connsiteY12" fmla="*/ 1595134 h 3291854"/>
              <a:gd name="connsiteX13" fmla="*/ 5664076 w 8732396"/>
              <a:gd name="connsiteY13" fmla="*/ 14 h 3291854"/>
              <a:gd name="connsiteX14" fmla="*/ 6070476 w 8732396"/>
              <a:gd name="connsiteY14" fmla="*/ 3291854 h 3291854"/>
              <a:gd name="connsiteX15" fmla="*/ 6314316 w 8732396"/>
              <a:gd name="connsiteY15" fmla="*/ 1666254 h 3291854"/>
              <a:gd name="connsiteX16" fmla="*/ 6631288 w 8732396"/>
              <a:gd name="connsiteY16" fmla="*/ 1936392 h 3291854"/>
              <a:gd name="connsiteX17" fmla="*/ 6927742 w 8732396"/>
              <a:gd name="connsiteY17" fmla="*/ 1198894 h 3291854"/>
              <a:gd name="connsiteX18" fmla="*/ 7134227 w 8732396"/>
              <a:gd name="connsiteY18" fmla="*/ 1583002 h 3291854"/>
              <a:gd name="connsiteX19" fmla="*/ 7269356 w 8732396"/>
              <a:gd name="connsiteY19" fmla="*/ 1666254 h 3291854"/>
              <a:gd name="connsiteX20" fmla="*/ 8732396 w 8732396"/>
              <a:gd name="connsiteY20" fmla="*/ 1666254 h 3291854"/>
              <a:gd name="connsiteX0" fmla="*/ 0 w 8732396"/>
              <a:gd name="connsiteY0" fmla="*/ 1706894 h 3291854"/>
              <a:gd name="connsiteX1" fmla="*/ 1009892 w 8732396"/>
              <a:gd name="connsiteY1" fmla="*/ 1707176 h 3291854"/>
              <a:gd name="connsiteX2" fmla="*/ 1075440 w 8732396"/>
              <a:gd name="connsiteY2" fmla="*/ 1655217 h 3291854"/>
              <a:gd name="connsiteX3" fmla="*/ 1207871 w 8732396"/>
              <a:gd name="connsiteY3" fmla="*/ 1520316 h 3291854"/>
              <a:gd name="connsiteX4" fmla="*/ 1474509 w 8732396"/>
              <a:gd name="connsiteY4" fmla="*/ 1721699 h 3291854"/>
              <a:gd name="connsiteX5" fmla="*/ 1762478 w 8732396"/>
              <a:gd name="connsiteY5" fmla="*/ 2682142 h 3291854"/>
              <a:gd name="connsiteX6" fmla="*/ 2039781 w 8732396"/>
              <a:gd name="connsiteY6" fmla="*/ 838711 h 3291854"/>
              <a:gd name="connsiteX7" fmla="*/ 2295754 w 8732396"/>
              <a:gd name="connsiteY7" fmla="*/ 1977301 h 3291854"/>
              <a:gd name="connsiteX8" fmla="*/ 2530395 w 8732396"/>
              <a:gd name="connsiteY8" fmla="*/ 1706208 h 3291854"/>
              <a:gd name="connsiteX9" fmla="*/ 4891916 w 8732396"/>
              <a:gd name="connsiteY9" fmla="*/ 1706894 h 3291854"/>
              <a:gd name="connsiteX10" fmla="*/ 4952802 w 8732396"/>
              <a:gd name="connsiteY10" fmla="*/ 1660458 h 3291854"/>
              <a:gd name="connsiteX11" fmla="*/ 5052791 w 8732396"/>
              <a:gd name="connsiteY11" fmla="*/ 1425187 h 3291854"/>
              <a:gd name="connsiteX12" fmla="*/ 5399916 w 8732396"/>
              <a:gd name="connsiteY12" fmla="*/ 1595134 h 3291854"/>
              <a:gd name="connsiteX13" fmla="*/ 5664076 w 8732396"/>
              <a:gd name="connsiteY13" fmla="*/ 14 h 3291854"/>
              <a:gd name="connsiteX14" fmla="*/ 6070476 w 8732396"/>
              <a:gd name="connsiteY14" fmla="*/ 3291854 h 3291854"/>
              <a:gd name="connsiteX15" fmla="*/ 6314316 w 8732396"/>
              <a:gd name="connsiteY15" fmla="*/ 1666254 h 3291854"/>
              <a:gd name="connsiteX16" fmla="*/ 6631288 w 8732396"/>
              <a:gd name="connsiteY16" fmla="*/ 1936392 h 3291854"/>
              <a:gd name="connsiteX17" fmla="*/ 6927742 w 8732396"/>
              <a:gd name="connsiteY17" fmla="*/ 1198894 h 3291854"/>
              <a:gd name="connsiteX18" fmla="*/ 7134227 w 8732396"/>
              <a:gd name="connsiteY18" fmla="*/ 1583002 h 3291854"/>
              <a:gd name="connsiteX19" fmla="*/ 7269356 w 8732396"/>
              <a:gd name="connsiteY19" fmla="*/ 1666254 h 3291854"/>
              <a:gd name="connsiteX20" fmla="*/ 8732396 w 8732396"/>
              <a:gd name="connsiteY20" fmla="*/ 1666254 h 3291854"/>
              <a:gd name="connsiteX0" fmla="*/ 0 w 8732396"/>
              <a:gd name="connsiteY0" fmla="*/ 1706894 h 3291854"/>
              <a:gd name="connsiteX1" fmla="*/ 1009892 w 8732396"/>
              <a:gd name="connsiteY1" fmla="*/ 1707176 h 3291854"/>
              <a:gd name="connsiteX2" fmla="*/ 1075440 w 8732396"/>
              <a:gd name="connsiteY2" fmla="*/ 1655217 h 3291854"/>
              <a:gd name="connsiteX3" fmla="*/ 1207871 w 8732396"/>
              <a:gd name="connsiteY3" fmla="*/ 1520316 h 3291854"/>
              <a:gd name="connsiteX4" fmla="*/ 1474509 w 8732396"/>
              <a:gd name="connsiteY4" fmla="*/ 1721699 h 3291854"/>
              <a:gd name="connsiteX5" fmla="*/ 1762478 w 8732396"/>
              <a:gd name="connsiteY5" fmla="*/ 2682142 h 3291854"/>
              <a:gd name="connsiteX6" fmla="*/ 2039781 w 8732396"/>
              <a:gd name="connsiteY6" fmla="*/ 838711 h 3291854"/>
              <a:gd name="connsiteX7" fmla="*/ 2295754 w 8732396"/>
              <a:gd name="connsiteY7" fmla="*/ 1977301 h 3291854"/>
              <a:gd name="connsiteX8" fmla="*/ 2530395 w 8732396"/>
              <a:gd name="connsiteY8" fmla="*/ 1706208 h 3291854"/>
              <a:gd name="connsiteX9" fmla="*/ 4891916 w 8732396"/>
              <a:gd name="connsiteY9" fmla="*/ 1706894 h 3291854"/>
              <a:gd name="connsiteX10" fmla="*/ 4952802 w 8732396"/>
              <a:gd name="connsiteY10" fmla="*/ 1660458 h 3291854"/>
              <a:gd name="connsiteX11" fmla="*/ 5052791 w 8732396"/>
              <a:gd name="connsiteY11" fmla="*/ 1425187 h 3291854"/>
              <a:gd name="connsiteX12" fmla="*/ 5399916 w 8732396"/>
              <a:gd name="connsiteY12" fmla="*/ 1595134 h 3291854"/>
              <a:gd name="connsiteX13" fmla="*/ 5664076 w 8732396"/>
              <a:gd name="connsiteY13" fmla="*/ 14 h 3291854"/>
              <a:gd name="connsiteX14" fmla="*/ 6070476 w 8732396"/>
              <a:gd name="connsiteY14" fmla="*/ 3291854 h 3291854"/>
              <a:gd name="connsiteX15" fmla="*/ 6314316 w 8732396"/>
              <a:gd name="connsiteY15" fmla="*/ 1666254 h 3291854"/>
              <a:gd name="connsiteX16" fmla="*/ 6631288 w 8732396"/>
              <a:gd name="connsiteY16" fmla="*/ 1936392 h 3291854"/>
              <a:gd name="connsiteX17" fmla="*/ 6927742 w 8732396"/>
              <a:gd name="connsiteY17" fmla="*/ 1198894 h 3291854"/>
              <a:gd name="connsiteX18" fmla="*/ 7134227 w 8732396"/>
              <a:gd name="connsiteY18" fmla="*/ 1583002 h 3291854"/>
              <a:gd name="connsiteX19" fmla="*/ 7269356 w 8732396"/>
              <a:gd name="connsiteY19" fmla="*/ 1666254 h 3291854"/>
              <a:gd name="connsiteX20" fmla="*/ 8732396 w 8732396"/>
              <a:gd name="connsiteY20" fmla="*/ 1666254 h 3291854"/>
              <a:gd name="connsiteX0" fmla="*/ 0 w 8732396"/>
              <a:gd name="connsiteY0" fmla="*/ 1706894 h 3291854"/>
              <a:gd name="connsiteX1" fmla="*/ 1009892 w 8732396"/>
              <a:gd name="connsiteY1" fmla="*/ 1707176 h 3291854"/>
              <a:gd name="connsiteX2" fmla="*/ 1075440 w 8732396"/>
              <a:gd name="connsiteY2" fmla="*/ 1655217 h 3291854"/>
              <a:gd name="connsiteX3" fmla="*/ 1207871 w 8732396"/>
              <a:gd name="connsiteY3" fmla="*/ 1520316 h 3291854"/>
              <a:gd name="connsiteX4" fmla="*/ 1474509 w 8732396"/>
              <a:gd name="connsiteY4" fmla="*/ 1721699 h 3291854"/>
              <a:gd name="connsiteX5" fmla="*/ 1762478 w 8732396"/>
              <a:gd name="connsiteY5" fmla="*/ 2682142 h 3291854"/>
              <a:gd name="connsiteX6" fmla="*/ 2039781 w 8732396"/>
              <a:gd name="connsiteY6" fmla="*/ 838711 h 3291854"/>
              <a:gd name="connsiteX7" fmla="*/ 2295754 w 8732396"/>
              <a:gd name="connsiteY7" fmla="*/ 1977301 h 3291854"/>
              <a:gd name="connsiteX8" fmla="*/ 2530395 w 8732396"/>
              <a:gd name="connsiteY8" fmla="*/ 1706208 h 3291854"/>
              <a:gd name="connsiteX9" fmla="*/ 4891916 w 8732396"/>
              <a:gd name="connsiteY9" fmla="*/ 1706894 h 3291854"/>
              <a:gd name="connsiteX10" fmla="*/ 4952802 w 8732396"/>
              <a:gd name="connsiteY10" fmla="*/ 1660458 h 3291854"/>
              <a:gd name="connsiteX11" fmla="*/ 5052791 w 8732396"/>
              <a:gd name="connsiteY11" fmla="*/ 1425187 h 3291854"/>
              <a:gd name="connsiteX12" fmla="*/ 5399916 w 8732396"/>
              <a:gd name="connsiteY12" fmla="*/ 1595134 h 3291854"/>
              <a:gd name="connsiteX13" fmla="*/ 5664076 w 8732396"/>
              <a:gd name="connsiteY13" fmla="*/ 14 h 3291854"/>
              <a:gd name="connsiteX14" fmla="*/ 6070476 w 8732396"/>
              <a:gd name="connsiteY14" fmla="*/ 3291854 h 3291854"/>
              <a:gd name="connsiteX15" fmla="*/ 6314316 w 8732396"/>
              <a:gd name="connsiteY15" fmla="*/ 1666254 h 3291854"/>
              <a:gd name="connsiteX16" fmla="*/ 6631288 w 8732396"/>
              <a:gd name="connsiteY16" fmla="*/ 1936392 h 3291854"/>
              <a:gd name="connsiteX17" fmla="*/ 6927742 w 8732396"/>
              <a:gd name="connsiteY17" fmla="*/ 1198894 h 3291854"/>
              <a:gd name="connsiteX18" fmla="*/ 7134227 w 8732396"/>
              <a:gd name="connsiteY18" fmla="*/ 1583002 h 3291854"/>
              <a:gd name="connsiteX19" fmla="*/ 7269356 w 8732396"/>
              <a:gd name="connsiteY19" fmla="*/ 1666254 h 3291854"/>
              <a:gd name="connsiteX20" fmla="*/ 8732396 w 8732396"/>
              <a:gd name="connsiteY20" fmla="*/ 1666254 h 3291854"/>
              <a:gd name="connsiteX0" fmla="*/ 0 w 8732396"/>
              <a:gd name="connsiteY0" fmla="*/ 1706894 h 3291854"/>
              <a:gd name="connsiteX1" fmla="*/ 1009892 w 8732396"/>
              <a:gd name="connsiteY1" fmla="*/ 1707176 h 3291854"/>
              <a:gd name="connsiteX2" fmla="*/ 1075440 w 8732396"/>
              <a:gd name="connsiteY2" fmla="*/ 1655217 h 3291854"/>
              <a:gd name="connsiteX3" fmla="*/ 1207871 w 8732396"/>
              <a:gd name="connsiteY3" fmla="*/ 1520316 h 3291854"/>
              <a:gd name="connsiteX4" fmla="*/ 1474509 w 8732396"/>
              <a:gd name="connsiteY4" fmla="*/ 1721699 h 3291854"/>
              <a:gd name="connsiteX5" fmla="*/ 1762478 w 8732396"/>
              <a:gd name="connsiteY5" fmla="*/ 2682142 h 3291854"/>
              <a:gd name="connsiteX6" fmla="*/ 2039781 w 8732396"/>
              <a:gd name="connsiteY6" fmla="*/ 838711 h 3291854"/>
              <a:gd name="connsiteX7" fmla="*/ 2295754 w 8732396"/>
              <a:gd name="connsiteY7" fmla="*/ 1977301 h 3291854"/>
              <a:gd name="connsiteX8" fmla="*/ 2530395 w 8732396"/>
              <a:gd name="connsiteY8" fmla="*/ 1706208 h 3291854"/>
              <a:gd name="connsiteX9" fmla="*/ 4891916 w 8732396"/>
              <a:gd name="connsiteY9" fmla="*/ 1706894 h 3291854"/>
              <a:gd name="connsiteX10" fmla="*/ 4952802 w 8732396"/>
              <a:gd name="connsiteY10" fmla="*/ 1660458 h 3291854"/>
              <a:gd name="connsiteX11" fmla="*/ 5052791 w 8732396"/>
              <a:gd name="connsiteY11" fmla="*/ 1425187 h 3291854"/>
              <a:gd name="connsiteX12" fmla="*/ 5399916 w 8732396"/>
              <a:gd name="connsiteY12" fmla="*/ 1595134 h 3291854"/>
              <a:gd name="connsiteX13" fmla="*/ 5664076 w 8732396"/>
              <a:gd name="connsiteY13" fmla="*/ 14 h 3291854"/>
              <a:gd name="connsiteX14" fmla="*/ 6070476 w 8732396"/>
              <a:gd name="connsiteY14" fmla="*/ 3291854 h 3291854"/>
              <a:gd name="connsiteX15" fmla="*/ 6314316 w 8732396"/>
              <a:gd name="connsiteY15" fmla="*/ 1666254 h 3291854"/>
              <a:gd name="connsiteX16" fmla="*/ 6631288 w 8732396"/>
              <a:gd name="connsiteY16" fmla="*/ 1936392 h 3291854"/>
              <a:gd name="connsiteX17" fmla="*/ 6927742 w 8732396"/>
              <a:gd name="connsiteY17" fmla="*/ 1198894 h 3291854"/>
              <a:gd name="connsiteX18" fmla="*/ 7134227 w 8732396"/>
              <a:gd name="connsiteY18" fmla="*/ 1583002 h 3291854"/>
              <a:gd name="connsiteX19" fmla="*/ 7269356 w 8732396"/>
              <a:gd name="connsiteY19" fmla="*/ 1666254 h 3291854"/>
              <a:gd name="connsiteX20" fmla="*/ 8732396 w 8732396"/>
              <a:gd name="connsiteY20" fmla="*/ 1666254 h 3291854"/>
              <a:gd name="connsiteX0" fmla="*/ 0 w 8732396"/>
              <a:gd name="connsiteY0" fmla="*/ 1706894 h 3291854"/>
              <a:gd name="connsiteX1" fmla="*/ 1009892 w 8732396"/>
              <a:gd name="connsiteY1" fmla="*/ 1707176 h 3291854"/>
              <a:gd name="connsiteX2" fmla="*/ 1075440 w 8732396"/>
              <a:gd name="connsiteY2" fmla="*/ 1655217 h 3291854"/>
              <a:gd name="connsiteX3" fmla="*/ 1207871 w 8732396"/>
              <a:gd name="connsiteY3" fmla="*/ 1520316 h 3291854"/>
              <a:gd name="connsiteX4" fmla="*/ 1474509 w 8732396"/>
              <a:gd name="connsiteY4" fmla="*/ 1721699 h 3291854"/>
              <a:gd name="connsiteX5" fmla="*/ 1762478 w 8732396"/>
              <a:gd name="connsiteY5" fmla="*/ 2682142 h 3291854"/>
              <a:gd name="connsiteX6" fmla="*/ 2039781 w 8732396"/>
              <a:gd name="connsiteY6" fmla="*/ 838711 h 3291854"/>
              <a:gd name="connsiteX7" fmla="*/ 2295754 w 8732396"/>
              <a:gd name="connsiteY7" fmla="*/ 1977301 h 3291854"/>
              <a:gd name="connsiteX8" fmla="*/ 2530395 w 8732396"/>
              <a:gd name="connsiteY8" fmla="*/ 1706208 h 3291854"/>
              <a:gd name="connsiteX9" fmla="*/ 4891916 w 8732396"/>
              <a:gd name="connsiteY9" fmla="*/ 1706894 h 3291854"/>
              <a:gd name="connsiteX10" fmla="*/ 4952802 w 8732396"/>
              <a:gd name="connsiteY10" fmla="*/ 1660458 h 3291854"/>
              <a:gd name="connsiteX11" fmla="*/ 5052791 w 8732396"/>
              <a:gd name="connsiteY11" fmla="*/ 1425187 h 3291854"/>
              <a:gd name="connsiteX12" fmla="*/ 5399916 w 8732396"/>
              <a:gd name="connsiteY12" fmla="*/ 1595134 h 3291854"/>
              <a:gd name="connsiteX13" fmla="*/ 5664076 w 8732396"/>
              <a:gd name="connsiteY13" fmla="*/ 14 h 3291854"/>
              <a:gd name="connsiteX14" fmla="*/ 6070476 w 8732396"/>
              <a:gd name="connsiteY14" fmla="*/ 3291854 h 3291854"/>
              <a:gd name="connsiteX15" fmla="*/ 6314316 w 8732396"/>
              <a:gd name="connsiteY15" fmla="*/ 1666254 h 3291854"/>
              <a:gd name="connsiteX16" fmla="*/ 6631288 w 8732396"/>
              <a:gd name="connsiteY16" fmla="*/ 1936392 h 3291854"/>
              <a:gd name="connsiteX17" fmla="*/ 6927742 w 8732396"/>
              <a:gd name="connsiteY17" fmla="*/ 1198894 h 3291854"/>
              <a:gd name="connsiteX18" fmla="*/ 7134227 w 8732396"/>
              <a:gd name="connsiteY18" fmla="*/ 1583002 h 3291854"/>
              <a:gd name="connsiteX19" fmla="*/ 7269356 w 8732396"/>
              <a:gd name="connsiteY19" fmla="*/ 1666254 h 3291854"/>
              <a:gd name="connsiteX20" fmla="*/ 8732396 w 8732396"/>
              <a:gd name="connsiteY20" fmla="*/ 1666254 h 3291854"/>
              <a:gd name="connsiteX0" fmla="*/ 0 w 8732396"/>
              <a:gd name="connsiteY0" fmla="*/ 1706894 h 3291854"/>
              <a:gd name="connsiteX1" fmla="*/ 1009892 w 8732396"/>
              <a:gd name="connsiteY1" fmla="*/ 1707176 h 3291854"/>
              <a:gd name="connsiteX2" fmla="*/ 1075440 w 8732396"/>
              <a:gd name="connsiteY2" fmla="*/ 1655217 h 3291854"/>
              <a:gd name="connsiteX3" fmla="*/ 1207871 w 8732396"/>
              <a:gd name="connsiteY3" fmla="*/ 1520316 h 3291854"/>
              <a:gd name="connsiteX4" fmla="*/ 1474509 w 8732396"/>
              <a:gd name="connsiteY4" fmla="*/ 1721699 h 3291854"/>
              <a:gd name="connsiteX5" fmla="*/ 1762478 w 8732396"/>
              <a:gd name="connsiteY5" fmla="*/ 2682142 h 3291854"/>
              <a:gd name="connsiteX6" fmla="*/ 2039781 w 8732396"/>
              <a:gd name="connsiteY6" fmla="*/ 838711 h 3291854"/>
              <a:gd name="connsiteX7" fmla="*/ 2295754 w 8732396"/>
              <a:gd name="connsiteY7" fmla="*/ 1977301 h 3291854"/>
              <a:gd name="connsiteX8" fmla="*/ 2530395 w 8732396"/>
              <a:gd name="connsiteY8" fmla="*/ 1706208 h 3291854"/>
              <a:gd name="connsiteX9" fmla="*/ 4891916 w 8732396"/>
              <a:gd name="connsiteY9" fmla="*/ 1706894 h 3291854"/>
              <a:gd name="connsiteX10" fmla="*/ 4952802 w 8732396"/>
              <a:gd name="connsiteY10" fmla="*/ 1660458 h 3291854"/>
              <a:gd name="connsiteX11" fmla="*/ 5052791 w 8732396"/>
              <a:gd name="connsiteY11" fmla="*/ 1425187 h 3291854"/>
              <a:gd name="connsiteX12" fmla="*/ 5399916 w 8732396"/>
              <a:gd name="connsiteY12" fmla="*/ 1595134 h 3291854"/>
              <a:gd name="connsiteX13" fmla="*/ 5664076 w 8732396"/>
              <a:gd name="connsiteY13" fmla="*/ 14 h 3291854"/>
              <a:gd name="connsiteX14" fmla="*/ 6070476 w 8732396"/>
              <a:gd name="connsiteY14" fmla="*/ 3291854 h 3291854"/>
              <a:gd name="connsiteX15" fmla="*/ 6314316 w 8732396"/>
              <a:gd name="connsiteY15" fmla="*/ 1666254 h 3291854"/>
              <a:gd name="connsiteX16" fmla="*/ 6631288 w 8732396"/>
              <a:gd name="connsiteY16" fmla="*/ 1936392 h 3291854"/>
              <a:gd name="connsiteX17" fmla="*/ 6927742 w 8732396"/>
              <a:gd name="connsiteY17" fmla="*/ 1198894 h 3291854"/>
              <a:gd name="connsiteX18" fmla="*/ 7134227 w 8732396"/>
              <a:gd name="connsiteY18" fmla="*/ 1583002 h 3291854"/>
              <a:gd name="connsiteX19" fmla="*/ 7269356 w 8732396"/>
              <a:gd name="connsiteY19" fmla="*/ 1666254 h 3291854"/>
              <a:gd name="connsiteX20" fmla="*/ 8732396 w 8732396"/>
              <a:gd name="connsiteY20" fmla="*/ 1666254 h 3291854"/>
              <a:gd name="connsiteX0" fmla="*/ 0 w 8732396"/>
              <a:gd name="connsiteY0" fmla="*/ 1706894 h 3291854"/>
              <a:gd name="connsiteX1" fmla="*/ 1009892 w 8732396"/>
              <a:gd name="connsiteY1" fmla="*/ 1707176 h 3291854"/>
              <a:gd name="connsiteX2" fmla="*/ 1075440 w 8732396"/>
              <a:gd name="connsiteY2" fmla="*/ 1655217 h 3291854"/>
              <a:gd name="connsiteX3" fmla="*/ 1207871 w 8732396"/>
              <a:gd name="connsiteY3" fmla="*/ 1520316 h 3291854"/>
              <a:gd name="connsiteX4" fmla="*/ 1474509 w 8732396"/>
              <a:gd name="connsiteY4" fmla="*/ 1721699 h 3291854"/>
              <a:gd name="connsiteX5" fmla="*/ 1762478 w 8732396"/>
              <a:gd name="connsiteY5" fmla="*/ 2682142 h 3291854"/>
              <a:gd name="connsiteX6" fmla="*/ 2039781 w 8732396"/>
              <a:gd name="connsiteY6" fmla="*/ 838711 h 3291854"/>
              <a:gd name="connsiteX7" fmla="*/ 2295754 w 8732396"/>
              <a:gd name="connsiteY7" fmla="*/ 1977301 h 3291854"/>
              <a:gd name="connsiteX8" fmla="*/ 2530395 w 8732396"/>
              <a:gd name="connsiteY8" fmla="*/ 1706208 h 3291854"/>
              <a:gd name="connsiteX9" fmla="*/ 4891916 w 8732396"/>
              <a:gd name="connsiteY9" fmla="*/ 1706894 h 3291854"/>
              <a:gd name="connsiteX10" fmla="*/ 4952802 w 8732396"/>
              <a:gd name="connsiteY10" fmla="*/ 1660458 h 3291854"/>
              <a:gd name="connsiteX11" fmla="*/ 5052791 w 8732396"/>
              <a:gd name="connsiteY11" fmla="*/ 1425187 h 3291854"/>
              <a:gd name="connsiteX12" fmla="*/ 5399916 w 8732396"/>
              <a:gd name="connsiteY12" fmla="*/ 1595134 h 3291854"/>
              <a:gd name="connsiteX13" fmla="*/ 5664076 w 8732396"/>
              <a:gd name="connsiteY13" fmla="*/ 14 h 3291854"/>
              <a:gd name="connsiteX14" fmla="*/ 6070476 w 8732396"/>
              <a:gd name="connsiteY14" fmla="*/ 3291854 h 3291854"/>
              <a:gd name="connsiteX15" fmla="*/ 6314316 w 8732396"/>
              <a:gd name="connsiteY15" fmla="*/ 1666254 h 3291854"/>
              <a:gd name="connsiteX16" fmla="*/ 6631288 w 8732396"/>
              <a:gd name="connsiteY16" fmla="*/ 1936392 h 3291854"/>
              <a:gd name="connsiteX17" fmla="*/ 6927742 w 8732396"/>
              <a:gd name="connsiteY17" fmla="*/ 1198894 h 3291854"/>
              <a:gd name="connsiteX18" fmla="*/ 7134227 w 8732396"/>
              <a:gd name="connsiteY18" fmla="*/ 1583002 h 3291854"/>
              <a:gd name="connsiteX19" fmla="*/ 7269356 w 8732396"/>
              <a:gd name="connsiteY19" fmla="*/ 1666254 h 3291854"/>
              <a:gd name="connsiteX20" fmla="*/ 8732396 w 8732396"/>
              <a:gd name="connsiteY20" fmla="*/ 1666254 h 3291854"/>
              <a:gd name="connsiteX0" fmla="*/ 0 w 8732396"/>
              <a:gd name="connsiteY0" fmla="*/ 1706894 h 3291854"/>
              <a:gd name="connsiteX1" fmla="*/ 1009892 w 8732396"/>
              <a:gd name="connsiteY1" fmla="*/ 1707176 h 3291854"/>
              <a:gd name="connsiteX2" fmla="*/ 1075440 w 8732396"/>
              <a:gd name="connsiteY2" fmla="*/ 1655217 h 3291854"/>
              <a:gd name="connsiteX3" fmla="*/ 1207871 w 8732396"/>
              <a:gd name="connsiteY3" fmla="*/ 1520316 h 3291854"/>
              <a:gd name="connsiteX4" fmla="*/ 1474509 w 8732396"/>
              <a:gd name="connsiteY4" fmla="*/ 1721699 h 3291854"/>
              <a:gd name="connsiteX5" fmla="*/ 1762478 w 8732396"/>
              <a:gd name="connsiteY5" fmla="*/ 2682142 h 3291854"/>
              <a:gd name="connsiteX6" fmla="*/ 2039781 w 8732396"/>
              <a:gd name="connsiteY6" fmla="*/ 838711 h 3291854"/>
              <a:gd name="connsiteX7" fmla="*/ 2295754 w 8732396"/>
              <a:gd name="connsiteY7" fmla="*/ 1977301 h 3291854"/>
              <a:gd name="connsiteX8" fmla="*/ 2530395 w 8732396"/>
              <a:gd name="connsiteY8" fmla="*/ 1706208 h 3291854"/>
              <a:gd name="connsiteX9" fmla="*/ 4891916 w 8732396"/>
              <a:gd name="connsiteY9" fmla="*/ 1706894 h 3291854"/>
              <a:gd name="connsiteX10" fmla="*/ 4952802 w 8732396"/>
              <a:gd name="connsiteY10" fmla="*/ 1660458 h 3291854"/>
              <a:gd name="connsiteX11" fmla="*/ 5052791 w 8732396"/>
              <a:gd name="connsiteY11" fmla="*/ 1425187 h 3291854"/>
              <a:gd name="connsiteX12" fmla="*/ 5399916 w 8732396"/>
              <a:gd name="connsiteY12" fmla="*/ 1595134 h 3291854"/>
              <a:gd name="connsiteX13" fmla="*/ 5664076 w 8732396"/>
              <a:gd name="connsiteY13" fmla="*/ 14 h 3291854"/>
              <a:gd name="connsiteX14" fmla="*/ 6070476 w 8732396"/>
              <a:gd name="connsiteY14" fmla="*/ 3291854 h 3291854"/>
              <a:gd name="connsiteX15" fmla="*/ 6314316 w 8732396"/>
              <a:gd name="connsiteY15" fmla="*/ 1666254 h 3291854"/>
              <a:gd name="connsiteX16" fmla="*/ 6631288 w 8732396"/>
              <a:gd name="connsiteY16" fmla="*/ 1936392 h 3291854"/>
              <a:gd name="connsiteX17" fmla="*/ 6927742 w 8732396"/>
              <a:gd name="connsiteY17" fmla="*/ 1198894 h 3291854"/>
              <a:gd name="connsiteX18" fmla="*/ 7134227 w 8732396"/>
              <a:gd name="connsiteY18" fmla="*/ 1583002 h 3291854"/>
              <a:gd name="connsiteX19" fmla="*/ 7269356 w 8732396"/>
              <a:gd name="connsiteY19" fmla="*/ 1666254 h 3291854"/>
              <a:gd name="connsiteX20" fmla="*/ 8732396 w 8732396"/>
              <a:gd name="connsiteY20" fmla="*/ 1666254 h 3291854"/>
              <a:gd name="connsiteX0" fmla="*/ 0 w 8732396"/>
              <a:gd name="connsiteY0" fmla="*/ 1706894 h 3291854"/>
              <a:gd name="connsiteX1" fmla="*/ 1009892 w 8732396"/>
              <a:gd name="connsiteY1" fmla="*/ 1707176 h 3291854"/>
              <a:gd name="connsiteX2" fmla="*/ 1075440 w 8732396"/>
              <a:gd name="connsiteY2" fmla="*/ 1655217 h 3291854"/>
              <a:gd name="connsiteX3" fmla="*/ 1207871 w 8732396"/>
              <a:gd name="connsiteY3" fmla="*/ 1520316 h 3291854"/>
              <a:gd name="connsiteX4" fmla="*/ 1474509 w 8732396"/>
              <a:gd name="connsiteY4" fmla="*/ 1721699 h 3291854"/>
              <a:gd name="connsiteX5" fmla="*/ 1762478 w 8732396"/>
              <a:gd name="connsiteY5" fmla="*/ 2682142 h 3291854"/>
              <a:gd name="connsiteX6" fmla="*/ 2039781 w 8732396"/>
              <a:gd name="connsiteY6" fmla="*/ 838711 h 3291854"/>
              <a:gd name="connsiteX7" fmla="*/ 2295754 w 8732396"/>
              <a:gd name="connsiteY7" fmla="*/ 1977301 h 3291854"/>
              <a:gd name="connsiteX8" fmla="*/ 2530395 w 8732396"/>
              <a:gd name="connsiteY8" fmla="*/ 1706208 h 3291854"/>
              <a:gd name="connsiteX9" fmla="*/ 3119779 w 8732396"/>
              <a:gd name="connsiteY9" fmla="*/ 1704011 h 3291854"/>
              <a:gd name="connsiteX10" fmla="*/ 4891916 w 8732396"/>
              <a:gd name="connsiteY10" fmla="*/ 1706894 h 3291854"/>
              <a:gd name="connsiteX11" fmla="*/ 4952802 w 8732396"/>
              <a:gd name="connsiteY11" fmla="*/ 1660458 h 3291854"/>
              <a:gd name="connsiteX12" fmla="*/ 5052791 w 8732396"/>
              <a:gd name="connsiteY12" fmla="*/ 1425187 h 3291854"/>
              <a:gd name="connsiteX13" fmla="*/ 5399916 w 8732396"/>
              <a:gd name="connsiteY13" fmla="*/ 1595134 h 3291854"/>
              <a:gd name="connsiteX14" fmla="*/ 5664076 w 8732396"/>
              <a:gd name="connsiteY14" fmla="*/ 14 h 3291854"/>
              <a:gd name="connsiteX15" fmla="*/ 6070476 w 8732396"/>
              <a:gd name="connsiteY15" fmla="*/ 3291854 h 3291854"/>
              <a:gd name="connsiteX16" fmla="*/ 6314316 w 8732396"/>
              <a:gd name="connsiteY16" fmla="*/ 1666254 h 3291854"/>
              <a:gd name="connsiteX17" fmla="*/ 6631288 w 8732396"/>
              <a:gd name="connsiteY17" fmla="*/ 1936392 h 3291854"/>
              <a:gd name="connsiteX18" fmla="*/ 6927742 w 8732396"/>
              <a:gd name="connsiteY18" fmla="*/ 1198894 h 3291854"/>
              <a:gd name="connsiteX19" fmla="*/ 7134227 w 8732396"/>
              <a:gd name="connsiteY19" fmla="*/ 1583002 h 3291854"/>
              <a:gd name="connsiteX20" fmla="*/ 7269356 w 8732396"/>
              <a:gd name="connsiteY20" fmla="*/ 1666254 h 3291854"/>
              <a:gd name="connsiteX21" fmla="*/ 8732396 w 8732396"/>
              <a:gd name="connsiteY21" fmla="*/ 1666254 h 3291854"/>
              <a:gd name="connsiteX0" fmla="*/ 0 w 8732396"/>
              <a:gd name="connsiteY0" fmla="*/ 1706894 h 3291854"/>
              <a:gd name="connsiteX1" fmla="*/ 1009892 w 8732396"/>
              <a:gd name="connsiteY1" fmla="*/ 1707176 h 3291854"/>
              <a:gd name="connsiteX2" fmla="*/ 1075440 w 8732396"/>
              <a:gd name="connsiteY2" fmla="*/ 1655217 h 3291854"/>
              <a:gd name="connsiteX3" fmla="*/ 1207871 w 8732396"/>
              <a:gd name="connsiteY3" fmla="*/ 1520316 h 3291854"/>
              <a:gd name="connsiteX4" fmla="*/ 1474509 w 8732396"/>
              <a:gd name="connsiteY4" fmla="*/ 1721699 h 3291854"/>
              <a:gd name="connsiteX5" fmla="*/ 1762478 w 8732396"/>
              <a:gd name="connsiteY5" fmla="*/ 2682142 h 3291854"/>
              <a:gd name="connsiteX6" fmla="*/ 2039781 w 8732396"/>
              <a:gd name="connsiteY6" fmla="*/ 838711 h 3291854"/>
              <a:gd name="connsiteX7" fmla="*/ 2295754 w 8732396"/>
              <a:gd name="connsiteY7" fmla="*/ 1977301 h 3291854"/>
              <a:gd name="connsiteX8" fmla="*/ 3119779 w 8732396"/>
              <a:gd name="connsiteY8" fmla="*/ 1704011 h 3291854"/>
              <a:gd name="connsiteX9" fmla="*/ 4891916 w 8732396"/>
              <a:gd name="connsiteY9" fmla="*/ 1706894 h 3291854"/>
              <a:gd name="connsiteX10" fmla="*/ 4952802 w 8732396"/>
              <a:gd name="connsiteY10" fmla="*/ 1660458 h 3291854"/>
              <a:gd name="connsiteX11" fmla="*/ 5052791 w 8732396"/>
              <a:gd name="connsiteY11" fmla="*/ 1425187 h 3291854"/>
              <a:gd name="connsiteX12" fmla="*/ 5399916 w 8732396"/>
              <a:gd name="connsiteY12" fmla="*/ 1595134 h 3291854"/>
              <a:gd name="connsiteX13" fmla="*/ 5664076 w 8732396"/>
              <a:gd name="connsiteY13" fmla="*/ 14 h 3291854"/>
              <a:gd name="connsiteX14" fmla="*/ 6070476 w 8732396"/>
              <a:gd name="connsiteY14" fmla="*/ 3291854 h 3291854"/>
              <a:gd name="connsiteX15" fmla="*/ 6314316 w 8732396"/>
              <a:gd name="connsiteY15" fmla="*/ 1666254 h 3291854"/>
              <a:gd name="connsiteX16" fmla="*/ 6631288 w 8732396"/>
              <a:gd name="connsiteY16" fmla="*/ 1936392 h 3291854"/>
              <a:gd name="connsiteX17" fmla="*/ 6927742 w 8732396"/>
              <a:gd name="connsiteY17" fmla="*/ 1198894 h 3291854"/>
              <a:gd name="connsiteX18" fmla="*/ 7134227 w 8732396"/>
              <a:gd name="connsiteY18" fmla="*/ 1583002 h 3291854"/>
              <a:gd name="connsiteX19" fmla="*/ 7269356 w 8732396"/>
              <a:gd name="connsiteY19" fmla="*/ 1666254 h 3291854"/>
              <a:gd name="connsiteX20" fmla="*/ 8732396 w 8732396"/>
              <a:gd name="connsiteY20" fmla="*/ 1666254 h 3291854"/>
              <a:gd name="connsiteX0" fmla="*/ 0 w 8732396"/>
              <a:gd name="connsiteY0" fmla="*/ 1706894 h 3291854"/>
              <a:gd name="connsiteX1" fmla="*/ 1009892 w 8732396"/>
              <a:gd name="connsiteY1" fmla="*/ 1707176 h 3291854"/>
              <a:gd name="connsiteX2" fmla="*/ 1075440 w 8732396"/>
              <a:gd name="connsiteY2" fmla="*/ 1655217 h 3291854"/>
              <a:gd name="connsiteX3" fmla="*/ 1207871 w 8732396"/>
              <a:gd name="connsiteY3" fmla="*/ 1520316 h 3291854"/>
              <a:gd name="connsiteX4" fmla="*/ 1474509 w 8732396"/>
              <a:gd name="connsiteY4" fmla="*/ 1721699 h 3291854"/>
              <a:gd name="connsiteX5" fmla="*/ 1762478 w 8732396"/>
              <a:gd name="connsiteY5" fmla="*/ 2682142 h 3291854"/>
              <a:gd name="connsiteX6" fmla="*/ 2039781 w 8732396"/>
              <a:gd name="connsiteY6" fmla="*/ 838711 h 3291854"/>
              <a:gd name="connsiteX7" fmla="*/ 3119779 w 8732396"/>
              <a:gd name="connsiteY7" fmla="*/ 1704011 h 3291854"/>
              <a:gd name="connsiteX8" fmla="*/ 4891916 w 8732396"/>
              <a:gd name="connsiteY8" fmla="*/ 1706894 h 3291854"/>
              <a:gd name="connsiteX9" fmla="*/ 4952802 w 8732396"/>
              <a:gd name="connsiteY9" fmla="*/ 1660458 h 3291854"/>
              <a:gd name="connsiteX10" fmla="*/ 5052791 w 8732396"/>
              <a:gd name="connsiteY10" fmla="*/ 1425187 h 3291854"/>
              <a:gd name="connsiteX11" fmla="*/ 5399916 w 8732396"/>
              <a:gd name="connsiteY11" fmla="*/ 1595134 h 3291854"/>
              <a:gd name="connsiteX12" fmla="*/ 5664076 w 8732396"/>
              <a:gd name="connsiteY12" fmla="*/ 14 h 3291854"/>
              <a:gd name="connsiteX13" fmla="*/ 6070476 w 8732396"/>
              <a:gd name="connsiteY13" fmla="*/ 3291854 h 3291854"/>
              <a:gd name="connsiteX14" fmla="*/ 6314316 w 8732396"/>
              <a:gd name="connsiteY14" fmla="*/ 1666254 h 3291854"/>
              <a:gd name="connsiteX15" fmla="*/ 6631288 w 8732396"/>
              <a:gd name="connsiteY15" fmla="*/ 1936392 h 3291854"/>
              <a:gd name="connsiteX16" fmla="*/ 6927742 w 8732396"/>
              <a:gd name="connsiteY16" fmla="*/ 1198894 h 3291854"/>
              <a:gd name="connsiteX17" fmla="*/ 7134227 w 8732396"/>
              <a:gd name="connsiteY17" fmla="*/ 1583002 h 3291854"/>
              <a:gd name="connsiteX18" fmla="*/ 7269356 w 8732396"/>
              <a:gd name="connsiteY18" fmla="*/ 1666254 h 3291854"/>
              <a:gd name="connsiteX19" fmla="*/ 8732396 w 8732396"/>
              <a:gd name="connsiteY19" fmla="*/ 1666254 h 3291854"/>
              <a:gd name="connsiteX0" fmla="*/ 0 w 8732396"/>
              <a:gd name="connsiteY0" fmla="*/ 1706894 h 3291854"/>
              <a:gd name="connsiteX1" fmla="*/ 1009892 w 8732396"/>
              <a:gd name="connsiteY1" fmla="*/ 1707176 h 3291854"/>
              <a:gd name="connsiteX2" fmla="*/ 1075440 w 8732396"/>
              <a:gd name="connsiteY2" fmla="*/ 1655217 h 3291854"/>
              <a:gd name="connsiteX3" fmla="*/ 1207871 w 8732396"/>
              <a:gd name="connsiteY3" fmla="*/ 1520316 h 3291854"/>
              <a:gd name="connsiteX4" fmla="*/ 1474509 w 8732396"/>
              <a:gd name="connsiteY4" fmla="*/ 1721699 h 3291854"/>
              <a:gd name="connsiteX5" fmla="*/ 1762478 w 8732396"/>
              <a:gd name="connsiteY5" fmla="*/ 2682142 h 3291854"/>
              <a:gd name="connsiteX6" fmla="*/ 3119779 w 8732396"/>
              <a:gd name="connsiteY6" fmla="*/ 1704011 h 3291854"/>
              <a:gd name="connsiteX7" fmla="*/ 4891916 w 8732396"/>
              <a:gd name="connsiteY7" fmla="*/ 1706894 h 3291854"/>
              <a:gd name="connsiteX8" fmla="*/ 4952802 w 8732396"/>
              <a:gd name="connsiteY8" fmla="*/ 1660458 h 3291854"/>
              <a:gd name="connsiteX9" fmla="*/ 5052791 w 8732396"/>
              <a:gd name="connsiteY9" fmla="*/ 1425187 h 3291854"/>
              <a:gd name="connsiteX10" fmla="*/ 5399916 w 8732396"/>
              <a:gd name="connsiteY10" fmla="*/ 1595134 h 3291854"/>
              <a:gd name="connsiteX11" fmla="*/ 5664076 w 8732396"/>
              <a:gd name="connsiteY11" fmla="*/ 14 h 3291854"/>
              <a:gd name="connsiteX12" fmla="*/ 6070476 w 8732396"/>
              <a:gd name="connsiteY12" fmla="*/ 3291854 h 3291854"/>
              <a:gd name="connsiteX13" fmla="*/ 6314316 w 8732396"/>
              <a:gd name="connsiteY13" fmla="*/ 1666254 h 3291854"/>
              <a:gd name="connsiteX14" fmla="*/ 6631288 w 8732396"/>
              <a:gd name="connsiteY14" fmla="*/ 1936392 h 3291854"/>
              <a:gd name="connsiteX15" fmla="*/ 6927742 w 8732396"/>
              <a:gd name="connsiteY15" fmla="*/ 1198894 h 3291854"/>
              <a:gd name="connsiteX16" fmla="*/ 7134227 w 8732396"/>
              <a:gd name="connsiteY16" fmla="*/ 1583002 h 3291854"/>
              <a:gd name="connsiteX17" fmla="*/ 7269356 w 8732396"/>
              <a:gd name="connsiteY17" fmla="*/ 1666254 h 3291854"/>
              <a:gd name="connsiteX18" fmla="*/ 8732396 w 8732396"/>
              <a:gd name="connsiteY18" fmla="*/ 1666254 h 3291854"/>
              <a:gd name="connsiteX0" fmla="*/ 0 w 8732396"/>
              <a:gd name="connsiteY0" fmla="*/ 1706894 h 3291854"/>
              <a:gd name="connsiteX1" fmla="*/ 1009892 w 8732396"/>
              <a:gd name="connsiteY1" fmla="*/ 1707176 h 3291854"/>
              <a:gd name="connsiteX2" fmla="*/ 1075440 w 8732396"/>
              <a:gd name="connsiteY2" fmla="*/ 1655217 h 3291854"/>
              <a:gd name="connsiteX3" fmla="*/ 1207871 w 8732396"/>
              <a:gd name="connsiteY3" fmla="*/ 1520316 h 3291854"/>
              <a:gd name="connsiteX4" fmla="*/ 1474509 w 8732396"/>
              <a:gd name="connsiteY4" fmla="*/ 1721699 h 3291854"/>
              <a:gd name="connsiteX5" fmla="*/ 3119779 w 8732396"/>
              <a:gd name="connsiteY5" fmla="*/ 1704011 h 3291854"/>
              <a:gd name="connsiteX6" fmla="*/ 4891916 w 8732396"/>
              <a:gd name="connsiteY6" fmla="*/ 1706894 h 3291854"/>
              <a:gd name="connsiteX7" fmla="*/ 4952802 w 8732396"/>
              <a:gd name="connsiteY7" fmla="*/ 1660458 h 3291854"/>
              <a:gd name="connsiteX8" fmla="*/ 5052791 w 8732396"/>
              <a:gd name="connsiteY8" fmla="*/ 1425187 h 3291854"/>
              <a:gd name="connsiteX9" fmla="*/ 5399916 w 8732396"/>
              <a:gd name="connsiteY9" fmla="*/ 1595134 h 3291854"/>
              <a:gd name="connsiteX10" fmla="*/ 5664076 w 8732396"/>
              <a:gd name="connsiteY10" fmla="*/ 14 h 3291854"/>
              <a:gd name="connsiteX11" fmla="*/ 6070476 w 8732396"/>
              <a:gd name="connsiteY11" fmla="*/ 3291854 h 3291854"/>
              <a:gd name="connsiteX12" fmla="*/ 6314316 w 8732396"/>
              <a:gd name="connsiteY12" fmla="*/ 1666254 h 3291854"/>
              <a:gd name="connsiteX13" fmla="*/ 6631288 w 8732396"/>
              <a:gd name="connsiteY13" fmla="*/ 1936392 h 3291854"/>
              <a:gd name="connsiteX14" fmla="*/ 6927742 w 8732396"/>
              <a:gd name="connsiteY14" fmla="*/ 1198894 h 3291854"/>
              <a:gd name="connsiteX15" fmla="*/ 7134227 w 8732396"/>
              <a:gd name="connsiteY15" fmla="*/ 1583002 h 3291854"/>
              <a:gd name="connsiteX16" fmla="*/ 7269356 w 8732396"/>
              <a:gd name="connsiteY16" fmla="*/ 1666254 h 3291854"/>
              <a:gd name="connsiteX17" fmla="*/ 8732396 w 8732396"/>
              <a:gd name="connsiteY17" fmla="*/ 1666254 h 3291854"/>
              <a:gd name="connsiteX0" fmla="*/ 0 w 8732396"/>
              <a:gd name="connsiteY0" fmla="*/ 1706894 h 3291854"/>
              <a:gd name="connsiteX1" fmla="*/ 1009892 w 8732396"/>
              <a:gd name="connsiteY1" fmla="*/ 1707176 h 3291854"/>
              <a:gd name="connsiteX2" fmla="*/ 1075440 w 8732396"/>
              <a:gd name="connsiteY2" fmla="*/ 1655217 h 3291854"/>
              <a:gd name="connsiteX3" fmla="*/ 1207871 w 8732396"/>
              <a:gd name="connsiteY3" fmla="*/ 1520316 h 3291854"/>
              <a:gd name="connsiteX4" fmla="*/ 3119779 w 8732396"/>
              <a:gd name="connsiteY4" fmla="*/ 1704011 h 3291854"/>
              <a:gd name="connsiteX5" fmla="*/ 4891916 w 8732396"/>
              <a:gd name="connsiteY5" fmla="*/ 1706894 h 3291854"/>
              <a:gd name="connsiteX6" fmla="*/ 4952802 w 8732396"/>
              <a:gd name="connsiteY6" fmla="*/ 1660458 h 3291854"/>
              <a:gd name="connsiteX7" fmla="*/ 5052791 w 8732396"/>
              <a:gd name="connsiteY7" fmla="*/ 1425187 h 3291854"/>
              <a:gd name="connsiteX8" fmla="*/ 5399916 w 8732396"/>
              <a:gd name="connsiteY8" fmla="*/ 1595134 h 3291854"/>
              <a:gd name="connsiteX9" fmla="*/ 5664076 w 8732396"/>
              <a:gd name="connsiteY9" fmla="*/ 14 h 3291854"/>
              <a:gd name="connsiteX10" fmla="*/ 6070476 w 8732396"/>
              <a:gd name="connsiteY10" fmla="*/ 3291854 h 3291854"/>
              <a:gd name="connsiteX11" fmla="*/ 6314316 w 8732396"/>
              <a:gd name="connsiteY11" fmla="*/ 1666254 h 3291854"/>
              <a:gd name="connsiteX12" fmla="*/ 6631288 w 8732396"/>
              <a:gd name="connsiteY12" fmla="*/ 1936392 h 3291854"/>
              <a:gd name="connsiteX13" fmla="*/ 6927742 w 8732396"/>
              <a:gd name="connsiteY13" fmla="*/ 1198894 h 3291854"/>
              <a:gd name="connsiteX14" fmla="*/ 7134227 w 8732396"/>
              <a:gd name="connsiteY14" fmla="*/ 1583002 h 3291854"/>
              <a:gd name="connsiteX15" fmla="*/ 7269356 w 8732396"/>
              <a:gd name="connsiteY15" fmla="*/ 1666254 h 3291854"/>
              <a:gd name="connsiteX16" fmla="*/ 8732396 w 8732396"/>
              <a:gd name="connsiteY16" fmla="*/ 1666254 h 3291854"/>
              <a:gd name="connsiteX0" fmla="*/ 0 w 8732396"/>
              <a:gd name="connsiteY0" fmla="*/ 1706894 h 3291854"/>
              <a:gd name="connsiteX1" fmla="*/ 1009892 w 8732396"/>
              <a:gd name="connsiteY1" fmla="*/ 1707176 h 3291854"/>
              <a:gd name="connsiteX2" fmla="*/ 1075440 w 8732396"/>
              <a:gd name="connsiteY2" fmla="*/ 1655217 h 3291854"/>
              <a:gd name="connsiteX3" fmla="*/ 3119779 w 8732396"/>
              <a:gd name="connsiteY3" fmla="*/ 1704011 h 3291854"/>
              <a:gd name="connsiteX4" fmla="*/ 4891916 w 8732396"/>
              <a:gd name="connsiteY4" fmla="*/ 1706894 h 3291854"/>
              <a:gd name="connsiteX5" fmla="*/ 4952802 w 8732396"/>
              <a:gd name="connsiteY5" fmla="*/ 1660458 h 3291854"/>
              <a:gd name="connsiteX6" fmla="*/ 5052791 w 8732396"/>
              <a:gd name="connsiteY6" fmla="*/ 1425187 h 3291854"/>
              <a:gd name="connsiteX7" fmla="*/ 5399916 w 8732396"/>
              <a:gd name="connsiteY7" fmla="*/ 1595134 h 3291854"/>
              <a:gd name="connsiteX8" fmla="*/ 5664076 w 8732396"/>
              <a:gd name="connsiteY8" fmla="*/ 14 h 3291854"/>
              <a:gd name="connsiteX9" fmla="*/ 6070476 w 8732396"/>
              <a:gd name="connsiteY9" fmla="*/ 3291854 h 3291854"/>
              <a:gd name="connsiteX10" fmla="*/ 6314316 w 8732396"/>
              <a:gd name="connsiteY10" fmla="*/ 1666254 h 3291854"/>
              <a:gd name="connsiteX11" fmla="*/ 6631288 w 8732396"/>
              <a:gd name="connsiteY11" fmla="*/ 1936392 h 3291854"/>
              <a:gd name="connsiteX12" fmla="*/ 6927742 w 8732396"/>
              <a:gd name="connsiteY12" fmla="*/ 1198894 h 3291854"/>
              <a:gd name="connsiteX13" fmla="*/ 7134227 w 8732396"/>
              <a:gd name="connsiteY13" fmla="*/ 1583002 h 3291854"/>
              <a:gd name="connsiteX14" fmla="*/ 7269356 w 8732396"/>
              <a:gd name="connsiteY14" fmla="*/ 1666254 h 3291854"/>
              <a:gd name="connsiteX15" fmla="*/ 8732396 w 8732396"/>
              <a:gd name="connsiteY15" fmla="*/ 1666254 h 3291854"/>
              <a:gd name="connsiteX0" fmla="*/ 0 w 8732396"/>
              <a:gd name="connsiteY0" fmla="*/ 1706894 h 3291854"/>
              <a:gd name="connsiteX1" fmla="*/ 1009892 w 8732396"/>
              <a:gd name="connsiteY1" fmla="*/ 1707176 h 3291854"/>
              <a:gd name="connsiteX2" fmla="*/ 3119779 w 8732396"/>
              <a:gd name="connsiteY2" fmla="*/ 1704011 h 3291854"/>
              <a:gd name="connsiteX3" fmla="*/ 4891916 w 8732396"/>
              <a:gd name="connsiteY3" fmla="*/ 1706894 h 3291854"/>
              <a:gd name="connsiteX4" fmla="*/ 4952802 w 8732396"/>
              <a:gd name="connsiteY4" fmla="*/ 1660458 h 3291854"/>
              <a:gd name="connsiteX5" fmla="*/ 5052791 w 8732396"/>
              <a:gd name="connsiteY5" fmla="*/ 1425187 h 3291854"/>
              <a:gd name="connsiteX6" fmla="*/ 5399916 w 8732396"/>
              <a:gd name="connsiteY6" fmla="*/ 1595134 h 3291854"/>
              <a:gd name="connsiteX7" fmla="*/ 5664076 w 8732396"/>
              <a:gd name="connsiteY7" fmla="*/ 14 h 3291854"/>
              <a:gd name="connsiteX8" fmla="*/ 6070476 w 8732396"/>
              <a:gd name="connsiteY8" fmla="*/ 3291854 h 3291854"/>
              <a:gd name="connsiteX9" fmla="*/ 6314316 w 8732396"/>
              <a:gd name="connsiteY9" fmla="*/ 1666254 h 3291854"/>
              <a:gd name="connsiteX10" fmla="*/ 6631288 w 8732396"/>
              <a:gd name="connsiteY10" fmla="*/ 1936392 h 3291854"/>
              <a:gd name="connsiteX11" fmla="*/ 6927742 w 8732396"/>
              <a:gd name="connsiteY11" fmla="*/ 1198894 h 3291854"/>
              <a:gd name="connsiteX12" fmla="*/ 7134227 w 8732396"/>
              <a:gd name="connsiteY12" fmla="*/ 1583002 h 3291854"/>
              <a:gd name="connsiteX13" fmla="*/ 7269356 w 8732396"/>
              <a:gd name="connsiteY13" fmla="*/ 1666254 h 3291854"/>
              <a:gd name="connsiteX14" fmla="*/ 8732396 w 8732396"/>
              <a:gd name="connsiteY14" fmla="*/ 1666254 h 3291854"/>
              <a:gd name="connsiteX0" fmla="*/ 0 w 8732396"/>
              <a:gd name="connsiteY0" fmla="*/ 1706894 h 3291854"/>
              <a:gd name="connsiteX1" fmla="*/ 3119779 w 8732396"/>
              <a:gd name="connsiteY1" fmla="*/ 1704011 h 3291854"/>
              <a:gd name="connsiteX2" fmla="*/ 4891916 w 8732396"/>
              <a:gd name="connsiteY2" fmla="*/ 1706894 h 3291854"/>
              <a:gd name="connsiteX3" fmla="*/ 4952802 w 8732396"/>
              <a:gd name="connsiteY3" fmla="*/ 1660458 h 3291854"/>
              <a:gd name="connsiteX4" fmla="*/ 5052791 w 8732396"/>
              <a:gd name="connsiteY4" fmla="*/ 1425187 h 3291854"/>
              <a:gd name="connsiteX5" fmla="*/ 5399916 w 8732396"/>
              <a:gd name="connsiteY5" fmla="*/ 1595134 h 3291854"/>
              <a:gd name="connsiteX6" fmla="*/ 5664076 w 8732396"/>
              <a:gd name="connsiteY6" fmla="*/ 14 h 3291854"/>
              <a:gd name="connsiteX7" fmla="*/ 6070476 w 8732396"/>
              <a:gd name="connsiteY7" fmla="*/ 3291854 h 3291854"/>
              <a:gd name="connsiteX8" fmla="*/ 6314316 w 8732396"/>
              <a:gd name="connsiteY8" fmla="*/ 1666254 h 3291854"/>
              <a:gd name="connsiteX9" fmla="*/ 6631288 w 8732396"/>
              <a:gd name="connsiteY9" fmla="*/ 1936392 h 3291854"/>
              <a:gd name="connsiteX10" fmla="*/ 6927742 w 8732396"/>
              <a:gd name="connsiteY10" fmla="*/ 1198894 h 3291854"/>
              <a:gd name="connsiteX11" fmla="*/ 7134227 w 8732396"/>
              <a:gd name="connsiteY11" fmla="*/ 1583002 h 3291854"/>
              <a:gd name="connsiteX12" fmla="*/ 7269356 w 8732396"/>
              <a:gd name="connsiteY12" fmla="*/ 1666254 h 3291854"/>
              <a:gd name="connsiteX13" fmla="*/ 8732396 w 8732396"/>
              <a:gd name="connsiteY13" fmla="*/ 1666254 h 3291854"/>
              <a:gd name="connsiteX0" fmla="*/ 0 w 5612617"/>
              <a:gd name="connsiteY0" fmla="*/ 1704011 h 3291854"/>
              <a:gd name="connsiteX1" fmla="*/ 1772137 w 5612617"/>
              <a:gd name="connsiteY1" fmla="*/ 1706894 h 3291854"/>
              <a:gd name="connsiteX2" fmla="*/ 1833023 w 5612617"/>
              <a:gd name="connsiteY2" fmla="*/ 1660458 h 3291854"/>
              <a:gd name="connsiteX3" fmla="*/ 1933012 w 5612617"/>
              <a:gd name="connsiteY3" fmla="*/ 1425187 h 3291854"/>
              <a:gd name="connsiteX4" fmla="*/ 2280137 w 5612617"/>
              <a:gd name="connsiteY4" fmla="*/ 1595134 h 3291854"/>
              <a:gd name="connsiteX5" fmla="*/ 2544297 w 5612617"/>
              <a:gd name="connsiteY5" fmla="*/ 14 h 3291854"/>
              <a:gd name="connsiteX6" fmla="*/ 2950697 w 5612617"/>
              <a:gd name="connsiteY6" fmla="*/ 3291854 h 3291854"/>
              <a:gd name="connsiteX7" fmla="*/ 3194537 w 5612617"/>
              <a:gd name="connsiteY7" fmla="*/ 1666254 h 3291854"/>
              <a:gd name="connsiteX8" fmla="*/ 3511509 w 5612617"/>
              <a:gd name="connsiteY8" fmla="*/ 1936392 h 3291854"/>
              <a:gd name="connsiteX9" fmla="*/ 3807963 w 5612617"/>
              <a:gd name="connsiteY9" fmla="*/ 1198894 h 3291854"/>
              <a:gd name="connsiteX10" fmla="*/ 4014448 w 5612617"/>
              <a:gd name="connsiteY10" fmla="*/ 1583002 h 3291854"/>
              <a:gd name="connsiteX11" fmla="*/ 4149577 w 5612617"/>
              <a:gd name="connsiteY11" fmla="*/ 1666254 h 3291854"/>
              <a:gd name="connsiteX12" fmla="*/ 5612617 w 5612617"/>
              <a:gd name="connsiteY12" fmla="*/ 1666254 h 3291854"/>
              <a:gd name="connsiteX0" fmla="*/ 0 w 7254678"/>
              <a:gd name="connsiteY0" fmla="*/ 1704011 h 3291854"/>
              <a:gd name="connsiteX1" fmla="*/ 1772137 w 7254678"/>
              <a:gd name="connsiteY1" fmla="*/ 1706894 h 3291854"/>
              <a:gd name="connsiteX2" fmla="*/ 1833023 w 7254678"/>
              <a:gd name="connsiteY2" fmla="*/ 1660458 h 3291854"/>
              <a:gd name="connsiteX3" fmla="*/ 1933012 w 7254678"/>
              <a:gd name="connsiteY3" fmla="*/ 1425187 h 3291854"/>
              <a:gd name="connsiteX4" fmla="*/ 2280137 w 7254678"/>
              <a:gd name="connsiteY4" fmla="*/ 1595134 h 3291854"/>
              <a:gd name="connsiteX5" fmla="*/ 2544297 w 7254678"/>
              <a:gd name="connsiteY5" fmla="*/ 14 h 3291854"/>
              <a:gd name="connsiteX6" fmla="*/ 2950697 w 7254678"/>
              <a:gd name="connsiteY6" fmla="*/ 3291854 h 3291854"/>
              <a:gd name="connsiteX7" fmla="*/ 3194537 w 7254678"/>
              <a:gd name="connsiteY7" fmla="*/ 1666254 h 3291854"/>
              <a:gd name="connsiteX8" fmla="*/ 3511509 w 7254678"/>
              <a:gd name="connsiteY8" fmla="*/ 1936392 h 3291854"/>
              <a:gd name="connsiteX9" fmla="*/ 3807963 w 7254678"/>
              <a:gd name="connsiteY9" fmla="*/ 1198894 h 3291854"/>
              <a:gd name="connsiteX10" fmla="*/ 4014448 w 7254678"/>
              <a:gd name="connsiteY10" fmla="*/ 1583002 h 3291854"/>
              <a:gd name="connsiteX11" fmla="*/ 4149577 w 7254678"/>
              <a:gd name="connsiteY11" fmla="*/ 1666254 h 3291854"/>
              <a:gd name="connsiteX12" fmla="*/ 7254678 w 7254678"/>
              <a:gd name="connsiteY12" fmla="*/ 1666254 h 3291854"/>
              <a:gd name="connsiteX0" fmla="*/ 0 w 12436591"/>
              <a:gd name="connsiteY0" fmla="*/ 1704011 h 3291854"/>
              <a:gd name="connsiteX1" fmla="*/ 6954050 w 12436591"/>
              <a:gd name="connsiteY1" fmla="*/ 1706894 h 3291854"/>
              <a:gd name="connsiteX2" fmla="*/ 7014936 w 12436591"/>
              <a:gd name="connsiteY2" fmla="*/ 1660458 h 3291854"/>
              <a:gd name="connsiteX3" fmla="*/ 7114925 w 12436591"/>
              <a:gd name="connsiteY3" fmla="*/ 1425187 h 3291854"/>
              <a:gd name="connsiteX4" fmla="*/ 7462050 w 12436591"/>
              <a:gd name="connsiteY4" fmla="*/ 1595134 h 3291854"/>
              <a:gd name="connsiteX5" fmla="*/ 7726210 w 12436591"/>
              <a:gd name="connsiteY5" fmla="*/ 14 h 3291854"/>
              <a:gd name="connsiteX6" fmla="*/ 8132610 w 12436591"/>
              <a:gd name="connsiteY6" fmla="*/ 3291854 h 3291854"/>
              <a:gd name="connsiteX7" fmla="*/ 8376450 w 12436591"/>
              <a:gd name="connsiteY7" fmla="*/ 1666254 h 3291854"/>
              <a:gd name="connsiteX8" fmla="*/ 8693422 w 12436591"/>
              <a:gd name="connsiteY8" fmla="*/ 1936392 h 3291854"/>
              <a:gd name="connsiteX9" fmla="*/ 8989876 w 12436591"/>
              <a:gd name="connsiteY9" fmla="*/ 1198894 h 3291854"/>
              <a:gd name="connsiteX10" fmla="*/ 9196361 w 12436591"/>
              <a:gd name="connsiteY10" fmla="*/ 1583002 h 3291854"/>
              <a:gd name="connsiteX11" fmla="*/ 9331490 w 12436591"/>
              <a:gd name="connsiteY11" fmla="*/ 1666254 h 3291854"/>
              <a:gd name="connsiteX12" fmla="*/ 12436591 w 12436591"/>
              <a:gd name="connsiteY12" fmla="*/ 1666254 h 3291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436591" h="3291854">
                <a:moveTo>
                  <a:pt x="0" y="1704011"/>
                </a:moveTo>
                <a:lnTo>
                  <a:pt x="6954050" y="1706894"/>
                </a:lnTo>
                <a:cubicBezTo>
                  <a:pt x="6992935" y="1703189"/>
                  <a:pt x="7001457" y="1685625"/>
                  <a:pt x="7014936" y="1660458"/>
                </a:cubicBezTo>
                <a:cubicBezTo>
                  <a:pt x="7028415" y="1635291"/>
                  <a:pt x="7038184" y="1435268"/>
                  <a:pt x="7114925" y="1425187"/>
                </a:cubicBezTo>
                <a:cubicBezTo>
                  <a:pt x="7191666" y="1415107"/>
                  <a:pt x="7360169" y="1832663"/>
                  <a:pt x="7462050" y="1595134"/>
                </a:cubicBezTo>
                <a:cubicBezTo>
                  <a:pt x="7563931" y="1357605"/>
                  <a:pt x="7601408" y="-5150"/>
                  <a:pt x="7726210" y="14"/>
                </a:cubicBezTo>
                <a:cubicBezTo>
                  <a:pt x="7851012" y="5178"/>
                  <a:pt x="8019333" y="3291535"/>
                  <a:pt x="8132610" y="3291854"/>
                </a:cubicBezTo>
                <a:cubicBezTo>
                  <a:pt x="8245887" y="3292173"/>
                  <a:pt x="8282981" y="1892164"/>
                  <a:pt x="8376450" y="1666254"/>
                </a:cubicBezTo>
                <a:cubicBezTo>
                  <a:pt x="8469919" y="1440344"/>
                  <a:pt x="8591184" y="2014285"/>
                  <a:pt x="8693422" y="1936392"/>
                </a:cubicBezTo>
                <a:cubicBezTo>
                  <a:pt x="8795660" y="1858499"/>
                  <a:pt x="8906053" y="1257792"/>
                  <a:pt x="8989876" y="1198894"/>
                </a:cubicBezTo>
                <a:cubicBezTo>
                  <a:pt x="9073699" y="1139996"/>
                  <a:pt x="9163630" y="1536575"/>
                  <a:pt x="9196361" y="1583002"/>
                </a:cubicBezTo>
                <a:cubicBezTo>
                  <a:pt x="9229092" y="1629429"/>
                  <a:pt x="9265221" y="1661255"/>
                  <a:pt x="9331490" y="1666254"/>
                </a:cubicBezTo>
                <a:lnTo>
                  <a:pt x="12436591" y="1666254"/>
                </a:lnTo>
              </a:path>
            </a:pathLst>
          </a:custGeom>
          <a:ln w="38100" cap="rnd">
            <a:solidFill>
              <a:srgbClr val="00E7E2"/>
            </a:solidFill>
          </a:ln>
          <a:effectLst>
            <a:outerShdw blurRad="88900" algn="ctr" rotWithShape="0">
              <a:srgbClr val="01FFFF"/>
            </a:outerShdw>
          </a:effectLst>
        </p:spPr>
        <p:style>
          <a:lnRef idx="1">
            <a:schemeClr val="dk1"/>
          </a:lnRef>
          <a:fillRef idx="0">
            <a:schemeClr val="dk1"/>
          </a:fillRef>
          <a:effectRef idx="0">
            <a:schemeClr val="dk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
        <p:nvSpPr>
          <p:cNvPr id="12" name="Oval 11"/>
          <p:cNvSpPr/>
          <p:nvPr/>
        </p:nvSpPr>
        <p:spPr>
          <a:xfrm>
            <a:off x="-228600" y="4343400"/>
            <a:ext cx="228600" cy="228600"/>
          </a:xfrm>
          <a:prstGeom prst="ellipse">
            <a:avLst/>
          </a:prstGeom>
          <a:solidFill>
            <a:srgbClr val="69FFFF"/>
          </a:solidFill>
          <a:ln w="38100" cap="rnd">
            <a:solidFill>
              <a:srgbClr val="69FFFF"/>
            </a:solidFill>
          </a:ln>
          <a:effectLst>
            <a:outerShdw blurRad="88900" algn="ctr" rotWithShape="0">
              <a:srgbClr val="01FFFF"/>
            </a:outerShdw>
          </a:effectLst>
        </p:spPr>
        <p:style>
          <a:lnRef idx="1">
            <a:schemeClr val="dk1"/>
          </a:lnRef>
          <a:fillRef idx="0">
            <a:schemeClr val="dk1"/>
          </a:fillRef>
          <a:effectRef idx="0">
            <a:schemeClr val="dk1"/>
          </a:effectRef>
          <a:fontRef idx="minor">
            <a:schemeClr val="tx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2169503629"/>
      </p:ext>
    </p:extLst>
  </p:cSld>
  <p:clrMapOvr>
    <a:masterClrMapping/>
  </p:clrMapOvr>
  <mc:AlternateContent xmlns:mc="http://schemas.openxmlformats.org/markup-compatibility/2006">
    <mc:Choice xmlns:p14="http://schemas.microsoft.com/office/powerpoint/2010/main" Requires="p14">
      <p:transition spd="slow" p14:dur="1500" advClick="0" advTm="5000">
        <p14:window dir="vert"/>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1032"/>
                                        </p:tgtEl>
                                        <p:attrNameLst>
                                          <p:attrName>style.visibility</p:attrName>
                                        </p:attrNameLst>
                                      </p:cBhvr>
                                      <p:to>
                                        <p:strVal val="visible"/>
                                      </p:to>
                                    </p:set>
                                    <p:animEffect transition="in" filter="randombar(horizontal)">
                                      <p:cBhvr>
                                        <p:cTn id="7" dur="500"/>
                                        <p:tgtEl>
                                          <p:spTgt spid="1032"/>
                                        </p:tgtEl>
                                      </p:cBhvr>
                                    </p:animEffect>
                                  </p:childTnLst>
                                </p:cTn>
                              </p:par>
                              <p:par>
                                <p:cTn id="8" presetID="6" presetClass="emph" presetSubtype="0" repeatCount="indefinite" autoRev="1" fill="hold" grpId="0" nodeType="withEffect">
                                  <p:stCondLst>
                                    <p:cond delay="0"/>
                                  </p:stCondLst>
                                  <p:childTnLst>
                                    <p:animScale>
                                      <p:cBhvr>
                                        <p:cTn id="9" dur="400" fill="hold"/>
                                        <p:tgtEl>
                                          <p:spTgt spid="9"/>
                                        </p:tgtEl>
                                      </p:cBhvr>
                                      <p:by x="110000" y="110000"/>
                                    </p:animScale>
                                  </p:childTnLst>
                                </p:cTn>
                              </p:par>
                              <p:par>
                                <p:cTn id="10" presetID="0" presetClass="path" presetSubtype="0" repeatCount="indefinite" accel="50000" decel="50000" fill="hold" grpId="0" nodeType="withEffect">
                                  <p:stCondLst>
                                    <p:cond delay="0"/>
                                  </p:stCondLst>
                                  <p:childTnLst>
                                    <p:animMotion origin="layout" path="M -0.00104 0.00139 L 0.57795 0.00278 L 0.58646 -0.04144 L 0.61233 -0.00301 L 0.61892 -0.02083 L 0.6401 -0.23866 L 0.67222 0.22338 L 0.69618 -0.01134 L 0.71875 0.03704 L 0.74566 -0.07269 L 0.76667 -0.00602 L 0.78906 -0.00417 L 1.02674 -0.00301 " pathEditMode="relative" rAng="0" ptsTypes="AAAAAAAAAAAAA">
                                      <p:cBhvr>
                                        <p:cTn id="11" dur="1750" fill="hold"/>
                                        <p:tgtEl>
                                          <p:spTgt spid="12"/>
                                        </p:tgtEl>
                                        <p:attrNameLst>
                                          <p:attrName>ppt_x</p:attrName>
                                          <p:attrName>ppt_y</p:attrName>
                                        </p:attrNameLst>
                                      </p:cBhvr>
                                      <p:rCtr x="51389" y="-903"/>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2"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bg>
      <p:bgPr>
        <a:gradFill>
          <a:gsLst>
            <a:gs pos="0">
              <a:srgbClr val="0070A2"/>
            </a:gs>
            <a:gs pos="100000">
              <a:srgbClr val="001236"/>
            </a:gs>
          </a:gsLst>
          <a:path path="circle">
            <a:fillToRect l="50000" t="50000" r="50000" b="50000"/>
          </a:path>
        </a:gradFill>
        <a:effectLst/>
      </p:bgPr>
    </p:bg>
    <p:spTree>
      <p:nvGrpSpPr>
        <p:cNvPr id="1" name=""/>
        <p:cNvGrpSpPr/>
        <p:nvPr/>
      </p:nvGrpSpPr>
      <p:grpSpPr>
        <a:xfrm>
          <a:off x="0" y="0"/>
          <a:ext cx="0" cy="0"/>
          <a:chOff x="0" y="0"/>
          <a:chExt cx="0" cy="0"/>
        </a:xfrm>
      </p:grpSpPr>
      <p:sp>
        <p:nvSpPr>
          <p:cNvPr id="2" name="Rectangle 1"/>
          <p:cNvSpPr/>
          <p:nvPr/>
        </p:nvSpPr>
        <p:spPr>
          <a:xfrm>
            <a:off x="0" y="152400"/>
            <a:ext cx="9144000" cy="1143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4800" b="1" dirty="0" smtClean="0">
                <a:solidFill>
                  <a:schemeClr val="tx1"/>
                </a:solidFill>
                <a:latin typeface="Algerian" panose="04020705040A02060702" pitchFamily="82" charset="0"/>
              </a:rPr>
              <a:t>Content : - </a:t>
            </a:r>
            <a:endParaRPr lang="en-US" sz="4800" b="1" dirty="0">
              <a:solidFill>
                <a:schemeClr val="tx1"/>
              </a:solidFill>
              <a:latin typeface="Algerian" panose="04020705040A02060702" pitchFamily="82" charset="0"/>
            </a:endParaRPr>
          </a:p>
        </p:txBody>
      </p:sp>
      <p:sp>
        <p:nvSpPr>
          <p:cNvPr id="3" name="Freeform 2"/>
          <p:cNvSpPr/>
          <p:nvPr/>
        </p:nvSpPr>
        <p:spPr>
          <a:xfrm>
            <a:off x="6553200" y="5581652"/>
            <a:ext cx="2088120" cy="1276348"/>
          </a:xfrm>
          <a:custGeom>
            <a:avLst/>
            <a:gdLst>
              <a:gd name="connsiteX0" fmla="*/ 2074460 w 4148919"/>
              <a:gd name="connsiteY0" fmla="*/ 368490 h 3425589"/>
              <a:gd name="connsiteX1" fmla="*/ 3098042 w 4148919"/>
              <a:gd name="connsiteY1" fmla="*/ 0 h 3425589"/>
              <a:gd name="connsiteX2" fmla="*/ 4148919 w 4148919"/>
              <a:gd name="connsiteY2" fmla="*/ 846162 h 3425589"/>
              <a:gd name="connsiteX3" fmla="*/ 3234519 w 4148919"/>
              <a:gd name="connsiteY3" fmla="*/ 2756848 h 3425589"/>
              <a:gd name="connsiteX4" fmla="*/ 2074460 w 4148919"/>
              <a:gd name="connsiteY4" fmla="*/ 3425589 h 3425589"/>
              <a:gd name="connsiteX5" fmla="*/ 941695 w 4148919"/>
              <a:gd name="connsiteY5" fmla="*/ 2784144 h 3425589"/>
              <a:gd name="connsiteX6" fmla="*/ 0 w 4148919"/>
              <a:gd name="connsiteY6" fmla="*/ 846162 h 3425589"/>
              <a:gd name="connsiteX7" fmla="*/ 1132764 w 4148919"/>
              <a:gd name="connsiteY7" fmla="*/ 0 h 3425589"/>
              <a:gd name="connsiteX8" fmla="*/ 2074460 w 4148919"/>
              <a:gd name="connsiteY8" fmla="*/ 368490 h 3425589"/>
              <a:gd name="connsiteX0" fmla="*/ 2074460 w 4148919"/>
              <a:gd name="connsiteY0" fmla="*/ 368517 h 3425616"/>
              <a:gd name="connsiteX1" fmla="*/ 3098042 w 4148919"/>
              <a:gd name="connsiteY1" fmla="*/ 27 h 3425616"/>
              <a:gd name="connsiteX2" fmla="*/ 4148919 w 4148919"/>
              <a:gd name="connsiteY2" fmla="*/ 846189 h 3425616"/>
              <a:gd name="connsiteX3" fmla="*/ 3234519 w 4148919"/>
              <a:gd name="connsiteY3" fmla="*/ 2756875 h 3425616"/>
              <a:gd name="connsiteX4" fmla="*/ 2074460 w 4148919"/>
              <a:gd name="connsiteY4" fmla="*/ 3425616 h 3425616"/>
              <a:gd name="connsiteX5" fmla="*/ 941695 w 4148919"/>
              <a:gd name="connsiteY5" fmla="*/ 2784171 h 3425616"/>
              <a:gd name="connsiteX6" fmla="*/ 0 w 4148919"/>
              <a:gd name="connsiteY6" fmla="*/ 846189 h 3425616"/>
              <a:gd name="connsiteX7" fmla="*/ 1132764 w 4148919"/>
              <a:gd name="connsiteY7" fmla="*/ 27 h 3425616"/>
              <a:gd name="connsiteX8" fmla="*/ 2074460 w 4148919"/>
              <a:gd name="connsiteY8" fmla="*/ 368517 h 3425616"/>
              <a:gd name="connsiteX0" fmla="*/ 2074460 w 4167351"/>
              <a:gd name="connsiteY0" fmla="*/ 368527 h 3425626"/>
              <a:gd name="connsiteX1" fmla="*/ 3098042 w 4167351"/>
              <a:gd name="connsiteY1" fmla="*/ 37 h 3425626"/>
              <a:gd name="connsiteX2" fmla="*/ 4148919 w 4167351"/>
              <a:gd name="connsiteY2" fmla="*/ 846199 h 3425626"/>
              <a:gd name="connsiteX3" fmla="*/ 3234519 w 4167351"/>
              <a:gd name="connsiteY3" fmla="*/ 2756885 h 3425626"/>
              <a:gd name="connsiteX4" fmla="*/ 2074460 w 4167351"/>
              <a:gd name="connsiteY4" fmla="*/ 3425626 h 3425626"/>
              <a:gd name="connsiteX5" fmla="*/ 941695 w 4167351"/>
              <a:gd name="connsiteY5" fmla="*/ 2784181 h 3425626"/>
              <a:gd name="connsiteX6" fmla="*/ 0 w 4167351"/>
              <a:gd name="connsiteY6" fmla="*/ 846199 h 3425626"/>
              <a:gd name="connsiteX7" fmla="*/ 1132764 w 4167351"/>
              <a:gd name="connsiteY7" fmla="*/ 37 h 3425626"/>
              <a:gd name="connsiteX8" fmla="*/ 2074460 w 4167351"/>
              <a:gd name="connsiteY8" fmla="*/ 368527 h 3425626"/>
              <a:gd name="connsiteX0" fmla="*/ 2074460 w 4180157"/>
              <a:gd name="connsiteY0" fmla="*/ 368527 h 3425626"/>
              <a:gd name="connsiteX1" fmla="*/ 3098042 w 4180157"/>
              <a:gd name="connsiteY1" fmla="*/ 37 h 3425626"/>
              <a:gd name="connsiteX2" fmla="*/ 4148919 w 4180157"/>
              <a:gd name="connsiteY2" fmla="*/ 846199 h 3425626"/>
              <a:gd name="connsiteX3" fmla="*/ 3234519 w 4180157"/>
              <a:gd name="connsiteY3" fmla="*/ 2756885 h 3425626"/>
              <a:gd name="connsiteX4" fmla="*/ 2074460 w 4180157"/>
              <a:gd name="connsiteY4" fmla="*/ 3425626 h 3425626"/>
              <a:gd name="connsiteX5" fmla="*/ 941695 w 4180157"/>
              <a:gd name="connsiteY5" fmla="*/ 2784181 h 3425626"/>
              <a:gd name="connsiteX6" fmla="*/ 0 w 4180157"/>
              <a:gd name="connsiteY6" fmla="*/ 846199 h 3425626"/>
              <a:gd name="connsiteX7" fmla="*/ 1132764 w 4180157"/>
              <a:gd name="connsiteY7" fmla="*/ 37 h 3425626"/>
              <a:gd name="connsiteX8" fmla="*/ 2074460 w 4180157"/>
              <a:gd name="connsiteY8" fmla="*/ 368527 h 3425626"/>
              <a:gd name="connsiteX0" fmla="*/ 2074460 w 4180157"/>
              <a:gd name="connsiteY0" fmla="*/ 368527 h 3425632"/>
              <a:gd name="connsiteX1" fmla="*/ 3098042 w 4180157"/>
              <a:gd name="connsiteY1" fmla="*/ 37 h 3425632"/>
              <a:gd name="connsiteX2" fmla="*/ 4148919 w 4180157"/>
              <a:gd name="connsiteY2" fmla="*/ 846199 h 3425632"/>
              <a:gd name="connsiteX3" fmla="*/ 3234519 w 4180157"/>
              <a:gd name="connsiteY3" fmla="*/ 2756885 h 3425632"/>
              <a:gd name="connsiteX4" fmla="*/ 2074460 w 4180157"/>
              <a:gd name="connsiteY4" fmla="*/ 3425626 h 3425632"/>
              <a:gd name="connsiteX5" fmla="*/ 941695 w 4180157"/>
              <a:gd name="connsiteY5" fmla="*/ 2784181 h 3425632"/>
              <a:gd name="connsiteX6" fmla="*/ 0 w 4180157"/>
              <a:gd name="connsiteY6" fmla="*/ 846199 h 3425632"/>
              <a:gd name="connsiteX7" fmla="*/ 1132764 w 4180157"/>
              <a:gd name="connsiteY7" fmla="*/ 37 h 3425632"/>
              <a:gd name="connsiteX8" fmla="*/ 2074460 w 4180157"/>
              <a:gd name="connsiteY8" fmla="*/ 368527 h 3425632"/>
              <a:gd name="connsiteX0" fmla="*/ 2074460 w 4180157"/>
              <a:gd name="connsiteY0" fmla="*/ 368527 h 3425632"/>
              <a:gd name="connsiteX1" fmla="*/ 3098042 w 4180157"/>
              <a:gd name="connsiteY1" fmla="*/ 37 h 3425632"/>
              <a:gd name="connsiteX2" fmla="*/ 4148919 w 4180157"/>
              <a:gd name="connsiteY2" fmla="*/ 846199 h 3425632"/>
              <a:gd name="connsiteX3" fmla="*/ 3234519 w 4180157"/>
              <a:gd name="connsiteY3" fmla="*/ 2756885 h 3425632"/>
              <a:gd name="connsiteX4" fmla="*/ 2074460 w 4180157"/>
              <a:gd name="connsiteY4" fmla="*/ 3425626 h 3425632"/>
              <a:gd name="connsiteX5" fmla="*/ 941695 w 4180157"/>
              <a:gd name="connsiteY5" fmla="*/ 2784181 h 3425632"/>
              <a:gd name="connsiteX6" fmla="*/ 0 w 4180157"/>
              <a:gd name="connsiteY6" fmla="*/ 846199 h 3425632"/>
              <a:gd name="connsiteX7" fmla="*/ 1132764 w 4180157"/>
              <a:gd name="connsiteY7" fmla="*/ 37 h 3425632"/>
              <a:gd name="connsiteX8" fmla="*/ 2074460 w 4180157"/>
              <a:gd name="connsiteY8" fmla="*/ 368527 h 3425632"/>
              <a:gd name="connsiteX0" fmla="*/ 2074460 w 4181865"/>
              <a:gd name="connsiteY0" fmla="*/ 368527 h 3425632"/>
              <a:gd name="connsiteX1" fmla="*/ 3098042 w 4181865"/>
              <a:gd name="connsiteY1" fmla="*/ 37 h 3425632"/>
              <a:gd name="connsiteX2" fmla="*/ 4148919 w 4181865"/>
              <a:gd name="connsiteY2" fmla="*/ 846199 h 3425632"/>
              <a:gd name="connsiteX3" fmla="*/ 3234519 w 4181865"/>
              <a:gd name="connsiteY3" fmla="*/ 2756885 h 3425632"/>
              <a:gd name="connsiteX4" fmla="*/ 2074460 w 4181865"/>
              <a:gd name="connsiteY4" fmla="*/ 3425626 h 3425632"/>
              <a:gd name="connsiteX5" fmla="*/ 941695 w 4181865"/>
              <a:gd name="connsiteY5" fmla="*/ 2784181 h 3425632"/>
              <a:gd name="connsiteX6" fmla="*/ 0 w 4181865"/>
              <a:gd name="connsiteY6" fmla="*/ 846199 h 3425632"/>
              <a:gd name="connsiteX7" fmla="*/ 1132764 w 4181865"/>
              <a:gd name="connsiteY7" fmla="*/ 37 h 3425632"/>
              <a:gd name="connsiteX8" fmla="*/ 2074460 w 4181865"/>
              <a:gd name="connsiteY8" fmla="*/ 368527 h 3425632"/>
              <a:gd name="connsiteX0" fmla="*/ 2074460 w 4161467"/>
              <a:gd name="connsiteY0" fmla="*/ 368531 h 3425636"/>
              <a:gd name="connsiteX1" fmla="*/ 3098042 w 4161467"/>
              <a:gd name="connsiteY1" fmla="*/ 41 h 3425636"/>
              <a:gd name="connsiteX2" fmla="*/ 4148919 w 4161467"/>
              <a:gd name="connsiteY2" fmla="*/ 846203 h 3425636"/>
              <a:gd name="connsiteX3" fmla="*/ 3234519 w 4161467"/>
              <a:gd name="connsiteY3" fmla="*/ 2756889 h 3425636"/>
              <a:gd name="connsiteX4" fmla="*/ 2074460 w 4161467"/>
              <a:gd name="connsiteY4" fmla="*/ 3425630 h 3425636"/>
              <a:gd name="connsiteX5" fmla="*/ 941695 w 4161467"/>
              <a:gd name="connsiteY5" fmla="*/ 2784185 h 3425636"/>
              <a:gd name="connsiteX6" fmla="*/ 0 w 4161467"/>
              <a:gd name="connsiteY6" fmla="*/ 846203 h 3425636"/>
              <a:gd name="connsiteX7" fmla="*/ 1132764 w 4161467"/>
              <a:gd name="connsiteY7" fmla="*/ 41 h 3425636"/>
              <a:gd name="connsiteX8" fmla="*/ 2074460 w 4161467"/>
              <a:gd name="connsiteY8" fmla="*/ 368531 h 3425636"/>
              <a:gd name="connsiteX0" fmla="*/ 2074460 w 4157668"/>
              <a:gd name="connsiteY0" fmla="*/ 368531 h 3425636"/>
              <a:gd name="connsiteX1" fmla="*/ 3098042 w 4157668"/>
              <a:gd name="connsiteY1" fmla="*/ 41 h 3425636"/>
              <a:gd name="connsiteX2" fmla="*/ 4148919 w 4157668"/>
              <a:gd name="connsiteY2" fmla="*/ 846203 h 3425636"/>
              <a:gd name="connsiteX3" fmla="*/ 3234519 w 4157668"/>
              <a:gd name="connsiteY3" fmla="*/ 2756889 h 3425636"/>
              <a:gd name="connsiteX4" fmla="*/ 2074460 w 4157668"/>
              <a:gd name="connsiteY4" fmla="*/ 3425630 h 3425636"/>
              <a:gd name="connsiteX5" fmla="*/ 941695 w 4157668"/>
              <a:gd name="connsiteY5" fmla="*/ 2784185 h 3425636"/>
              <a:gd name="connsiteX6" fmla="*/ 0 w 4157668"/>
              <a:gd name="connsiteY6" fmla="*/ 846203 h 3425636"/>
              <a:gd name="connsiteX7" fmla="*/ 1132764 w 4157668"/>
              <a:gd name="connsiteY7" fmla="*/ 41 h 3425636"/>
              <a:gd name="connsiteX8" fmla="*/ 2074460 w 4157668"/>
              <a:gd name="connsiteY8" fmla="*/ 368531 h 3425636"/>
              <a:gd name="connsiteX0" fmla="*/ 2074460 w 4161467"/>
              <a:gd name="connsiteY0" fmla="*/ 368531 h 3425636"/>
              <a:gd name="connsiteX1" fmla="*/ 3098042 w 4161467"/>
              <a:gd name="connsiteY1" fmla="*/ 41 h 3425636"/>
              <a:gd name="connsiteX2" fmla="*/ 4148919 w 4161467"/>
              <a:gd name="connsiteY2" fmla="*/ 846203 h 3425636"/>
              <a:gd name="connsiteX3" fmla="*/ 3234519 w 4161467"/>
              <a:gd name="connsiteY3" fmla="*/ 2756889 h 3425636"/>
              <a:gd name="connsiteX4" fmla="*/ 2074460 w 4161467"/>
              <a:gd name="connsiteY4" fmla="*/ 3425630 h 3425636"/>
              <a:gd name="connsiteX5" fmla="*/ 941695 w 4161467"/>
              <a:gd name="connsiteY5" fmla="*/ 2784185 h 3425636"/>
              <a:gd name="connsiteX6" fmla="*/ 0 w 4161467"/>
              <a:gd name="connsiteY6" fmla="*/ 846203 h 3425636"/>
              <a:gd name="connsiteX7" fmla="*/ 1132764 w 4161467"/>
              <a:gd name="connsiteY7" fmla="*/ 41 h 3425636"/>
              <a:gd name="connsiteX8" fmla="*/ 2074460 w 4161467"/>
              <a:gd name="connsiteY8" fmla="*/ 368531 h 3425636"/>
              <a:gd name="connsiteX0" fmla="*/ 2074460 w 4161467"/>
              <a:gd name="connsiteY0" fmla="*/ 368531 h 3425642"/>
              <a:gd name="connsiteX1" fmla="*/ 3098042 w 4161467"/>
              <a:gd name="connsiteY1" fmla="*/ 41 h 3425642"/>
              <a:gd name="connsiteX2" fmla="*/ 4148919 w 4161467"/>
              <a:gd name="connsiteY2" fmla="*/ 846203 h 3425642"/>
              <a:gd name="connsiteX3" fmla="*/ 3234519 w 4161467"/>
              <a:gd name="connsiteY3" fmla="*/ 2756889 h 3425642"/>
              <a:gd name="connsiteX4" fmla="*/ 2074460 w 4161467"/>
              <a:gd name="connsiteY4" fmla="*/ 3425630 h 3425642"/>
              <a:gd name="connsiteX5" fmla="*/ 941695 w 4161467"/>
              <a:gd name="connsiteY5" fmla="*/ 2784185 h 3425642"/>
              <a:gd name="connsiteX6" fmla="*/ 0 w 4161467"/>
              <a:gd name="connsiteY6" fmla="*/ 846203 h 3425642"/>
              <a:gd name="connsiteX7" fmla="*/ 1132764 w 4161467"/>
              <a:gd name="connsiteY7" fmla="*/ 41 h 3425642"/>
              <a:gd name="connsiteX8" fmla="*/ 2074460 w 4161467"/>
              <a:gd name="connsiteY8" fmla="*/ 368531 h 3425642"/>
              <a:gd name="connsiteX0" fmla="*/ 2080011 w 4167018"/>
              <a:gd name="connsiteY0" fmla="*/ 368531 h 3425642"/>
              <a:gd name="connsiteX1" fmla="*/ 3103593 w 4167018"/>
              <a:gd name="connsiteY1" fmla="*/ 41 h 3425642"/>
              <a:gd name="connsiteX2" fmla="*/ 4154470 w 4167018"/>
              <a:gd name="connsiteY2" fmla="*/ 846203 h 3425642"/>
              <a:gd name="connsiteX3" fmla="*/ 3240070 w 4167018"/>
              <a:gd name="connsiteY3" fmla="*/ 2756889 h 3425642"/>
              <a:gd name="connsiteX4" fmla="*/ 2080011 w 4167018"/>
              <a:gd name="connsiteY4" fmla="*/ 3425630 h 3425642"/>
              <a:gd name="connsiteX5" fmla="*/ 947246 w 4167018"/>
              <a:gd name="connsiteY5" fmla="*/ 2784185 h 3425642"/>
              <a:gd name="connsiteX6" fmla="*/ 5551 w 4167018"/>
              <a:gd name="connsiteY6" fmla="*/ 846203 h 3425642"/>
              <a:gd name="connsiteX7" fmla="*/ 1138315 w 4167018"/>
              <a:gd name="connsiteY7" fmla="*/ 41 h 3425642"/>
              <a:gd name="connsiteX8" fmla="*/ 2080011 w 4167018"/>
              <a:gd name="connsiteY8" fmla="*/ 368531 h 3425642"/>
              <a:gd name="connsiteX0" fmla="*/ 2080011 w 4167018"/>
              <a:gd name="connsiteY0" fmla="*/ 386805 h 3443916"/>
              <a:gd name="connsiteX1" fmla="*/ 3103593 w 4167018"/>
              <a:gd name="connsiteY1" fmla="*/ 18315 h 3443916"/>
              <a:gd name="connsiteX2" fmla="*/ 4154470 w 4167018"/>
              <a:gd name="connsiteY2" fmla="*/ 864477 h 3443916"/>
              <a:gd name="connsiteX3" fmla="*/ 3240070 w 4167018"/>
              <a:gd name="connsiteY3" fmla="*/ 2775163 h 3443916"/>
              <a:gd name="connsiteX4" fmla="*/ 2080011 w 4167018"/>
              <a:gd name="connsiteY4" fmla="*/ 3443904 h 3443916"/>
              <a:gd name="connsiteX5" fmla="*/ 947246 w 4167018"/>
              <a:gd name="connsiteY5" fmla="*/ 2802459 h 3443916"/>
              <a:gd name="connsiteX6" fmla="*/ 5551 w 4167018"/>
              <a:gd name="connsiteY6" fmla="*/ 864477 h 3443916"/>
              <a:gd name="connsiteX7" fmla="*/ 1138315 w 4167018"/>
              <a:gd name="connsiteY7" fmla="*/ 18315 h 3443916"/>
              <a:gd name="connsiteX8" fmla="*/ 2080011 w 4167018"/>
              <a:gd name="connsiteY8" fmla="*/ 386805 h 3443916"/>
              <a:gd name="connsiteX0" fmla="*/ 2080011 w 4167018"/>
              <a:gd name="connsiteY0" fmla="*/ 371079 h 3428190"/>
              <a:gd name="connsiteX1" fmla="*/ 3103593 w 4167018"/>
              <a:gd name="connsiteY1" fmla="*/ 2589 h 3428190"/>
              <a:gd name="connsiteX2" fmla="*/ 4154470 w 4167018"/>
              <a:gd name="connsiteY2" fmla="*/ 848751 h 3428190"/>
              <a:gd name="connsiteX3" fmla="*/ 3240070 w 4167018"/>
              <a:gd name="connsiteY3" fmla="*/ 2759437 h 3428190"/>
              <a:gd name="connsiteX4" fmla="*/ 2080011 w 4167018"/>
              <a:gd name="connsiteY4" fmla="*/ 3428178 h 3428190"/>
              <a:gd name="connsiteX5" fmla="*/ 947246 w 4167018"/>
              <a:gd name="connsiteY5" fmla="*/ 2786733 h 3428190"/>
              <a:gd name="connsiteX6" fmla="*/ 5551 w 4167018"/>
              <a:gd name="connsiteY6" fmla="*/ 848751 h 3428190"/>
              <a:gd name="connsiteX7" fmla="*/ 1138315 w 4167018"/>
              <a:gd name="connsiteY7" fmla="*/ 2589 h 3428190"/>
              <a:gd name="connsiteX8" fmla="*/ 2080011 w 4167018"/>
              <a:gd name="connsiteY8" fmla="*/ 371079 h 3428190"/>
              <a:gd name="connsiteX0" fmla="*/ 2089241 w 4176248"/>
              <a:gd name="connsiteY0" fmla="*/ 368677 h 3425788"/>
              <a:gd name="connsiteX1" fmla="*/ 3112823 w 4176248"/>
              <a:gd name="connsiteY1" fmla="*/ 187 h 3425788"/>
              <a:gd name="connsiteX2" fmla="*/ 4163700 w 4176248"/>
              <a:gd name="connsiteY2" fmla="*/ 846349 h 3425788"/>
              <a:gd name="connsiteX3" fmla="*/ 3249300 w 4176248"/>
              <a:gd name="connsiteY3" fmla="*/ 2757035 h 3425788"/>
              <a:gd name="connsiteX4" fmla="*/ 2089241 w 4176248"/>
              <a:gd name="connsiteY4" fmla="*/ 3425776 h 3425788"/>
              <a:gd name="connsiteX5" fmla="*/ 956476 w 4176248"/>
              <a:gd name="connsiteY5" fmla="*/ 2784331 h 3425788"/>
              <a:gd name="connsiteX6" fmla="*/ 14781 w 4176248"/>
              <a:gd name="connsiteY6" fmla="*/ 846349 h 3425788"/>
              <a:gd name="connsiteX7" fmla="*/ 1147545 w 4176248"/>
              <a:gd name="connsiteY7" fmla="*/ 187 h 3425788"/>
              <a:gd name="connsiteX8" fmla="*/ 2089241 w 4176248"/>
              <a:gd name="connsiteY8" fmla="*/ 368677 h 3425788"/>
              <a:gd name="connsiteX0" fmla="*/ 2089241 w 4176248"/>
              <a:gd name="connsiteY0" fmla="*/ 368677 h 3425788"/>
              <a:gd name="connsiteX1" fmla="*/ 3112823 w 4176248"/>
              <a:gd name="connsiteY1" fmla="*/ 187 h 3425788"/>
              <a:gd name="connsiteX2" fmla="*/ 4163700 w 4176248"/>
              <a:gd name="connsiteY2" fmla="*/ 846349 h 3425788"/>
              <a:gd name="connsiteX3" fmla="*/ 3249300 w 4176248"/>
              <a:gd name="connsiteY3" fmla="*/ 2757035 h 3425788"/>
              <a:gd name="connsiteX4" fmla="*/ 2089241 w 4176248"/>
              <a:gd name="connsiteY4" fmla="*/ 3425776 h 3425788"/>
              <a:gd name="connsiteX5" fmla="*/ 956476 w 4176248"/>
              <a:gd name="connsiteY5" fmla="*/ 2784331 h 3425788"/>
              <a:gd name="connsiteX6" fmla="*/ 14781 w 4176248"/>
              <a:gd name="connsiteY6" fmla="*/ 846349 h 3425788"/>
              <a:gd name="connsiteX7" fmla="*/ 1147545 w 4176248"/>
              <a:gd name="connsiteY7" fmla="*/ 187 h 3425788"/>
              <a:gd name="connsiteX8" fmla="*/ 2089241 w 4176248"/>
              <a:gd name="connsiteY8" fmla="*/ 368677 h 3425788"/>
              <a:gd name="connsiteX0" fmla="*/ 2089241 w 4176248"/>
              <a:gd name="connsiteY0" fmla="*/ 368677 h 3425788"/>
              <a:gd name="connsiteX1" fmla="*/ 3112823 w 4176248"/>
              <a:gd name="connsiteY1" fmla="*/ 187 h 3425788"/>
              <a:gd name="connsiteX2" fmla="*/ 4163700 w 4176248"/>
              <a:gd name="connsiteY2" fmla="*/ 846349 h 3425788"/>
              <a:gd name="connsiteX3" fmla="*/ 3249300 w 4176248"/>
              <a:gd name="connsiteY3" fmla="*/ 2757035 h 3425788"/>
              <a:gd name="connsiteX4" fmla="*/ 2089241 w 4176248"/>
              <a:gd name="connsiteY4" fmla="*/ 3425776 h 3425788"/>
              <a:gd name="connsiteX5" fmla="*/ 956476 w 4176248"/>
              <a:gd name="connsiteY5" fmla="*/ 2784331 h 3425788"/>
              <a:gd name="connsiteX6" fmla="*/ 14781 w 4176248"/>
              <a:gd name="connsiteY6" fmla="*/ 846349 h 3425788"/>
              <a:gd name="connsiteX7" fmla="*/ 1147545 w 4176248"/>
              <a:gd name="connsiteY7" fmla="*/ 187 h 3425788"/>
              <a:gd name="connsiteX8" fmla="*/ 2089241 w 4176248"/>
              <a:gd name="connsiteY8" fmla="*/ 368677 h 3425788"/>
              <a:gd name="connsiteX0" fmla="*/ 2088877 w 4175884"/>
              <a:gd name="connsiteY0" fmla="*/ 368677 h 3425790"/>
              <a:gd name="connsiteX1" fmla="*/ 3112459 w 4175884"/>
              <a:gd name="connsiteY1" fmla="*/ 187 h 3425790"/>
              <a:gd name="connsiteX2" fmla="*/ 4163336 w 4175884"/>
              <a:gd name="connsiteY2" fmla="*/ 846349 h 3425790"/>
              <a:gd name="connsiteX3" fmla="*/ 3248936 w 4175884"/>
              <a:gd name="connsiteY3" fmla="*/ 2757035 h 3425790"/>
              <a:gd name="connsiteX4" fmla="*/ 2088877 w 4175884"/>
              <a:gd name="connsiteY4" fmla="*/ 3425776 h 3425790"/>
              <a:gd name="connsiteX5" fmla="*/ 956112 w 4175884"/>
              <a:gd name="connsiteY5" fmla="*/ 2784331 h 3425790"/>
              <a:gd name="connsiteX6" fmla="*/ 14417 w 4175884"/>
              <a:gd name="connsiteY6" fmla="*/ 846349 h 3425790"/>
              <a:gd name="connsiteX7" fmla="*/ 1147181 w 4175884"/>
              <a:gd name="connsiteY7" fmla="*/ 187 h 3425790"/>
              <a:gd name="connsiteX8" fmla="*/ 2088877 w 4175884"/>
              <a:gd name="connsiteY8" fmla="*/ 368677 h 3425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175884" h="3425790">
                <a:moveTo>
                  <a:pt x="2088877" y="368677"/>
                </a:moveTo>
                <a:cubicBezTo>
                  <a:pt x="2218616" y="369672"/>
                  <a:pt x="2489212" y="4736"/>
                  <a:pt x="3112459" y="187"/>
                </a:cubicBezTo>
                <a:cubicBezTo>
                  <a:pt x="3735706" y="-4362"/>
                  <a:pt x="4086340" y="362422"/>
                  <a:pt x="4163336" y="846349"/>
                </a:cubicBezTo>
                <a:cubicBezTo>
                  <a:pt x="4240332" y="1330276"/>
                  <a:pt x="3966353" y="2171205"/>
                  <a:pt x="3248936" y="2757035"/>
                </a:cubicBezTo>
                <a:cubicBezTo>
                  <a:pt x="2587194" y="3297402"/>
                  <a:pt x="2239343" y="3423842"/>
                  <a:pt x="2088877" y="3425776"/>
                </a:cubicBezTo>
                <a:cubicBezTo>
                  <a:pt x="1938411" y="3427710"/>
                  <a:pt x="1516580" y="3241986"/>
                  <a:pt x="956112" y="2784331"/>
                </a:cubicBezTo>
                <a:cubicBezTo>
                  <a:pt x="395644" y="2326676"/>
                  <a:pt x="-90785" y="1416143"/>
                  <a:pt x="14417" y="846349"/>
                </a:cubicBezTo>
                <a:cubicBezTo>
                  <a:pt x="119619" y="276555"/>
                  <a:pt x="574202" y="-8343"/>
                  <a:pt x="1147181" y="187"/>
                </a:cubicBezTo>
                <a:cubicBezTo>
                  <a:pt x="1720160" y="8717"/>
                  <a:pt x="1959138" y="367682"/>
                  <a:pt x="2088877" y="368677"/>
                </a:cubicBezTo>
                <a:close/>
              </a:path>
            </a:pathLst>
          </a:custGeom>
          <a:gradFill flip="none" rotWithShape="1">
            <a:gsLst>
              <a:gs pos="0">
                <a:srgbClr val="8A0000"/>
              </a:gs>
              <a:gs pos="100000">
                <a:srgbClr val="E20000"/>
              </a:gs>
            </a:gsLst>
            <a:lin ang="13500000" scaled="1"/>
            <a:tileRect/>
          </a:gradFill>
          <a:ln>
            <a:noFill/>
          </a:ln>
          <a:effectLst>
            <a:outerShdw blurRad="50800" dist="38100" dir="5400000" algn="t" rotWithShape="0">
              <a:prstClr val="black">
                <a:alpha val="40000"/>
              </a:prstClr>
            </a:outerShdw>
          </a:effectLst>
          <a:scene3d>
            <a:camera prst="orthographicFront"/>
            <a:lightRig rig="threePt" dir="t"/>
          </a:scene3d>
          <a:sp3d>
            <a:bevelT w="463550" h="6032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Freeform 3"/>
          <p:cNvSpPr/>
          <p:nvPr/>
        </p:nvSpPr>
        <p:spPr>
          <a:xfrm>
            <a:off x="0" y="5638800"/>
            <a:ext cx="9144000" cy="974500"/>
          </a:xfrm>
          <a:custGeom>
            <a:avLst/>
            <a:gdLst>
              <a:gd name="connsiteX0" fmla="*/ 0 w 5466080"/>
              <a:gd name="connsiteY0" fmla="*/ 1706880 h 3291840"/>
              <a:gd name="connsiteX1" fmla="*/ 1625600 w 5466080"/>
              <a:gd name="connsiteY1" fmla="*/ 1706880 h 3291840"/>
              <a:gd name="connsiteX2" fmla="*/ 2133600 w 5466080"/>
              <a:gd name="connsiteY2" fmla="*/ 1595120 h 3291840"/>
              <a:gd name="connsiteX3" fmla="*/ 2397760 w 5466080"/>
              <a:gd name="connsiteY3" fmla="*/ 0 h 3291840"/>
              <a:gd name="connsiteX4" fmla="*/ 2804160 w 5466080"/>
              <a:gd name="connsiteY4" fmla="*/ 3291840 h 3291840"/>
              <a:gd name="connsiteX5" fmla="*/ 3048000 w 5466080"/>
              <a:gd name="connsiteY5" fmla="*/ 1666240 h 3291840"/>
              <a:gd name="connsiteX6" fmla="*/ 3738880 w 5466080"/>
              <a:gd name="connsiteY6" fmla="*/ 1198880 h 3291840"/>
              <a:gd name="connsiteX7" fmla="*/ 4003040 w 5466080"/>
              <a:gd name="connsiteY7" fmla="*/ 1666240 h 3291840"/>
              <a:gd name="connsiteX8" fmla="*/ 5466080 w 5466080"/>
              <a:gd name="connsiteY8" fmla="*/ 1666240 h 3291840"/>
              <a:gd name="connsiteX0" fmla="*/ 0 w 5466080"/>
              <a:gd name="connsiteY0" fmla="*/ 1706880 h 3291840"/>
              <a:gd name="connsiteX1" fmla="*/ 1625600 w 5466080"/>
              <a:gd name="connsiteY1" fmla="*/ 1706880 h 3291840"/>
              <a:gd name="connsiteX2" fmla="*/ 2133600 w 5466080"/>
              <a:gd name="connsiteY2" fmla="*/ 1595120 h 3291840"/>
              <a:gd name="connsiteX3" fmla="*/ 2397760 w 5466080"/>
              <a:gd name="connsiteY3" fmla="*/ 0 h 3291840"/>
              <a:gd name="connsiteX4" fmla="*/ 2804160 w 5466080"/>
              <a:gd name="connsiteY4" fmla="*/ 3291840 h 3291840"/>
              <a:gd name="connsiteX5" fmla="*/ 3048000 w 5466080"/>
              <a:gd name="connsiteY5" fmla="*/ 1666240 h 3291840"/>
              <a:gd name="connsiteX6" fmla="*/ 3738880 w 5466080"/>
              <a:gd name="connsiteY6" fmla="*/ 1198880 h 3291840"/>
              <a:gd name="connsiteX7" fmla="*/ 4003040 w 5466080"/>
              <a:gd name="connsiteY7" fmla="*/ 1666240 h 3291840"/>
              <a:gd name="connsiteX8" fmla="*/ 5466080 w 5466080"/>
              <a:gd name="connsiteY8" fmla="*/ 1666240 h 3291840"/>
              <a:gd name="connsiteX0" fmla="*/ 0 w 5466080"/>
              <a:gd name="connsiteY0" fmla="*/ 1706880 h 3291840"/>
              <a:gd name="connsiteX1" fmla="*/ 1625600 w 5466080"/>
              <a:gd name="connsiteY1" fmla="*/ 1706880 h 3291840"/>
              <a:gd name="connsiteX2" fmla="*/ 2133600 w 5466080"/>
              <a:gd name="connsiteY2" fmla="*/ 1595120 h 3291840"/>
              <a:gd name="connsiteX3" fmla="*/ 2397760 w 5466080"/>
              <a:gd name="connsiteY3" fmla="*/ 0 h 3291840"/>
              <a:gd name="connsiteX4" fmla="*/ 2804160 w 5466080"/>
              <a:gd name="connsiteY4" fmla="*/ 3291840 h 3291840"/>
              <a:gd name="connsiteX5" fmla="*/ 3048000 w 5466080"/>
              <a:gd name="connsiteY5" fmla="*/ 1666240 h 3291840"/>
              <a:gd name="connsiteX6" fmla="*/ 3738880 w 5466080"/>
              <a:gd name="connsiteY6" fmla="*/ 1198880 h 3291840"/>
              <a:gd name="connsiteX7" fmla="*/ 4003040 w 5466080"/>
              <a:gd name="connsiteY7" fmla="*/ 1666240 h 3291840"/>
              <a:gd name="connsiteX8" fmla="*/ 5466080 w 5466080"/>
              <a:gd name="connsiteY8" fmla="*/ 1666240 h 3291840"/>
              <a:gd name="connsiteX0" fmla="*/ 0 w 5466080"/>
              <a:gd name="connsiteY0" fmla="*/ 1706880 h 3291840"/>
              <a:gd name="connsiteX1" fmla="*/ 1625600 w 5466080"/>
              <a:gd name="connsiteY1" fmla="*/ 1706880 h 3291840"/>
              <a:gd name="connsiteX2" fmla="*/ 2133600 w 5466080"/>
              <a:gd name="connsiteY2" fmla="*/ 1595120 h 3291840"/>
              <a:gd name="connsiteX3" fmla="*/ 2397760 w 5466080"/>
              <a:gd name="connsiteY3" fmla="*/ 0 h 3291840"/>
              <a:gd name="connsiteX4" fmla="*/ 2804160 w 5466080"/>
              <a:gd name="connsiteY4" fmla="*/ 3291840 h 3291840"/>
              <a:gd name="connsiteX5" fmla="*/ 3048000 w 5466080"/>
              <a:gd name="connsiteY5" fmla="*/ 1666240 h 3291840"/>
              <a:gd name="connsiteX6" fmla="*/ 3738880 w 5466080"/>
              <a:gd name="connsiteY6" fmla="*/ 1198880 h 3291840"/>
              <a:gd name="connsiteX7" fmla="*/ 4003040 w 5466080"/>
              <a:gd name="connsiteY7" fmla="*/ 1666240 h 3291840"/>
              <a:gd name="connsiteX8" fmla="*/ 5466080 w 5466080"/>
              <a:gd name="connsiteY8" fmla="*/ 1666240 h 3291840"/>
              <a:gd name="connsiteX0" fmla="*/ 0 w 5466080"/>
              <a:gd name="connsiteY0" fmla="*/ 1706880 h 3291840"/>
              <a:gd name="connsiteX1" fmla="*/ 1625600 w 5466080"/>
              <a:gd name="connsiteY1" fmla="*/ 1706880 h 3291840"/>
              <a:gd name="connsiteX2" fmla="*/ 2133600 w 5466080"/>
              <a:gd name="connsiteY2" fmla="*/ 1595120 h 3291840"/>
              <a:gd name="connsiteX3" fmla="*/ 2397760 w 5466080"/>
              <a:gd name="connsiteY3" fmla="*/ 0 h 3291840"/>
              <a:gd name="connsiteX4" fmla="*/ 2804160 w 5466080"/>
              <a:gd name="connsiteY4" fmla="*/ 3291840 h 3291840"/>
              <a:gd name="connsiteX5" fmla="*/ 3048000 w 5466080"/>
              <a:gd name="connsiteY5" fmla="*/ 1666240 h 3291840"/>
              <a:gd name="connsiteX6" fmla="*/ 3738880 w 5466080"/>
              <a:gd name="connsiteY6" fmla="*/ 1198880 h 3291840"/>
              <a:gd name="connsiteX7" fmla="*/ 4003040 w 5466080"/>
              <a:gd name="connsiteY7" fmla="*/ 1666240 h 3291840"/>
              <a:gd name="connsiteX8" fmla="*/ 5466080 w 5466080"/>
              <a:gd name="connsiteY8" fmla="*/ 1666240 h 3291840"/>
              <a:gd name="connsiteX0" fmla="*/ 0 w 5466080"/>
              <a:gd name="connsiteY0" fmla="*/ 1706880 h 3291840"/>
              <a:gd name="connsiteX1" fmla="*/ 1625600 w 5466080"/>
              <a:gd name="connsiteY1" fmla="*/ 1706880 h 3291840"/>
              <a:gd name="connsiteX2" fmla="*/ 2133600 w 5466080"/>
              <a:gd name="connsiteY2" fmla="*/ 1595120 h 3291840"/>
              <a:gd name="connsiteX3" fmla="*/ 2397760 w 5466080"/>
              <a:gd name="connsiteY3" fmla="*/ 0 h 3291840"/>
              <a:gd name="connsiteX4" fmla="*/ 2804160 w 5466080"/>
              <a:gd name="connsiteY4" fmla="*/ 3291840 h 3291840"/>
              <a:gd name="connsiteX5" fmla="*/ 3048000 w 5466080"/>
              <a:gd name="connsiteY5" fmla="*/ 1666240 h 3291840"/>
              <a:gd name="connsiteX6" fmla="*/ 3738880 w 5466080"/>
              <a:gd name="connsiteY6" fmla="*/ 1198880 h 3291840"/>
              <a:gd name="connsiteX7" fmla="*/ 4003040 w 5466080"/>
              <a:gd name="connsiteY7" fmla="*/ 1666240 h 3291840"/>
              <a:gd name="connsiteX8" fmla="*/ 5466080 w 5466080"/>
              <a:gd name="connsiteY8" fmla="*/ 1666240 h 3291840"/>
              <a:gd name="connsiteX0" fmla="*/ 0 w 5466080"/>
              <a:gd name="connsiteY0" fmla="*/ 1706880 h 3291840"/>
              <a:gd name="connsiteX1" fmla="*/ 1625600 w 5466080"/>
              <a:gd name="connsiteY1" fmla="*/ 1706880 h 3291840"/>
              <a:gd name="connsiteX2" fmla="*/ 2133600 w 5466080"/>
              <a:gd name="connsiteY2" fmla="*/ 1595120 h 3291840"/>
              <a:gd name="connsiteX3" fmla="*/ 2397760 w 5466080"/>
              <a:gd name="connsiteY3" fmla="*/ 0 h 3291840"/>
              <a:gd name="connsiteX4" fmla="*/ 2804160 w 5466080"/>
              <a:gd name="connsiteY4" fmla="*/ 3291840 h 3291840"/>
              <a:gd name="connsiteX5" fmla="*/ 3048000 w 5466080"/>
              <a:gd name="connsiteY5" fmla="*/ 1666240 h 3291840"/>
              <a:gd name="connsiteX6" fmla="*/ 3738880 w 5466080"/>
              <a:gd name="connsiteY6" fmla="*/ 1198880 h 3291840"/>
              <a:gd name="connsiteX7" fmla="*/ 4003040 w 5466080"/>
              <a:gd name="connsiteY7" fmla="*/ 1666240 h 3291840"/>
              <a:gd name="connsiteX8" fmla="*/ 5466080 w 5466080"/>
              <a:gd name="connsiteY8" fmla="*/ 1666240 h 3291840"/>
              <a:gd name="connsiteX0" fmla="*/ 0 w 5466080"/>
              <a:gd name="connsiteY0" fmla="*/ 1706880 h 3291840"/>
              <a:gd name="connsiteX1" fmla="*/ 1625600 w 5466080"/>
              <a:gd name="connsiteY1" fmla="*/ 1706880 h 3291840"/>
              <a:gd name="connsiteX2" fmla="*/ 2133600 w 5466080"/>
              <a:gd name="connsiteY2" fmla="*/ 1595120 h 3291840"/>
              <a:gd name="connsiteX3" fmla="*/ 2397760 w 5466080"/>
              <a:gd name="connsiteY3" fmla="*/ 0 h 3291840"/>
              <a:gd name="connsiteX4" fmla="*/ 2804160 w 5466080"/>
              <a:gd name="connsiteY4" fmla="*/ 3291840 h 3291840"/>
              <a:gd name="connsiteX5" fmla="*/ 3048000 w 5466080"/>
              <a:gd name="connsiteY5" fmla="*/ 1666240 h 3291840"/>
              <a:gd name="connsiteX6" fmla="*/ 3738880 w 5466080"/>
              <a:gd name="connsiteY6" fmla="*/ 1198880 h 3291840"/>
              <a:gd name="connsiteX7" fmla="*/ 4003040 w 5466080"/>
              <a:gd name="connsiteY7" fmla="*/ 1666240 h 3291840"/>
              <a:gd name="connsiteX8" fmla="*/ 5466080 w 5466080"/>
              <a:gd name="connsiteY8" fmla="*/ 1666240 h 3291840"/>
              <a:gd name="connsiteX0" fmla="*/ 0 w 5466080"/>
              <a:gd name="connsiteY0" fmla="*/ 1706880 h 3291840"/>
              <a:gd name="connsiteX1" fmla="*/ 1625600 w 5466080"/>
              <a:gd name="connsiteY1" fmla="*/ 1706880 h 3291840"/>
              <a:gd name="connsiteX2" fmla="*/ 2133600 w 5466080"/>
              <a:gd name="connsiteY2" fmla="*/ 1595120 h 3291840"/>
              <a:gd name="connsiteX3" fmla="*/ 2397760 w 5466080"/>
              <a:gd name="connsiteY3" fmla="*/ 0 h 3291840"/>
              <a:gd name="connsiteX4" fmla="*/ 2804160 w 5466080"/>
              <a:gd name="connsiteY4" fmla="*/ 3291840 h 3291840"/>
              <a:gd name="connsiteX5" fmla="*/ 3048000 w 5466080"/>
              <a:gd name="connsiteY5" fmla="*/ 1666240 h 3291840"/>
              <a:gd name="connsiteX6" fmla="*/ 3738880 w 5466080"/>
              <a:gd name="connsiteY6" fmla="*/ 1198880 h 3291840"/>
              <a:gd name="connsiteX7" fmla="*/ 4003040 w 5466080"/>
              <a:gd name="connsiteY7" fmla="*/ 1666240 h 3291840"/>
              <a:gd name="connsiteX8" fmla="*/ 5466080 w 5466080"/>
              <a:gd name="connsiteY8" fmla="*/ 1666240 h 3291840"/>
              <a:gd name="connsiteX0" fmla="*/ 0 w 5466080"/>
              <a:gd name="connsiteY0" fmla="*/ 1706880 h 3291840"/>
              <a:gd name="connsiteX1" fmla="*/ 1625600 w 5466080"/>
              <a:gd name="connsiteY1" fmla="*/ 1706880 h 3291840"/>
              <a:gd name="connsiteX2" fmla="*/ 2133600 w 5466080"/>
              <a:gd name="connsiteY2" fmla="*/ 1595120 h 3291840"/>
              <a:gd name="connsiteX3" fmla="*/ 2397760 w 5466080"/>
              <a:gd name="connsiteY3" fmla="*/ 0 h 3291840"/>
              <a:gd name="connsiteX4" fmla="*/ 2804160 w 5466080"/>
              <a:gd name="connsiteY4" fmla="*/ 3291840 h 3291840"/>
              <a:gd name="connsiteX5" fmla="*/ 3048000 w 5466080"/>
              <a:gd name="connsiteY5" fmla="*/ 1666240 h 3291840"/>
              <a:gd name="connsiteX6" fmla="*/ 3738880 w 5466080"/>
              <a:gd name="connsiteY6" fmla="*/ 1198880 h 3291840"/>
              <a:gd name="connsiteX7" fmla="*/ 4003040 w 5466080"/>
              <a:gd name="connsiteY7" fmla="*/ 1666240 h 3291840"/>
              <a:gd name="connsiteX8" fmla="*/ 5466080 w 5466080"/>
              <a:gd name="connsiteY8" fmla="*/ 1666240 h 3291840"/>
              <a:gd name="connsiteX0" fmla="*/ 0 w 5466080"/>
              <a:gd name="connsiteY0" fmla="*/ 1706880 h 3291840"/>
              <a:gd name="connsiteX1" fmla="*/ 1625600 w 5466080"/>
              <a:gd name="connsiteY1" fmla="*/ 1706880 h 3291840"/>
              <a:gd name="connsiteX2" fmla="*/ 2133600 w 5466080"/>
              <a:gd name="connsiteY2" fmla="*/ 1595120 h 3291840"/>
              <a:gd name="connsiteX3" fmla="*/ 2397760 w 5466080"/>
              <a:gd name="connsiteY3" fmla="*/ 0 h 3291840"/>
              <a:gd name="connsiteX4" fmla="*/ 2804160 w 5466080"/>
              <a:gd name="connsiteY4" fmla="*/ 3291840 h 3291840"/>
              <a:gd name="connsiteX5" fmla="*/ 3048000 w 5466080"/>
              <a:gd name="connsiteY5" fmla="*/ 1666240 h 3291840"/>
              <a:gd name="connsiteX6" fmla="*/ 3738880 w 5466080"/>
              <a:gd name="connsiteY6" fmla="*/ 1198880 h 3291840"/>
              <a:gd name="connsiteX7" fmla="*/ 4003040 w 5466080"/>
              <a:gd name="connsiteY7" fmla="*/ 1666240 h 3291840"/>
              <a:gd name="connsiteX8" fmla="*/ 5466080 w 5466080"/>
              <a:gd name="connsiteY8" fmla="*/ 1666240 h 3291840"/>
              <a:gd name="connsiteX0" fmla="*/ 0 w 5466080"/>
              <a:gd name="connsiteY0" fmla="*/ 1706880 h 3291840"/>
              <a:gd name="connsiteX1" fmla="*/ 1625600 w 5466080"/>
              <a:gd name="connsiteY1" fmla="*/ 1706880 h 3291840"/>
              <a:gd name="connsiteX2" fmla="*/ 2133600 w 5466080"/>
              <a:gd name="connsiteY2" fmla="*/ 1595120 h 3291840"/>
              <a:gd name="connsiteX3" fmla="*/ 2397760 w 5466080"/>
              <a:gd name="connsiteY3" fmla="*/ 0 h 3291840"/>
              <a:gd name="connsiteX4" fmla="*/ 2804160 w 5466080"/>
              <a:gd name="connsiteY4" fmla="*/ 3291840 h 3291840"/>
              <a:gd name="connsiteX5" fmla="*/ 3048000 w 5466080"/>
              <a:gd name="connsiteY5" fmla="*/ 1666240 h 3291840"/>
              <a:gd name="connsiteX6" fmla="*/ 3738880 w 5466080"/>
              <a:gd name="connsiteY6" fmla="*/ 1198880 h 3291840"/>
              <a:gd name="connsiteX7" fmla="*/ 4003040 w 5466080"/>
              <a:gd name="connsiteY7" fmla="*/ 1666240 h 3291840"/>
              <a:gd name="connsiteX8" fmla="*/ 5466080 w 5466080"/>
              <a:gd name="connsiteY8" fmla="*/ 1666240 h 3291840"/>
              <a:gd name="connsiteX0" fmla="*/ 0 w 5466080"/>
              <a:gd name="connsiteY0" fmla="*/ 1706880 h 3291840"/>
              <a:gd name="connsiteX1" fmla="*/ 1625600 w 5466080"/>
              <a:gd name="connsiteY1" fmla="*/ 1706880 h 3291840"/>
              <a:gd name="connsiteX2" fmla="*/ 2133600 w 5466080"/>
              <a:gd name="connsiteY2" fmla="*/ 1595120 h 3291840"/>
              <a:gd name="connsiteX3" fmla="*/ 2397760 w 5466080"/>
              <a:gd name="connsiteY3" fmla="*/ 0 h 3291840"/>
              <a:gd name="connsiteX4" fmla="*/ 2804160 w 5466080"/>
              <a:gd name="connsiteY4" fmla="*/ 3291840 h 3291840"/>
              <a:gd name="connsiteX5" fmla="*/ 3048000 w 5466080"/>
              <a:gd name="connsiteY5" fmla="*/ 1666240 h 3291840"/>
              <a:gd name="connsiteX6" fmla="*/ 3738880 w 5466080"/>
              <a:gd name="connsiteY6" fmla="*/ 1198880 h 3291840"/>
              <a:gd name="connsiteX7" fmla="*/ 4003040 w 5466080"/>
              <a:gd name="connsiteY7" fmla="*/ 1666240 h 3291840"/>
              <a:gd name="connsiteX8" fmla="*/ 5466080 w 5466080"/>
              <a:gd name="connsiteY8" fmla="*/ 1666240 h 3291840"/>
              <a:gd name="connsiteX0" fmla="*/ 0 w 5466080"/>
              <a:gd name="connsiteY0" fmla="*/ 1706880 h 3291840"/>
              <a:gd name="connsiteX1" fmla="*/ 1625600 w 5466080"/>
              <a:gd name="connsiteY1" fmla="*/ 1706880 h 3291840"/>
              <a:gd name="connsiteX2" fmla="*/ 2133600 w 5466080"/>
              <a:gd name="connsiteY2" fmla="*/ 1595120 h 3291840"/>
              <a:gd name="connsiteX3" fmla="*/ 2397760 w 5466080"/>
              <a:gd name="connsiteY3" fmla="*/ 0 h 3291840"/>
              <a:gd name="connsiteX4" fmla="*/ 2804160 w 5466080"/>
              <a:gd name="connsiteY4" fmla="*/ 3291840 h 3291840"/>
              <a:gd name="connsiteX5" fmla="*/ 3048000 w 5466080"/>
              <a:gd name="connsiteY5" fmla="*/ 1666240 h 3291840"/>
              <a:gd name="connsiteX6" fmla="*/ 3738880 w 5466080"/>
              <a:gd name="connsiteY6" fmla="*/ 1198880 h 3291840"/>
              <a:gd name="connsiteX7" fmla="*/ 4003040 w 5466080"/>
              <a:gd name="connsiteY7" fmla="*/ 1666240 h 3291840"/>
              <a:gd name="connsiteX8" fmla="*/ 5466080 w 5466080"/>
              <a:gd name="connsiteY8" fmla="*/ 1666240 h 3291840"/>
              <a:gd name="connsiteX0" fmla="*/ 0 w 5466080"/>
              <a:gd name="connsiteY0" fmla="*/ 1706880 h 3291840"/>
              <a:gd name="connsiteX1" fmla="*/ 1625600 w 5466080"/>
              <a:gd name="connsiteY1" fmla="*/ 1706880 h 3291840"/>
              <a:gd name="connsiteX2" fmla="*/ 2133600 w 5466080"/>
              <a:gd name="connsiteY2" fmla="*/ 1595120 h 3291840"/>
              <a:gd name="connsiteX3" fmla="*/ 2397760 w 5466080"/>
              <a:gd name="connsiteY3" fmla="*/ 0 h 3291840"/>
              <a:gd name="connsiteX4" fmla="*/ 2804160 w 5466080"/>
              <a:gd name="connsiteY4" fmla="*/ 3291840 h 3291840"/>
              <a:gd name="connsiteX5" fmla="*/ 3048000 w 5466080"/>
              <a:gd name="connsiteY5" fmla="*/ 1666240 h 3291840"/>
              <a:gd name="connsiteX6" fmla="*/ 3738880 w 5466080"/>
              <a:gd name="connsiteY6" fmla="*/ 1198880 h 3291840"/>
              <a:gd name="connsiteX7" fmla="*/ 4003040 w 5466080"/>
              <a:gd name="connsiteY7" fmla="*/ 1666240 h 3291840"/>
              <a:gd name="connsiteX8" fmla="*/ 5466080 w 5466080"/>
              <a:gd name="connsiteY8" fmla="*/ 1666240 h 3291840"/>
              <a:gd name="connsiteX0" fmla="*/ 0 w 5466080"/>
              <a:gd name="connsiteY0" fmla="*/ 1706880 h 3291840"/>
              <a:gd name="connsiteX1" fmla="*/ 1625600 w 5466080"/>
              <a:gd name="connsiteY1" fmla="*/ 1706880 h 3291840"/>
              <a:gd name="connsiteX2" fmla="*/ 2133600 w 5466080"/>
              <a:gd name="connsiteY2" fmla="*/ 1595120 h 3291840"/>
              <a:gd name="connsiteX3" fmla="*/ 2397760 w 5466080"/>
              <a:gd name="connsiteY3" fmla="*/ 0 h 3291840"/>
              <a:gd name="connsiteX4" fmla="*/ 2804160 w 5466080"/>
              <a:gd name="connsiteY4" fmla="*/ 3291840 h 3291840"/>
              <a:gd name="connsiteX5" fmla="*/ 3048000 w 5466080"/>
              <a:gd name="connsiteY5" fmla="*/ 1666240 h 3291840"/>
              <a:gd name="connsiteX6" fmla="*/ 3738880 w 5466080"/>
              <a:gd name="connsiteY6" fmla="*/ 1198880 h 3291840"/>
              <a:gd name="connsiteX7" fmla="*/ 4003040 w 5466080"/>
              <a:gd name="connsiteY7" fmla="*/ 1666240 h 3291840"/>
              <a:gd name="connsiteX8" fmla="*/ 5466080 w 5466080"/>
              <a:gd name="connsiteY8" fmla="*/ 1666240 h 3291840"/>
              <a:gd name="connsiteX0" fmla="*/ 0 w 5466080"/>
              <a:gd name="connsiteY0" fmla="*/ 1706880 h 3291840"/>
              <a:gd name="connsiteX1" fmla="*/ 1625600 w 5466080"/>
              <a:gd name="connsiteY1" fmla="*/ 1706880 h 3291840"/>
              <a:gd name="connsiteX2" fmla="*/ 2133600 w 5466080"/>
              <a:gd name="connsiteY2" fmla="*/ 1595120 h 3291840"/>
              <a:gd name="connsiteX3" fmla="*/ 2397760 w 5466080"/>
              <a:gd name="connsiteY3" fmla="*/ 0 h 3291840"/>
              <a:gd name="connsiteX4" fmla="*/ 2804160 w 5466080"/>
              <a:gd name="connsiteY4" fmla="*/ 3291840 h 3291840"/>
              <a:gd name="connsiteX5" fmla="*/ 3048000 w 5466080"/>
              <a:gd name="connsiteY5" fmla="*/ 1666240 h 3291840"/>
              <a:gd name="connsiteX6" fmla="*/ 3738880 w 5466080"/>
              <a:gd name="connsiteY6" fmla="*/ 1198880 h 3291840"/>
              <a:gd name="connsiteX7" fmla="*/ 3964730 w 5466080"/>
              <a:gd name="connsiteY7" fmla="*/ 1558783 h 3291840"/>
              <a:gd name="connsiteX8" fmla="*/ 4003040 w 5466080"/>
              <a:gd name="connsiteY8" fmla="*/ 1666240 h 3291840"/>
              <a:gd name="connsiteX9" fmla="*/ 5466080 w 5466080"/>
              <a:gd name="connsiteY9" fmla="*/ 1666240 h 3291840"/>
              <a:gd name="connsiteX0" fmla="*/ 0 w 5466080"/>
              <a:gd name="connsiteY0" fmla="*/ 1706880 h 3291840"/>
              <a:gd name="connsiteX1" fmla="*/ 1625600 w 5466080"/>
              <a:gd name="connsiteY1" fmla="*/ 1706880 h 3291840"/>
              <a:gd name="connsiteX2" fmla="*/ 2133600 w 5466080"/>
              <a:gd name="connsiteY2" fmla="*/ 1595120 h 3291840"/>
              <a:gd name="connsiteX3" fmla="*/ 2397760 w 5466080"/>
              <a:gd name="connsiteY3" fmla="*/ 0 h 3291840"/>
              <a:gd name="connsiteX4" fmla="*/ 2804160 w 5466080"/>
              <a:gd name="connsiteY4" fmla="*/ 3291840 h 3291840"/>
              <a:gd name="connsiteX5" fmla="*/ 3048000 w 5466080"/>
              <a:gd name="connsiteY5" fmla="*/ 1666240 h 3291840"/>
              <a:gd name="connsiteX6" fmla="*/ 3738880 w 5466080"/>
              <a:gd name="connsiteY6" fmla="*/ 1198880 h 3291840"/>
              <a:gd name="connsiteX7" fmla="*/ 3867911 w 5466080"/>
              <a:gd name="connsiteY7" fmla="*/ 1582988 h 3291840"/>
              <a:gd name="connsiteX8" fmla="*/ 4003040 w 5466080"/>
              <a:gd name="connsiteY8" fmla="*/ 1666240 h 3291840"/>
              <a:gd name="connsiteX9" fmla="*/ 5466080 w 5466080"/>
              <a:gd name="connsiteY9" fmla="*/ 1666240 h 3291840"/>
              <a:gd name="connsiteX0" fmla="*/ 0 w 5466080"/>
              <a:gd name="connsiteY0" fmla="*/ 1706880 h 3291840"/>
              <a:gd name="connsiteX1" fmla="*/ 1625600 w 5466080"/>
              <a:gd name="connsiteY1" fmla="*/ 1706880 h 3291840"/>
              <a:gd name="connsiteX2" fmla="*/ 2133600 w 5466080"/>
              <a:gd name="connsiteY2" fmla="*/ 1595120 h 3291840"/>
              <a:gd name="connsiteX3" fmla="*/ 2397760 w 5466080"/>
              <a:gd name="connsiteY3" fmla="*/ 0 h 3291840"/>
              <a:gd name="connsiteX4" fmla="*/ 2804160 w 5466080"/>
              <a:gd name="connsiteY4" fmla="*/ 3291840 h 3291840"/>
              <a:gd name="connsiteX5" fmla="*/ 3048000 w 5466080"/>
              <a:gd name="connsiteY5" fmla="*/ 1666240 h 3291840"/>
              <a:gd name="connsiteX6" fmla="*/ 3738880 w 5466080"/>
              <a:gd name="connsiteY6" fmla="*/ 1198880 h 3291840"/>
              <a:gd name="connsiteX7" fmla="*/ 3867911 w 5466080"/>
              <a:gd name="connsiteY7" fmla="*/ 1582988 h 3291840"/>
              <a:gd name="connsiteX8" fmla="*/ 4003040 w 5466080"/>
              <a:gd name="connsiteY8" fmla="*/ 1666240 h 3291840"/>
              <a:gd name="connsiteX9" fmla="*/ 5466080 w 5466080"/>
              <a:gd name="connsiteY9" fmla="*/ 1666240 h 3291840"/>
              <a:gd name="connsiteX0" fmla="*/ 0 w 5466080"/>
              <a:gd name="connsiteY0" fmla="*/ 1706880 h 3291840"/>
              <a:gd name="connsiteX1" fmla="*/ 1625600 w 5466080"/>
              <a:gd name="connsiteY1" fmla="*/ 1706880 h 3291840"/>
              <a:gd name="connsiteX2" fmla="*/ 2133600 w 5466080"/>
              <a:gd name="connsiteY2" fmla="*/ 1595120 h 3291840"/>
              <a:gd name="connsiteX3" fmla="*/ 2397760 w 5466080"/>
              <a:gd name="connsiteY3" fmla="*/ 0 h 3291840"/>
              <a:gd name="connsiteX4" fmla="*/ 2804160 w 5466080"/>
              <a:gd name="connsiteY4" fmla="*/ 3291840 h 3291840"/>
              <a:gd name="connsiteX5" fmla="*/ 3048000 w 5466080"/>
              <a:gd name="connsiteY5" fmla="*/ 1666240 h 3291840"/>
              <a:gd name="connsiteX6" fmla="*/ 3738880 w 5466080"/>
              <a:gd name="connsiteY6" fmla="*/ 1198880 h 3291840"/>
              <a:gd name="connsiteX7" fmla="*/ 3867911 w 5466080"/>
              <a:gd name="connsiteY7" fmla="*/ 1582988 h 3291840"/>
              <a:gd name="connsiteX8" fmla="*/ 4003040 w 5466080"/>
              <a:gd name="connsiteY8" fmla="*/ 1666240 h 3291840"/>
              <a:gd name="connsiteX9" fmla="*/ 5466080 w 5466080"/>
              <a:gd name="connsiteY9" fmla="*/ 1666240 h 3291840"/>
              <a:gd name="connsiteX0" fmla="*/ 0 w 5466080"/>
              <a:gd name="connsiteY0" fmla="*/ 1706880 h 3291840"/>
              <a:gd name="connsiteX1" fmla="*/ 1625600 w 5466080"/>
              <a:gd name="connsiteY1" fmla="*/ 1706880 h 3291840"/>
              <a:gd name="connsiteX2" fmla="*/ 2133600 w 5466080"/>
              <a:gd name="connsiteY2" fmla="*/ 1595120 h 3291840"/>
              <a:gd name="connsiteX3" fmla="*/ 2397760 w 5466080"/>
              <a:gd name="connsiteY3" fmla="*/ 0 h 3291840"/>
              <a:gd name="connsiteX4" fmla="*/ 2804160 w 5466080"/>
              <a:gd name="connsiteY4" fmla="*/ 3291840 h 3291840"/>
              <a:gd name="connsiteX5" fmla="*/ 3048000 w 5466080"/>
              <a:gd name="connsiteY5" fmla="*/ 1666240 h 3291840"/>
              <a:gd name="connsiteX6" fmla="*/ 3738880 w 5466080"/>
              <a:gd name="connsiteY6" fmla="*/ 1198880 h 3291840"/>
              <a:gd name="connsiteX7" fmla="*/ 3867911 w 5466080"/>
              <a:gd name="connsiteY7" fmla="*/ 1582988 h 3291840"/>
              <a:gd name="connsiteX8" fmla="*/ 4003040 w 5466080"/>
              <a:gd name="connsiteY8" fmla="*/ 1666240 h 3291840"/>
              <a:gd name="connsiteX9" fmla="*/ 5466080 w 5466080"/>
              <a:gd name="connsiteY9" fmla="*/ 1666240 h 3291840"/>
              <a:gd name="connsiteX0" fmla="*/ 0 w 5466080"/>
              <a:gd name="connsiteY0" fmla="*/ 1706880 h 3291840"/>
              <a:gd name="connsiteX1" fmla="*/ 1625600 w 5466080"/>
              <a:gd name="connsiteY1" fmla="*/ 1706880 h 3291840"/>
              <a:gd name="connsiteX2" fmla="*/ 2133600 w 5466080"/>
              <a:gd name="connsiteY2" fmla="*/ 1595120 h 3291840"/>
              <a:gd name="connsiteX3" fmla="*/ 2397760 w 5466080"/>
              <a:gd name="connsiteY3" fmla="*/ 0 h 3291840"/>
              <a:gd name="connsiteX4" fmla="*/ 2804160 w 5466080"/>
              <a:gd name="connsiteY4" fmla="*/ 3291840 h 3291840"/>
              <a:gd name="connsiteX5" fmla="*/ 3048000 w 5466080"/>
              <a:gd name="connsiteY5" fmla="*/ 1666240 h 3291840"/>
              <a:gd name="connsiteX6" fmla="*/ 3738880 w 5466080"/>
              <a:gd name="connsiteY6" fmla="*/ 1198880 h 3291840"/>
              <a:gd name="connsiteX7" fmla="*/ 3867911 w 5466080"/>
              <a:gd name="connsiteY7" fmla="*/ 1582988 h 3291840"/>
              <a:gd name="connsiteX8" fmla="*/ 4003040 w 5466080"/>
              <a:gd name="connsiteY8" fmla="*/ 1666240 h 3291840"/>
              <a:gd name="connsiteX9" fmla="*/ 5466080 w 5466080"/>
              <a:gd name="connsiteY9" fmla="*/ 1666240 h 3291840"/>
              <a:gd name="connsiteX0" fmla="*/ 0 w 5466080"/>
              <a:gd name="connsiteY0" fmla="*/ 1706880 h 3291840"/>
              <a:gd name="connsiteX1" fmla="*/ 1625600 w 5466080"/>
              <a:gd name="connsiteY1" fmla="*/ 1706880 h 3291840"/>
              <a:gd name="connsiteX2" fmla="*/ 2133600 w 5466080"/>
              <a:gd name="connsiteY2" fmla="*/ 1595120 h 3291840"/>
              <a:gd name="connsiteX3" fmla="*/ 2397760 w 5466080"/>
              <a:gd name="connsiteY3" fmla="*/ 0 h 3291840"/>
              <a:gd name="connsiteX4" fmla="*/ 2804160 w 5466080"/>
              <a:gd name="connsiteY4" fmla="*/ 3291840 h 3291840"/>
              <a:gd name="connsiteX5" fmla="*/ 3048000 w 5466080"/>
              <a:gd name="connsiteY5" fmla="*/ 1666240 h 3291840"/>
              <a:gd name="connsiteX6" fmla="*/ 3661426 w 5466080"/>
              <a:gd name="connsiteY6" fmla="*/ 1198880 h 3291840"/>
              <a:gd name="connsiteX7" fmla="*/ 3867911 w 5466080"/>
              <a:gd name="connsiteY7" fmla="*/ 1582988 h 3291840"/>
              <a:gd name="connsiteX8" fmla="*/ 4003040 w 5466080"/>
              <a:gd name="connsiteY8" fmla="*/ 1666240 h 3291840"/>
              <a:gd name="connsiteX9" fmla="*/ 5466080 w 5466080"/>
              <a:gd name="connsiteY9" fmla="*/ 1666240 h 3291840"/>
              <a:gd name="connsiteX0" fmla="*/ 0 w 5466080"/>
              <a:gd name="connsiteY0" fmla="*/ 1706880 h 3291840"/>
              <a:gd name="connsiteX1" fmla="*/ 1625600 w 5466080"/>
              <a:gd name="connsiteY1" fmla="*/ 1706880 h 3291840"/>
              <a:gd name="connsiteX2" fmla="*/ 2133600 w 5466080"/>
              <a:gd name="connsiteY2" fmla="*/ 1595120 h 3291840"/>
              <a:gd name="connsiteX3" fmla="*/ 2397760 w 5466080"/>
              <a:gd name="connsiteY3" fmla="*/ 0 h 3291840"/>
              <a:gd name="connsiteX4" fmla="*/ 2804160 w 5466080"/>
              <a:gd name="connsiteY4" fmla="*/ 3291840 h 3291840"/>
              <a:gd name="connsiteX5" fmla="*/ 3048000 w 5466080"/>
              <a:gd name="connsiteY5" fmla="*/ 1666240 h 3291840"/>
              <a:gd name="connsiteX6" fmla="*/ 3661426 w 5466080"/>
              <a:gd name="connsiteY6" fmla="*/ 1198880 h 3291840"/>
              <a:gd name="connsiteX7" fmla="*/ 3867911 w 5466080"/>
              <a:gd name="connsiteY7" fmla="*/ 1582988 h 3291840"/>
              <a:gd name="connsiteX8" fmla="*/ 4003040 w 5466080"/>
              <a:gd name="connsiteY8" fmla="*/ 1666240 h 3291840"/>
              <a:gd name="connsiteX9" fmla="*/ 5466080 w 5466080"/>
              <a:gd name="connsiteY9" fmla="*/ 1666240 h 3291840"/>
              <a:gd name="connsiteX0" fmla="*/ 0 w 5466080"/>
              <a:gd name="connsiteY0" fmla="*/ 1706898 h 3291858"/>
              <a:gd name="connsiteX1" fmla="*/ 1625600 w 5466080"/>
              <a:gd name="connsiteY1" fmla="*/ 1706898 h 3291858"/>
              <a:gd name="connsiteX2" fmla="*/ 2133600 w 5466080"/>
              <a:gd name="connsiteY2" fmla="*/ 1595138 h 3291858"/>
              <a:gd name="connsiteX3" fmla="*/ 2397760 w 5466080"/>
              <a:gd name="connsiteY3" fmla="*/ 18 h 3291858"/>
              <a:gd name="connsiteX4" fmla="*/ 2804160 w 5466080"/>
              <a:gd name="connsiteY4" fmla="*/ 3291858 h 3291858"/>
              <a:gd name="connsiteX5" fmla="*/ 3048000 w 5466080"/>
              <a:gd name="connsiteY5" fmla="*/ 1666258 h 3291858"/>
              <a:gd name="connsiteX6" fmla="*/ 3661426 w 5466080"/>
              <a:gd name="connsiteY6" fmla="*/ 1198898 h 3291858"/>
              <a:gd name="connsiteX7" fmla="*/ 3867911 w 5466080"/>
              <a:gd name="connsiteY7" fmla="*/ 1583006 h 3291858"/>
              <a:gd name="connsiteX8" fmla="*/ 4003040 w 5466080"/>
              <a:gd name="connsiteY8" fmla="*/ 1666258 h 3291858"/>
              <a:gd name="connsiteX9" fmla="*/ 5466080 w 5466080"/>
              <a:gd name="connsiteY9" fmla="*/ 1666258 h 3291858"/>
              <a:gd name="connsiteX0" fmla="*/ 0 w 5466080"/>
              <a:gd name="connsiteY0" fmla="*/ 1706898 h 3291858"/>
              <a:gd name="connsiteX1" fmla="*/ 1625600 w 5466080"/>
              <a:gd name="connsiteY1" fmla="*/ 1706898 h 3291858"/>
              <a:gd name="connsiteX2" fmla="*/ 2133600 w 5466080"/>
              <a:gd name="connsiteY2" fmla="*/ 1595138 h 3291858"/>
              <a:gd name="connsiteX3" fmla="*/ 2397760 w 5466080"/>
              <a:gd name="connsiteY3" fmla="*/ 18 h 3291858"/>
              <a:gd name="connsiteX4" fmla="*/ 2804160 w 5466080"/>
              <a:gd name="connsiteY4" fmla="*/ 3291858 h 3291858"/>
              <a:gd name="connsiteX5" fmla="*/ 3048000 w 5466080"/>
              <a:gd name="connsiteY5" fmla="*/ 1666258 h 3291858"/>
              <a:gd name="connsiteX6" fmla="*/ 3661426 w 5466080"/>
              <a:gd name="connsiteY6" fmla="*/ 1198898 h 3291858"/>
              <a:gd name="connsiteX7" fmla="*/ 3867911 w 5466080"/>
              <a:gd name="connsiteY7" fmla="*/ 1583006 h 3291858"/>
              <a:gd name="connsiteX8" fmla="*/ 4003040 w 5466080"/>
              <a:gd name="connsiteY8" fmla="*/ 1666258 h 3291858"/>
              <a:gd name="connsiteX9" fmla="*/ 5466080 w 5466080"/>
              <a:gd name="connsiteY9" fmla="*/ 1666258 h 3291858"/>
              <a:gd name="connsiteX0" fmla="*/ 0 w 5466080"/>
              <a:gd name="connsiteY0" fmla="*/ 1706893 h 3291853"/>
              <a:gd name="connsiteX1" fmla="*/ 1625600 w 5466080"/>
              <a:gd name="connsiteY1" fmla="*/ 1706893 h 3291853"/>
              <a:gd name="connsiteX2" fmla="*/ 2133600 w 5466080"/>
              <a:gd name="connsiteY2" fmla="*/ 1595133 h 3291853"/>
              <a:gd name="connsiteX3" fmla="*/ 2397760 w 5466080"/>
              <a:gd name="connsiteY3" fmla="*/ 13 h 3291853"/>
              <a:gd name="connsiteX4" fmla="*/ 2804160 w 5466080"/>
              <a:gd name="connsiteY4" fmla="*/ 3291853 h 3291853"/>
              <a:gd name="connsiteX5" fmla="*/ 3048000 w 5466080"/>
              <a:gd name="connsiteY5" fmla="*/ 1666253 h 3291853"/>
              <a:gd name="connsiteX6" fmla="*/ 3661426 w 5466080"/>
              <a:gd name="connsiteY6" fmla="*/ 1198893 h 3291853"/>
              <a:gd name="connsiteX7" fmla="*/ 3867911 w 5466080"/>
              <a:gd name="connsiteY7" fmla="*/ 1583001 h 3291853"/>
              <a:gd name="connsiteX8" fmla="*/ 4003040 w 5466080"/>
              <a:gd name="connsiteY8" fmla="*/ 1666253 h 3291853"/>
              <a:gd name="connsiteX9" fmla="*/ 5466080 w 5466080"/>
              <a:gd name="connsiteY9" fmla="*/ 1666253 h 3291853"/>
              <a:gd name="connsiteX0" fmla="*/ 0 w 5466080"/>
              <a:gd name="connsiteY0" fmla="*/ 1706894 h 3291854"/>
              <a:gd name="connsiteX1" fmla="*/ 1625600 w 5466080"/>
              <a:gd name="connsiteY1" fmla="*/ 1706894 h 3291854"/>
              <a:gd name="connsiteX2" fmla="*/ 1786475 w 5466080"/>
              <a:gd name="connsiteY2" fmla="*/ 1425187 h 3291854"/>
              <a:gd name="connsiteX3" fmla="*/ 2133600 w 5466080"/>
              <a:gd name="connsiteY3" fmla="*/ 1595134 h 3291854"/>
              <a:gd name="connsiteX4" fmla="*/ 2397760 w 5466080"/>
              <a:gd name="connsiteY4" fmla="*/ 14 h 3291854"/>
              <a:gd name="connsiteX5" fmla="*/ 2804160 w 5466080"/>
              <a:gd name="connsiteY5" fmla="*/ 3291854 h 3291854"/>
              <a:gd name="connsiteX6" fmla="*/ 3048000 w 5466080"/>
              <a:gd name="connsiteY6" fmla="*/ 1666254 h 3291854"/>
              <a:gd name="connsiteX7" fmla="*/ 3661426 w 5466080"/>
              <a:gd name="connsiteY7" fmla="*/ 1198894 h 3291854"/>
              <a:gd name="connsiteX8" fmla="*/ 3867911 w 5466080"/>
              <a:gd name="connsiteY8" fmla="*/ 1583002 h 3291854"/>
              <a:gd name="connsiteX9" fmla="*/ 4003040 w 5466080"/>
              <a:gd name="connsiteY9" fmla="*/ 1666254 h 3291854"/>
              <a:gd name="connsiteX10" fmla="*/ 5466080 w 5466080"/>
              <a:gd name="connsiteY10" fmla="*/ 1666254 h 3291854"/>
              <a:gd name="connsiteX0" fmla="*/ 0 w 5466080"/>
              <a:gd name="connsiteY0" fmla="*/ 1706894 h 3291854"/>
              <a:gd name="connsiteX1" fmla="*/ 1625600 w 5466080"/>
              <a:gd name="connsiteY1" fmla="*/ 1706894 h 3291854"/>
              <a:gd name="connsiteX2" fmla="*/ 1786475 w 5466080"/>
              <a:gd name="connsiteY2" fmla="*/ 1425187 h 3291854"/>
              <a:gd name="connsiteX3" fmla="*/ 2133600 w 5466080"/>
              <a:gd name="connsiteY3" fmla="*/ 1595134 h 3291854"/>
              <a:gd name="connsiteX4" fmla="*/ 2397760 w 5466080"/>
              <a:gd name="connsiteY4" fmla="*/ 14 h 3291854"/>
              <a:gd name="connsiteX5" fmla="*/ 2804160 w 5466080"/>
              <a:gd name="connsiteY5" fmla="*/ 3291854 h 3291854"/>
              <a:gd name="connsiteX6" fmla="*/ 3048000 w 5466080"/>
              <a:gd name="connsiteY6" fmla="*/ 1666254 h 3291854"/>
              <a:gd name="connsiteX7" fmla="*/ 3661426 w 5466080"/>
              <a:gd name="connsiteY7" fmla="*/ 1198894 h 3291854"/>
              <a:gd name="connsiteX8" fmla="*/ 3867911 w 5466080"/>
              <a:gd name="connsiteY8" fmla="*/ 1583002 h 3291854"/>
              <a:gd name="connsiteX9" fmla="*/ 4003040 w 5466080"/>
              <a:gd name="connsiteY9" fmla="*/ 1666254 h 3291854"/>
              <a:gd name="connsiteX10" fmla="*/ 5466080 w 5466080"/>
              <a:gd name="connsiteY10" fmla="*/ 1666254 h 3291854"/>
              <a:gd name="connsiteX0" fmla="*/ 0 w 5466080"/>
              <a:gd name="connsiteY0" fmla="*/ 1706894 h 3291854"/>
              <a:gd name="connsiteX1" fmla="*/ 1625600 w 5466080"/>
              <a:gd name="connsiteY1" fmla="*/ 1706894 h 3291854"/>
              <a:gd name="connsiteX2" fmla="*/ 1786475 w 5466080"/>
              <a:gd name="connsiteY2" fmla="*/ 1425187 h 3291854"/>
              <a:gd name="connsiteX3" fmla="*/ 2133600 w 5466080"/>
              <a:gd name="connsiteY3" fmla="*/ 1595134 h 3291854"/>
              <a:gd name="connsiteX4" fmla="*/ 2397760 w 5466080"/>
              <a:gd name="connsiteY4" fmla="*/ 14 h 3291854"/>
              <a:gd name="connsiteX5" fmla="*/ 2804160 w 5466080"/>
              <a:gd name="connsiteY5" fmla="*/ 3291854 h 3291854"/>
              <a:gd name="connsiteX6" fmla="*/ 3048000 w 5466080"/>
              <a:gd name="connsiteY6" fmla="*/ 1666254 h 3291854"/>
              <a:gd name="connsiteX7" fmla="*/ 3364972 w 5466080"/>
              <a:gd name="connsiteY7" fmla="*/ 1936392 h 3291854"/>
              <a:gd name="connsiteX8" fmla="*/ 3661426 w 5466080"/>
              <a:gd name="connsiteY8" fmla="*/ 1198894 h 3291854"/>
              <a:gd name="connsiteX9" fmla="*/ 3867911 w 5466080"/>
              <a:gd name="connsiteY9" fmla="*/ 1583002 h 3291854"/>
              <a:gd name="connsiteX10" fmla="*/ 4003040 w 5466080"/>
              <a:gd name="connsiteY10" fmla="*/ 1666254 h 3291854"/>
              <a:gd name="connsiteX11" fmla="*/ 5466080 w 5466080"/>
              <a:gd name="connsiteY11" fmla="*/ 1666254 h 3291854"/>
              <a:gd name="connsiteX0" fmla="*/ 0 w 5466080"/>
              <a:gd name="connsiteY0" fmla="*/ 1706894 h 3291854"/>
              <a:gd name="connsiteX1" fmla="*/ 1625600 w 5466080"/>
              <a:gd name="connsiteY1" fmla="*/ 1706894 h 3291854"/>
              <a:gd name="connsiteX2" fmla="*/ 1673154 w 5466080"/>
              <a:gd name="connsiteY2" fmla="*/ 1655617 h 3291854"/>
              <a:gd name="connsiteX3" fmla="*/ 1786475 w 5466080"/>
              <a:gd name="connsiteY3" fmla="*/ 1425187 h 3291854"/>
              <a:gd name="connsiteX4" fmla="*/ 2133600 w 5466080"/>
              <a:gd name="connsiteY4" fmla="*/ 1595134 h 3291854"/>
              <a:gd name="connsiteX5" fmla="*/ 2397760 w 5466080"/>
              <a:gd name="connsiteY5" fmla="*/ 14 h 3291854"/>
              <a:gd name="connsiteX6" fmla="*/ 2804160 w 5466080"/>
              <a:gd name="connsiteY6" fmla="*/ 3291854 h 3291854"/>
              <a:gd name="connsiteX7" fmla="*/ 3048000 w 5466080"/>
              <a:gd name="connsiteY7" fmla="*/ 1666254 h 3291854"/>
              <a:gd name="connsiteX8" fmla="*/ 3364972 w 5466080"/>
              <a:gd name="connsiteY8" fmla="*/ 1936392 h 3291854"/>
              <a:gd name="connsiteX9" fmla="*/ 3661426 w 5466080"/>
              <a:gd name="connsiteY9" fmla="*/ 1198894 h 3291854"/>
              <a:gd name="connsiteX10" fmla="*/ 3867911 w 5466080"/>
              <a:gd name="connsiteY10" fmla="*/ 1583002 h 3291854"/>
              <a:gd name="connsiteX11" fmla="*/ 4003040 w 5466080"/>
              <a:gd name="connsiteY11" fmla="*/ 1666254 h 3291854"/>
              <a:gd name="connsiteX12" fmla="*/ 5466080 w 5466080"/>
              <a:gd name="connsiteY12" fmla="*/ 1666254 h 3291854"/>
              <a:gd name="connsiteX0" fmla="*/ 0 w 5466080"/>
              <a:gd name="connsiteY0" fmla="*/ 1706894 h 3291854"/>
              <a:gd name="connsiteX1" fmla="*/ 1625600 w 5466080"/>
              <a:gd name="connsiteY1" fmla="*/ 1706894 h 3291854"/>
              <a:gd name="connsiteX2" fmla="*/ 1686486 w 5466080"/>
              <a:gd name="connsiteY2" fmla="*/ 1660458 h 3291854"/>
              <a:gd name="connsiteX3" fmla="*/ 1786475 w 5466080"/>
              <a:gd name="connsiteY3" fmla="*/ 1425187 h 3291854"/>
              <a:gd name="connsiteX4" fmla="*/ 2133600 w 5466080"/>
              <a:gd name="connsiteY4" fmla="*/ 1595134 h 3291854"/>
              <a:gd name="connsiteX5" fmla="*/ 2397760 w 5466080"/>
              <a:gd name="connsiteY5" fmla="*/ 14 h 3291854"/>
              <a:gd name="connsiteX6" fmla="*/ 2804160 w 5466080"/>
              <a:gd name="connsiteY6" fmla="*/ 3291854 h 3291854"/>
              <a:gd name="connsiteX7" fmla="*/ 3048000 w 5466080"/>
              <a:gd name="connsiteY7" fmla="*/ 1666254 h 3291854"/>
              <a:gd name="connsiteX8" fmla="*/ 3364972 w 5466080"/>
              <a:gd name="connsiteY8" fmla="*/ 1936392 h 3291854"/>
              <a:gd name="connsiteX9" fmla="*/ 3661426 w 5466080"/>
              <a:gd name="connsiteY9" fmla="*/ 1198894 h 3291854"/>
              <a:gd name="connsiteX10" fmla="*/ 3867911 w 5466080"/>
              <a:gd name="connsiteY10" fmla="*/ 1583002 h 3291854"/>
              <a:gd name="connsiteX11" fmla="*/ 4003040 w 5466080"/>
              <a:gd name="connsiteY11" fmla="*/ 1666254 h 3291854"/>
              <a:gd name="connsiteX12" fmla="*/ 5466080 w 5466080"/>
              <a:gd name="connsiteY12" fmla="*/ 1666254 h 3291854"/>
              <a:gd name="connsiteX0" fmla="*/ 0 w 5466080"/>
              <a:gd name="connsiteY0" fmla="*/ 1706894 h 3291854"/>
              <a:gd name="connsiteX1" fmla="*/ 1625600 w 5466080"/>
              <a:gd name="connsiteY1" fmla="*/ 1706894 h 3291854"/>
              <a:gd name="connsiteX2" fmla="*/ 1686486 w 5466080"/>
              <a:gd name="connsiteY2" fmla="*/ 1660458 h 3291854"/>
              <a:gd name="connsiteX3" fmla="*/ 1786475 w 5466080"/>
              <a:gd name="connsiteY3" fmla="*/ 1425187 h 3291854"/>
              <a:gd name="connsiteX4" fmla="*/ 2133600 w 5466080"/>
              <a:gd name="connsiteY4" fmla="*/ 1595134 h 3291854"/>
              <a:gd name="connsiteX5" fmla="*/ 2397760 w 5466080"/>
              <a:gd name="connsiteY5" fmla="*/ 14 h 3291854"/>
              <a:gd name="connsiteX6" fmla="*/ 2804160 w 5466080"/>
              <a:gd name="connsiteY6" fmla="*/ 3291854 h 3291854"/>
              <a:gd name="connsiteX7" fmla="*/ 3048000 w 5466080"/>
              <a:gd name="connsiteY7" fmla="*/ 1666254 h 3291854"/>
              <a:gd name="connsiteX8" fmla="*/ 3364972 w 5466080"/>
              <a:gd name="connsiteY8" fmla="*/ 1936392 h 3291854"/>
              <a:gd name="connsiteX9" fmla="*/ 3661426 w 5466080"/>
              <a:gd name="connsiteY9" fmla="*/ 1198894 h 3291854"/>
              <a:gd name="connsiteX10" fmla="*/ 3867911 w 5466080"/>
              <a:gd name="connsiteY10" fmla="*/ 1583002 h 3291854"/>
              <a:gd name="connsiteX11" fmla="*/ 4003040 w 5466080"/>
              <a:gd name="connsiteY11" fmla="*/ 1666254 h 3291854"/>
              <a:gd name="connsiteX12" fmla="*/ 5466080 w 5466080"/>
              <a:gd name="connsiteY12" fmla="*/ 1666254 h 3291854"/>
              <a:gd name="connsiteX0" fmla="*/ 0 w 5466080"/>
              <a:gd name="connsiteY0" fmla="*/ 1706894 h 3291854"/>
              <a:gd name="connsiteX1" fmla="*/ 1625600 w 5466080"/>
              <a:gd name="connsiteY1" fmla="*/ 1706894 h 3291854"/>
              <a:gd name="connsiteX2" fmla="*/ 1686486 w 5466080"/>
              <a:gd name="connsiteY2" fmla="*/ 1660458 h 3291854"/>
              <a:gd name="connsiteX3" fmla="*/ 1786475 w 5466080"/>
              <a:gd name="connsiteY3" fmla="*/ 1425187 h 3291854"/>
              <a:gd name="connsiteX4" fmla="*/ 2133600 w 5466080"/>
              <a:gd name="connsiteY4" fmla="*/ 1595134 h 3291854"/>
              <a:gd name="connsiteX5" fmla="*/ 2397760 w 5466080"/>
              <a:gd name="connsiteY5" fmla="*/ 14 h 3291854"/>
              <a:gd name="connsiteX6" fmla="*/ 2804160 w 5466080"/>
              <a:gd name="connsiteY6" fmla="*/ 3291854 h 3291854"/>
              <a:gd name="connsiteX7" fmla="*/ 3048000 w 5466080"/>
              <a:gd name="connsiteY7" fmla="*/ 1666254 h 3291854"/>
              <a:gd name="connsiteX8" fmla="*/ 3364972 w 5466080"/>
              <a:gd name="connsiteY8" fmla="*/ 1936392 h 3291854"/>
              <a:gd name="connsiteX9" fmla="*/ 3661426 w 5466080"/>
              <a:gd name="connsiteY9" fmla="*/ 1198894 h 3291854"/>
              <a:gd name="connsiteX10" fmla="*/ 3867911 w 5466080"/>
              <a:gd name="connsiteY10" fmla="*/ 1583002 h 3291854"/>
              <a:gd name="connsiteX11" fmla="*/ 4003040 w 5466080"/>
              <a:gd name="connsiteY11" fmla="*/ 1666254 h 3291854"/>
              <a:gd name="connsiteX12" fmla="*/ 5466080 w 5466080"/>
              <a:gd name="connsiteY12" fmla="*/ 1666254 h 3291854"/>
              <a:gd name="connsiteX0" fmla="*/ 0 w 5466080"/>
              <a:gd name="connsiteY0" fmla="*/ 1706894 h 3291854"/>
              <a:gd name="connsiteX1" fmla="*/ 1625600 w 5466080"/>
              <a:gd name="connsiteY1" fmla="*/ 1706894 h 3291854"/>
              <a:gd name="connsiteX2" fmla="*/ 1686486 w 5466080"/>
              <a:gd name="connsiteY2" fmla="*/ 1660458 h 3291854"/>
              <a:gd name="connsiteX3" fmla="*/ 1786475 w 5466080"/>
              <a:gd name="connsiteY3" fmla="*/ 1425187 h 3291854"/>
              <a:gd name="connsiteX4" fmla="*/ 2133600 w 5466080"/>
              <a:gd name="connsiteY4" fmla="*/ 1595134 h 3291854"/>
              <a:gd name="connsiteX5" fmla="*/ 2397760 w 5466080"/>
              <a:gd name="connsiteY5" fmla="*/ 14 h 3291854"/>
              <a:gd name="connsiteX6" fmla="*/ 2804160 w 5466080"/>
              <a:gd name="connsiteY6" fmla="*/ 3291854 h 3291854"/>
              <a:gd name="connsiteX7" fmla="*/ 3048000 w 5466080"/>
              <a:gd name="connsiteY7" fmla="*/ 1666254 h 3291854"/>
              <a:gd name="connsiteX8" fmla="*/ 3364972 w 5466080"/>
              <a:gd name="connsiteY8" fmla="*/ 1936392 h 3291854"/>
              <a:gd name="connsiteX9" fmla="*/ 3661426 w 5466080"/>
              <a:gd name="connsiteY9" fmla="*/ 1198894 h 3291854"/>
              <a:gd name="connsiteX10" fmla="*/ 3867911 w 5466080"/>
              <a:gd name="connsiteY10" fmla="*/ 1583002 h 3291854"/>
              <a:gd name="connsiteX11" fmla="*/ 4003040 w 5466080"/>
              <a:gd name="connsiteY11" fmla="*/ 1666254 h 3291854"/>
              <a:gd name="connsiteX12" fmla="*/ 5466080 w 5466080"/>
              <a:gd name="connsiteY12" fmla="*/ 1666254 h 3291854"/>
              <a:gd name="connsiteX0" fmla="*/ 0 w 5466080"/>
              <a:gd name="connsiteY0" fmla="*/ 1706894 h 3291854"/>
              <a:gd name="connsiteX1" fmla="*/ 1625600 w 5466080"/>
              <a:gd name="connsiteY1" fmla="*/ 1706894 h 3291854"/>
              <a:gd name="connsiteX2" fmla="*/ 1686486 w 5466080"/>
              <a:gd name="connsiteY2" fmla="*/ 1660458 h 3291854"/>
              <a:gd name="connsiteX3" fmla="*/ 1786475 w 5466080"/>
              <a:gd name="connsiteY3" fmla="*/ 1425187 h 3291854"/>
              <a:gd name="connsiteX4" fmla="*/ 2133600 w 5466080"/>
              <a:gd name="connsiteY4" fmla="*/ 1595134 h 3291854"/>
              <a:gd name="connsiteX5" fmla="*/ 2397760 w 5466080"/>
              <a:gd name="connsiteY5" fmla="*/ 14 h 3291854"/>
              <a:gd name="connsiteX6" fmla="*/ 2804160 w 5466080"/>
              <a:gd name="connsiteY6" fmla="*/ 3291854 h 3291854"/>
              <a:gd name="connsiteX7" fmla="*/ 3048000 w 5466080"/>
              <a:gd name="connsiteY7" fmla="*/ 1666254 h 3291854"/>
              <a:gd name="connsiteX8" fmla="*/ 3364972 w 5466080"/>
              <a:gd name="connsiteY8" fmla="*/ 1936392 h 3291854"/>
              <a:gd name="connsiteX9" fmla="*/ 3661426 w 5466080"/>
              <a:gd name="connsiteY9" fmla="*/ 1198894 h 3291854"/>
              <a:gd name="connsiteX10" fmla="*/ 3867911 w 5466080"/>
              <a:gd name="connsiteY10" fmla="*/ 1583002 h 3291854"/>
              <a:gd name="connsiteX11" fmla="*/ 4003040 w 5466080"/>
              <a:gd name="connsiteY11" fmla="*/ 1666254 h 3291854"/>
              <a:gd name="connsiteX12" fmla="*/ 5466080 w 5466080"/>
              <a:gd name="connsiteY12" fmla="*/ 1666254 h 3291854"/>
              <a:gd name="connsiteX0" fmla="*/ 0 w 7752501"/>
              <a:gd name="connsiteY0" fmla="*/ 1704474 h 3291854"/>
              <a:gd name="connsiteX1" fmla="*/ 3912021 w 7752501"/>
              <a:gd name="connsiteY1" fmla="*/ 1706894 h 3291854"/>
              <a:gd name="connsiteX2" fmla="*/ 3972907 w 7752501"/>
              <a:gd name="connsiteY2" fmla="*/ 1660458 h 3291854"/>
              <a:gd name="connsiteX3" fmla="*/ 4072896 w 7752501"/>
              <a:gd name="connsiteY3" fmla="*/ 1425187 h 3291854"/>
              <a:gd name="connsiteX4" fmla="*/ 4420021 w 7752501"/>
              <a:gd name="connsiteY4" fmla="*/ 1595134 h 3291854"/>
              <a:gd name="connsiteX5" fmla="*/ 4684181 w 7752501"/>
              <a:gd name="connsiteY5" fmla="*/ 14 h 3291854"/>
              <a:gd name="connsiteX6" fmla="*/ 5090581 w 7752501"/>
              <a:gd name="connsiteY6" fmla="*/ 3291854 h 3291854"/>
              <a:gd name="connsiteX7" fmla="*/ 5334421 w 7752501"/>
              <a:gd name="connsiteY7" fmla="*/ 1666254 h 3291854"/>
              <a:gd name="connsiteX8" fmla="*/ 5651393 w 7752501"/>
              <a:gd name="connsiteY8" fmla="*/ 1936392 h 3291854"/>
              <a:gd name="connsiteX9" fmla="*/ 5947847 w 7752501"/>
              <a:gd name="connsiteY9" fmla="*/ 1198894 h 3291854"/>
              <a:gd name="connsiteX10" fmla="*/ 6154332 w 7752501"/>
              <a:gd name="connsiteY10" fmla="*/ 1583002 h 3291854"/>
              <a:gd name="connsiteX11" fmla="*/ 6289461 w 7752501"/>
              <a:gd name="connsiteY11" fmla="*/ 1666254 h 3291854"/>
              <a:gd name="connsiteX12" fmla="*/ 7752501 w 7752501"/>
              <a:gd name="connsiteY12" fmla="*/ 1666254 h 3291854"/>
              <a:gd name="connsiteX0" fmla="*/ 0 w 7752501"/>
              <a:gd name="connsiteY0" fmla="*/ 1704474 h 3291854"/>
              <a:gd name="connsiteX1" fmla="*/ 3912021 w 7752501"/>
              <a:gd name="connsiteY1" fmla="*/ 1706894 h 3291854"/>
              <a:gd name="connsiteX2" fmla="*/ 3972907 w 7752501"/>
              <a:gd name="connsiteY2" fmla="*/ 1660458 h 3291854"/>
              <a:gd name="connsiteX3" fmla="*/ 4072896 w 7752501"/>
              <a:gd name="connsiteY3" fmla="*/ 1425187 h 3291854"/>
              <a:gd name="connsiteX4" fmla="*/ 4420021 w 7752501"/>
              <a:gd name="connsiteY4" fmla="*/ 1595134 h 3291854"/>
              <a:gd name="connsiteX5" fmla="*/ 4684181 w 7752501"/>
              <a:gd name="connsiteY5" fmla="*/ 14 h 3291854"/>
              <a:gd name="connsiteX6" fmla="*/ 5090581 w 7752501"/>
              <a:gd name="connsiteY6" fmla="*/ 3291854 h 3291854"/>
              <a:gd name="connsiteX7" fmla="*/ 5334421 w 7752501"/>
              <a:gd name="connsiteY7" fmla="*/ 1666254 h 3291854"/>
              <a:gd name="connsiteX8" fmla="*/ 5651393 w 7752501"/>
              <a:gd name="connsiteY8" fmla="*/ 1936392 h 3291854"/>
              <a:gd name="connsiteX9" fmla="*/ 5947847 w 7752501"/>
              <a:gd name="connsiteY9" fmla="*/ 1198894 h 3291854"/>
              <a:gd name="connsiteX10" fmla="*/ 6154332 w 7752501"/>
              <a:gd name="connsiteY10" fmla="*/ 1583002 h 3291854"/>
              <a:gd name="connsiteX11" fmla="*/ 6289461 w 7752501"/>
              <a:gd name="connsiteY11" fmla="*/ 1666254 h 3291854"/>
              <a:gd name="connsiteX12" fmla="*/ 7752501 w 7752501"/>
              <a:gd name="connsiteY12" fmla="*/ 1666254 h 3291854"/>
              <a:gd name="connsiteX0" fmla="*/ 0 w 7752501"/>
              <a:gd name="connsiteY0" fmla="*/ 1704474 h 3291854"/>
              <a:gd name="connsiteX1" fmla="*/ 1550500 w 7752501"/>
              <a:gd name="connsiteY1" fmla="*/ 1706208 h 3291854"/>
              <a:gd name="connsiteX2" fmla="*/ 3912021 w 7752501"/>
              <a:gd name="connsiteY2" fmla="*/ 1706894 h 3291854"/>
              <a:gd name="connsiteX3" fmla="*/ 3972907 w 7752501"/>
              <a:gd name="connsiteY3" fmla="*/ 1660458 h 3291854"/>
              <a:gd name="connsiteX4" fmla="*/ 4072896 w 7752501"/>
              <a:gd name="connsiteY4" fmla="*/ 1425187 h 3291854"/>
              <a:gd name="connsiteX5" fmla="*/ 4420021 w 7752501"/>
              <a:gd name="connsiteY5" fmla="*/ 1595134 h 3291854"/>
              <a:gd name="connsiteX6" fmla="*/ 4684181 w 7752501"/>
              <a:gd name="connsiteY6" fmla="*/ 14 h 3291854"/>
              <a:gd name="connsiteX7" fmla="*/ 5090581 w 7752501"/>
              <a:gd name="connsiteY7" fmla="*/ 3291854 h 3291854"/>
              <a:gd name="connsiteX8" fmla="*/ 5334421 w 7752501"/>
              <a:gd name="connsiteY8" fmla="*/ 1666254 h 3291854"/>
              <a:gd name="connsiteX9" fmla="*/ 5651393 w 7752501"/>
              <a:gd name="connsiteY9" fmla="*/ 1936392 h 3291854"/>
              <a:gd name="connsiteX10" fmla="*/ 5947847 w 7752501"/>
              <a:gd name="connsiteY10" fmla="*/ 1198894 h 3291854"/>
              <a:gd name="connsiteX11" fmla="*/ 6154332 w 7752501"/>
              <a:gd name="connsiteY11" fmla="*/ 1583002 h 3291854"/>
              <a:gd name="connsiteX12" fmla="*/ 6289461 w 7752501"/>
              <a:gd name="connsiteY12" fmla="*/ 1666254 h 3291854"/>
              <a:gd name="connsiteX13" fmla="*/ 7752501 w 7752501"/>
              <a:gd name="connsiteY13" fmla="*/ 1666254 h 3291854"/>
              <a:gd name="connsiteX0" fmla="*/ 0 w 7752501"/>
              <a:gd name="connsiteY0" fmla="*/ 1704474 h 3291854"/>
              <a:gd name="connsiteX1" fmla="*/ 195979 w 7752501"/>
              <a:gd name="connsiteY1" fmla="*/ 1961810 h 3291854"/>
              <a:gd name="connsiteX2" fmla="*/ 1550500 w 7752501"/>
              <a:gd name="connsiteY2" fmla="*/ 1706208 h 3291854"/>
              <a:gd name="connsiteX3" fmla="*/ 3912021 w 7752501"/>
              <a:gd name="connsiteY3" fmla="*/ 1706894 h 3291854"/>
              <a:gd name="connsiteX4" fmla="*/ 3972907 w 7752501"/>
              <a:gd name="connsiteY4" fmla="*/ 1660458 h 3291854"/>
              <a:gd name="connsiteX5" fmla="*/ 4072896 w 7752501"/>
              <a:gd name="connsiteY5" fmla="*/ 1425187 h 3291854"/>
              <a:gd name="connsiteX6" fmla="*/ 4420021 w 7752501"/>
              <a:gd name="connsiteY6" fmla="*/ 1595134 h 3291854"/>
              <a:gd name="connsiteX7" fmla="*/ 4684181 w 7752501"/>
              <a:gd name="connsiteY7" fmla="*/ 14 h 3291854"/>
              <a:gd name="connsiteX8" fmla="*/ 5090581 w 7752501"/>
              <a:gd name="connsiteY8" fmla="*/ 3291854 h 3291854"/>
              <a:gd name="connsiteX9" fmla="*/ 5334421 w 7752501"/>
              <a:gd name="connsiteY9" fmla="*/ 1666254 h 3291854"/>
              <a:gd name="connsiteX10" fmla="*/ 5651393 w 7752501"/>
              <a:gd name="connsiteY10" fmla="*/ 1936392 h 3291854"/>
              <a:gd name="connsiteX11" fmla="*/ 5947847 w 7752501"/>
              <a:gd name="connsiteY11" fmla="*/ 1198894 h 3291854"/>
              <a:gd name="connsiteX12" fmla="*/ 6154332 w 7752501"/>
              <a:gd name="connsiteY12" fmla="*/ 1583002 h 3291854"/>
              <a:gd name="connsiteX13" fmla="*/ 6289461 w 7752501"/>
              <a:gd name="connsiteY13" fmla="*/ 1666254 h 3291854"/>
              <a:gd name="connsiteX14" fmla="*/ 7752501 w 7752501"/>
              <a:gd name="connsiteY14" fmla="*/ 1666254 h 3291854"/>
              <a:gd name="connsiteX0" fmla="*/ 0 w 7752501"/>
              <a:gd name="connsiteY0" fmla="*/ 1704474 h 3291854"/>
              <a:gd name="connsiteX1" fmla="*/ 217310 w 7752501"/>
              <a:gd name="connsiteY1" fmla="*/ 1899846 h 3291854"/>
              <a:gd name="connsiteX2" fmla="*/ 1550500 w 7752501"/>
              <a:gd name="connsiteY2" fmla="*/ 1706208 h 3291854"/>
              <a:gd name="connsiteX3" fmla="*/ 3912021 w 7752501"/>
              <a:gd name="connsiteY3" fmla="*/ 1706894 h 3291854"/>
              <a:gd name="connsiteX4" fmla="*/ 3972907 w 7752501"/>
              <a:gd name="connsiteY4" fmla="*/ 1660458 h 3291854"/>
              <a:gd name="connsiteX5" fmla="*/ 4072896 w 7752501"/>
              <a:gd name="connsiteY5" fmla="*/ 1425187 h 3291854"/>
              <a:gd name="connsiteX6" fmla="*/ 4420021 w 7752501"/>
              <a:gd name="connsiteY6" fmla="*/ 1595134 h 3291854"/>
              <a:gd name="connsiteX7" fmla="*/ 4684181 w 7752501"/>
              <a:gd name="connsiteY7" fmla="*/ 14 h 3291854"/>
              <a:gd name="connsiteX8" fmla="*/ 5090581 w 7752501"/>
              <a:gd name="connsiteY8" fmla="*/ 3291854 h 3291854"/>
              <a:gd name="connsiteX9" fmla="*/ 5334421 w 7752501"/>
              <a:gd name="connsiteY9" fmla="*/ 1666254 h 3291854"/>
              <a:gd name="connsiteX10" fmla="*/ 5651393 w 7752501"/>
              <a:gd name="connsiteY10" fmla="*/ 1936392 h 3291854"/>
              <a:gd name="connsiteX11" fmla="*/ 5947847 w 7752501"/>
              <a:gd name="connsiteY11" fmla="*/ 1198894 h 3291854"/>
              <a:gd name="connsiteX12" fmla="*/ 6154332 w 7752501"/>
              <a:gd name="connsiteY12" fmla="*/ 1583002 h 3291854"/>
              <a:gd name="connsiteX13" fmla="*/ 6289461 w 7752501"/>
              <a:gd name="connsiteY13" fmla="*/ 1666254 h 3291854"/>
              <a:gd name="connsiteX14" fmla="*/ 7752501 w 7752501"/>
              <a:gd name="connsiteY14" fmla="*/ 1666254 h 3291854"/>
              <a:gd name="connsiteX0" fmla="*/ 0 w 7752501"/>
              <a:gd name="connsiteY0" fmla="*/ 1704474 h 3291854"/>
              <a:gd name="connsiteX1" fmla="*/ 217310 w 7752501"/>
              <a:gd name="connsiteY1" fmla="*/ 1899846 h 3291854"/>
              <a:gd name="connsiteX2" fmla="*/ 419955 w 7752501"/>
              <a:gd name="connsiteY2" fmla="*/ 1721699 h 3291854"/>
              <a:gd name="connsiteX3" fmla="*/ 1550500 w 7752501"/>
              <a:gd name="connsiteY3" fmla="*/ 1706208 h 3291854"/>
              <a:gd name="connsiteX4" fmla="*/ 3912021 w 7752501"/>
              <a:gd name="connsiteY4" fmla="*/ 1706894 h 3291854"/>
              <a:gd name="connsiteX5" fmla="*/ 3972907 w 7752501"/>
              <a:gd name="connsiteY5" fmla="*/ 1660458 h 3291854"/>
              <a:gd name="connsiteX6" fmla="*/ 4072896 w 7752501"/>
              <a:gd name="connsiteY6" fmla="*/ 1425187 h 3291854"/>
              <a:gd name="connsiteX7" fmla="*/ 4420021 w 7752501"/>
              <a:gd name="connsiteY7" fmla="*/ 1595134 h 3291854"/>
              <a:gd name="connsiteX8" fmla="*/ 4684181 w 7752501"/>
              <a:gd name="connsiteY8" fmla="*/ 14 h 3291854"/>
              <a:gd name="connsiteX9" fmla="*/ 5090581 w 7752501"/>
              <a:gd name="connsiteY9" fmla="*/ 3291854 h 3291854"/>
              <a:gd name="connsiteX10" fmla="*/ 5334421 w 7752501"/>
              <a:gd name="connsiteY10" fmla="*/ 1666254 h 3291854"/>
              <a:gd name="connsiteX11" fmla="*/ 5651393 w 7752501"/>
              <a:gd name="connsiteY11" fmla="*/ 1936392 h 3291854"/>
              <a:gd name="connsiteX12" fmla="*/ 5947847 w 7752501"/>
              <a:gd name="connsiteY12" fmla="*/ 1198894 h 3291854"/>
              <a:gd name="connsiteX13" fmla="*/ 6154332 w 7752501"/>
              <a:gd name="connsiteY13" fmla="*/ 1583002 h 3291854"/>
              <a:gd name="connsiteX14" fmla="*/ 6289461 w 7752501"/>
              <a:gd name="connsiteY14" fmla="*/ 1666254 h 3291854"/>
              <a:gd name="connsiteX15" fmla="*/ 7752501 w 7752501"/>
              <a:gd name="connsiteY15" fmla="*/ 1666254 h 3291854"/>
              <a:gd name="connsiteX0" fmla="*/ 0 w 7752501"/>
              <a:gd name="connsiteY0" fmla="*/ 1704474 h 3291854"/>
              <a:gd name="connsiteX1" fmla="*/ 217310 w 7752501"/>
              <a:gd name="connsiteY1" fmla="*/ 1899846 h 3291854"/>
              <a:gd name="connsiteX2" fmla="*/ 419955 w 7752501"/>
              <a:gd name="connsiteY2" fmla="*/ 1721699 h 3291854"/>
              <a:gd name="connsiteX3" fmla="*/ 707924 w 7752501"/>
              <a:gd name="connsiteY3" fmla="*/ 2682142 h 3291854"/>
              <a:gd name="connsiteX4" fmla="*/ 1550500 w 7752501"/>
              <a:gd name="connsiteY4" fmla="*/ 1706208 h 3291854"/>
              <a:gd name="connsiteX5" fmla="*/ 3912021 w 7752501"/>
              <a:gd name="connsiteY5" fmla="*/ 1706894 h 3291854"/>
              <a:gd name="connsiteX6" fmla="*/ 3972907 w 7752501"/>
              <a:gd name="connsiteY6" fmla="*/ 1660458 h 3291854"/>
              <a:gd name="connsiteX7" fmla="*/ 4072896 w 7752501"/>
              <a:gd name="connsiteY7" fmla="*/ 1425187 h 3291854"/>
              <a:gd name="connsiteX8" fmla="*/ 4420021 w 7752501"/>
              <a:gd name="connsiteY8" fmla="*/ 1595134 h 3291854"/>
              <a:gd name="connsiteX9" fmla="*/ 4684181 w 7752501"/>
              <a:gd name="connsiteY9" fmla="*/ 14 h 3291854"/>
              <a:gd name="connsiteX10" fmla="*/ 5090581 w 7752501"/>
              <a:gd name="connsiteY10" fmla="*/ 3291854 h 3291854"/>
              <a:gd name="connsiteX11" fmla="*/ 5334421 w 7752501"/>
              <a:gd name="connsiteY11" fmla="*/ 1666254 h 3291854"/>
              <a:gd name="connsiteX12" fmla="*/ 5651393 w 7752501"/>
              <a:gd name="connsiteY12" fmla="*/ 1936392 h 3291854"/>
              <a:gd name="connsiteX13" fmla="*/ 5947847 w 7752501"/>
              <a:gd name="connsiteY13" fmla="*/ 1198894 h 3291854"/>
              <a:gd name="connsiteX14" fmla="*/ 6154332 w 7752501"/>
              <a:gd name="connsiteY14" fmla="*/ 1583002 h 3291854"/>
              <a:gd name="connsiteX15" fmla="*/ 6289461 w 7752501"/>
              <a:gd name="connsiteY15" fmla="*/ 1666254 h 3291854"/>
              <a:gd name="connsiteX16" fmla="*/ 7752501 w 7752501"/>
              <a:gd name="connsiteY16" fmla="*/ 1666254 h 3291854"/>
              <a:gd name="connsiteX0" fmla="*/ 0 w 7752501"/>
              <a:gd name="connsiteY0" fmla="*/ 1704474 h 3291854"/>
              <a:gd name="connsiteX1" fmla="*/ 217310 w 7752501"/>
              <a:gd name="connsiteY1" fmla="*/ 1899846 h 3291854"/>
              <a:gd name="connsiteX2" fmla="*/ 419955 w 7752501"/>
              <a:gd name="connsiteY2" fmla="*/ 1721699 h 3291854"/>
              <a:gd name="connsiteX3" fmla="*/ 707924 w 7752501"/>
              <a:gd name="connsiteY3" fmla="*/ 2682142 h 3291854"/>
              <a:gd name="connsiteX4" fmla="*/ 1027890 w 7752501"/>
              <a:gd name="connsiteY4" fmla="*/ 854203 h 3291854"/>
              <a:gd name="connsiteX5" fmla="*/ 1550500 w 7752501"/>
              <a:gd name="connsiteY5" fmla="*/ 1706208 h 3291854"/>
              <a:gd name="connsiteX6" fmla="*/ 3912021 w 7752501"/>
              <a:gd name="connsiteY6" fmla="*/ 1706894 h 3291854"/>
              <a:gd name="connsiteX7" fmla="*/ 3972907 w 7752501"/>
              <a:gd name="connsiteY7" fmla="*/ 1660458 h 3291854"/>
              <a:gd name="connsiteX8" fmla="*/ 4072896 w 7752501"/>
              <a:gd name="connsiteY8" fmla="*/ 1425187 h 3291854"/>
              <a:gd name="connsiteX9" fmla="*/ 4420021 w 7752501"/>
              <a:gd name="connsiteY9" fmla="*/ 1595134 h 3291854"/>
              <a:gd name="connsiteX10" fmla="*/ 4684181 w 7752501"/>
              <a:gd name="connsiteY10" fmla="*/ 14 h 3291854"/>
              <a:gd name="connsiteX11" fmla="*/ 5090581 w 7752501"/>
              <a:gd name="connsiteY11" fmla="*/ 3291854 h 3291854"/>
              <a:gd name="connsiteX12" fmla="*/ 5334421 w 7752501"/>
              <a:gd name="connsiteY12" fmla="*/ 1666254 h 3291854"/>
              <a:gd name="connsiteX13" fmla="*/ 5651393 w 7752501"/>
              <a:gd name="connsiteY13" fmla="*/ 1936392 h 3291854"/>
              <a:gd name="connsiteX14" fmla="*/ 5947847 w 7752501"/>
              <a:gd name="connsiteY14" fmla="*/ 1198894 h 3291854"/>
              <a:gd name="connsiteX15" fmla="*/ 6154332 w 7752501"/>
              <a:gd name="connsiteY15" fmla="*/ 1583002 h 3291854"/>
              <a:gd name="connsiteX16" fmla="*/ 6289461 w 7752501"/>
              <a:gd name="connsiteY16" fmla="*/ 1666254 h 3291854"/>
              <a:gd name="connsiteX17" fmla="*/ 7752501 w 7752501"/>
              <a:gd name="connsiteY17" fmla="*/ 1666254 h 3291854"/>
              <a:gd name="connsiteX0" fmla="*/ 0 w 7752501"/>
              <a:gd name="connsiteY0" fmla="*/ 1704474 h 3291854"/>
              <a:gd name="connsiteX1" fmla="*/ 217310 w 7752501"/>
              <a:gd name="connsiteY1" fmla="*/ 1899846 h 3291854"/>
              <a:gd name="connsiteX2" fmla="*/ 419955 w 7752501"/>
              <a:gd name="connsiteY2" fmla="*/ 1721699 h 3291854"/>
              <a:gd name="connsiteX3" fmla="*/ 707924 w 7752501"/>
              <a:gd name="connsiteY3" fmla="*/ 2682142 h 3291854"/>
              <a:gd name="connsiteX4" fmla="*/ 1027890 w 7752501"/>
              <a:gd name="connsiteY4" fmla="*/ 854203 h 3291854"/>
              <a:gd name="connsiteX5" fmla="*/ 1315859 w 7752501"/>
              <a:gd name="connsiteY5" fmla="*/ 1977301 h 3291854"/>
              <a:gd name="connsiteX6" fmla="*/ 1550500 w 7752501"/>
              <a:gd name="connsiteY6" fmla="*/ 1706208 h 3291854"/>
              <a:gd name="connsiteX7" fmla="*/ 3912021 w 7752501"/>
              <a:gd name="connsiteY7" fmla="*/ 1706894 h 3291854"/>
              <a:gd name="connsiteX8" fmla="*/ 3972907 w 7752501"/>
              <a:gd name="connsiteY8" fmla="*/ 1660458 h 3291854"/>
              <a:gd name="connsiteX9" fmla="*/ 4072896 w 7752501"/>
              <a:gd name="connsiteY9" fmla="*/ 1425187 h 3291854"/>
              <a:gd name="connsiteX10" fmla="*/ 4420021 w 7752501"/>
              <a:gd name="connsiteY10" fmla="*/ 1595134 h 3291854"/>
              <a:gd name="connsiteX11" fmla="*/ 4684181 w 7752501"/>
              <a:gd name="connsiteY11" fmla="*/ 14 h 3291854"/>
              <a:gd name="connsiteX12" fmla="*/ 5090581 w 7752501"/>
              <a:gd name="connsiteY12" fmla="*/ 3291854 h 3291854"/>
              <a:gd name="connsiteX13" fmla="*/ 5334421 w 7752501"/>
              <a:gd name="connsiteY13" fmla="*/ 1666254 h 3291854"/>
              <a:gd name="connsiteX14" fmla="*/ 5651393 w 7752501"/>
              <a:gd name="connsiteY14" fmla="*/ 1936392 h 3291854"/>
              <a:gd name="connsiteX15" fmla="*/ 5947847 w 7752501"/>
              <a:gd name="connsiteY15" fmla="*/ 1198894 h 3291854"/>
              <a:gd name="connsiteX16" fmla="*/ 6154332 w 7752501"/>
              <a:gd name="connsiteY16" fmla="*/ 1583002 h 3291854"/>
              <a:gd name="connsiteX17" fmla="*/ 6289461 w 7752501"/>
              <a:gd name="connsiteY17" fmla="*/ 1666254 h 3291854"/>
              <a:gd name="connsiteX18" fmla="*/ 7752501 w 7752501"/>
              <a:gd name="connsiteY18" fmla="*/ 1666254 h 3291854"/>
              <a:gd name="connsiteX0" fmla="*/ 0 w 7752501"/>
              <a:gd name="connsiteY0" fmla="*/ 1704474 h 3291854"/>
              <a:gd name="connsiteX1" fmla="*/ 206644 w 7752501"/>
              <a:gd name="connsiteY1" fmla="*/ 1520316 h 3291854"/>
              <a:gd name="connsiteX2" fmla="*/ 419955 w 7752501"/>
              <a:gd name="connsiteY2" fmla="*/ 1721699 h 3291854"/>
              <a:gd name="connsiteX3" fmla="*/ 707924 w 7752501"/>
              <a:gd name="connsiteY3" fmla="*/ 2682142 h 3291854"/>
              <a:gd name="connsiteX4" fmla="*/ 1027890 w 7752501"/>
              <a:gd name="connsiteY4" fmla="*/ 854203 h 3291854"/>
              <a:gd name="connsiteX5" fmla="*/ 1315859 w 7752501"/>
              <a:gd name="connsiteY5" fmla="*/ 1977301 h 3291854"/>
              <a:gd name="connsiteX6" fmla="*/ 1550500 w 7752501"/>
              <a:gd name="connsiteY6" fmla="*/ 1706208 h 3291854"/>
              <a:gd name="connsiteX7" fmla="*/ 3912021 w 7752501"/>
              <a:gd name="connsiteY7" fmla="*/ 1706894 h 3291854"/>
              <a:gd name="connsiteX8" fmla="*/ 3972907 w 7752501"/>
              <a:gd name="connsiteY8" fmla="*/ 1660458 h 3291854"/>
              <a:gd name="connsiteX9" fmla="*/ 4072896 w 7752501"/>
              <a:gd name="connsiteY9" fmla="*/ 1425187 h 3291854"/>
              <a:gd name="connsiteX10" fmla="*/ 4420021 w 7752501"/>
              <a:gd name="connsiteY10" fmla="*/ 1595134 h 3291854"/>
              <a:gd name="connsiteX11" fmla="*/ 4684181 w 7752501"/>
              <a:gd name="connsiteY11" fmla="*/ 14 h 3291854"/>
              <a:gd name="connsiteX12" fmla="*/ 5090581 w 7752501"/>
              <a:gd name="connsiteY12" fmla="*/ 3291854 h 3291854"/>
              <a:gd name="connsiteX13" fmla="*/ 5334421 w 7752501"/>
              <a:gd name="connsiteY13" fmla="*/ 1666254 h 3291854"/>
              <a:gd name="connsiteX14" fmla="*/ 5651393 w 7752501"/>
              <a:gd name="connsiteY14" fmla="*/ 1936392 h 3291854"/>
              <a:gd name="connsiteX15" fmla="*/ 5947847 w 7752501"/>
              <a:gd name="connsiteY15" fmla="*/ 1198894 h 3291854"/>
              <a:gd name="connsiteX16" fmla="*/ 6154332 w 7752501"/>
              <a:gd name="connsiteY16" fmla="*/ 1583002 h 3291854"/>
              <a:gd name="connsiteX17" fmla="*/ 6289461 w 7752501"/>
              <a:gd name="connsiteY17" fmla="*/ 1666254 h 3291854"/>
              <a:gd name="connsiteX18" fmla="*/ 7752501 w 7752501"/>
              <a:gd name="connsiteY18" fmla="*/ 1666254 h 3291854"/>
              <a:gd name="connsiteX0" fmla="*/ 0 w 7752501"/>
              <a:gd name="connsiteY0" fmla="*/ 1704474 h 3291854"/>
              <a:gd name="connsiteX1" fmla="*/ 206644 w 7752501"/>
              <a:gd name="connsiteY1" fmla="*/ 1520316 h 3291854"/>
              <a:gd name="connsiteX2" fmla="*/ 494614 w 7752501"/>
              <a:gd name="connsiteY2" fmla="*/ 1721699 h 3291854"/>
              <a:gd name="connsiteX3" fmla="*/ 707924 w 7752501"/>
              <a:gd name="connsiteY3" fmla="*/ 2682142 h 3291854"/>
              <a:gd name="connsiteX4" fmla="*/ 1027890 w 7752501"/>
              <a:gd name="connsiteY4" fmla="*/ 854203 h 3291854"/>
              <a:gd name="connsiteX5" fmla="*/ 1315859 w 7752501"/>
              <a:gd name="connsiteY5" fmla="*/ 1977301 h 3291854"/>
              <a:gd name="connsiteX6" fmla="*/ 1550500 w 7752501"/>
              <a:gd name="connsiteY6" fmla="*/ 1706208 h 3291854"/>
              <a:gd name="connsiteX7" fmla="*/ 3912021 w 7752501"/>
              <a:gd name="connsiteY7" fmla="*/ 1706894 h 3291854"/>
              <a:gd name="connsiteX8" fmla="*/ 3972907 w 7752501"/>
              <a:gd name="connsiteY8" fmla="*/ 1660458 h 3291854"/>
              <a:gd name="connsiteX9" fmla="*/ 4072896 w 7752501"/>
              <a:gd name="connsiteY9" fmla="*/ 1425187 h 3291854"/>
              <a:gd name="connsiteX10" fmla="*/ 4420021 w 7752501"/>
              <a:gd name="connsiteY10" fmla="*/ 1595134 h 3291854"/>
              <a:gd name="connsiteX11" fmla="*/ 4684181 w 7752501"/>
              <a:gd name="connsiteY11" fmla="*/ 14 h 3291854"/>
              <a:gd name="connsiteX12" fmla="*/ 5090581 w 7752501"/>
              <a:gd name="connsiteY12" fmla="*/ 3291854 h 3291854"/>
              <a:gd name="connsiteX13" fmla="*/ 5334421 w 7752501"/>
              <a:gd name="connsiteY13" fmla="*/ 1666254 h 3291854"/>
              <a:gd name="connsiteX14" fmla="*/ 5651393 w 7752501"/>
              <a:gd name="connsiteY14" fmla="*/ 1936392 h 3291854"/>
              <a:gd name="connsiteX15" fmla="*/ 5947847 w 7752501"/>
              <a:gd name="connsiteY15" fmla="*/ 1198894 h 3291854"/>
              <a:gd name="connsiteX16" fmla="*/ 6154332 w 7752501"/>
              <a:gd name="connsiteY16" fmla="*/ 1583002 h 3291854"/>
              <a:gd name="connsiteX17" fmla="*/ 6289461 w 7752501"/>
              <a:gd name="connsiteY17" fmla="*/ 1666254 h 3291854"/>
              <a:gd name="connsiteX18" fmla="*/ 7752501 w 7752501"/>
              <a:gd name="connsiteY18" fmla="*/ 1666254 h 3291854"/>
              <a:gd name="connsiteX0" fmla="*/ 0 w 7752501"/>
              <a:gd name="connsiteY0" fmla="*/ 1704474 h 3291854"/>
              <a:gd name="connsiteX1" fmla="*/ 206644 w 7752501"/>
              <a:gd name="connsiteY1" fmla="*/ 1520316 h 3291854"/>
              <a:gd name="connsiteX2" fmla="*/ 494614 w 7752501"/>
              <a:gd name="connsiteY2" fmla="*/ 1721699 h 3291854"/>
              <a:gd name="connsiteX3" fmla="*/ 782583 w 7752501"/>
              <a:gd name="connsiteY3" fmla="*/ 2682142 h 3291854"/>
              <a:gd name="connsiteX4" fmla="*/ 1027890 w 7752501"/>
              <a:gd name="connsiteY4" fmla="*/ 854203 h 3291854"/>
              <a:gd name="connsiteX5" fmla="*/ 1315859 w 7752501"/>
              <a:gd name="connsiteY5" fmla="*/ 1977301 h 3291854"/>
              <a:gd name="connsiteX6" fmla="*/ 1550500 w 7752501"/>
              <a:gd name="connsiteY6" fmla="*/ 1706208 h 3291854"/>
              <a:gd name="connsiteX7" fmla="*/ 3912021 w 7752501"/>
              <a:gd name="connsiteY7" fmla="*/ 1706894 h 3291854"/>
              <a:gd name="connsiteX8" fmla="*/ 3972907 w 7752501"/>
              <a:gd name="connsiteY8" fmla="*/ 1660458 h 3291854"/>
              <a:gd name="connsiteX9" fmla="*/ 4072896 w 7752501"/>
              <a:gd name="connsiteY9" fmla="*/ 1425187 h 3291854"/>
              <a:gd name="connsiteX10" fmla="*/ 4420021 w 7752501"/>
              <a:gd name="connsiteY10" fmla="*/ 1595134 h 3291854"/>
              <a:gd name="connsiteX11" fmla="*/ 4684181 w 7752501"/>
              <a:gd name="connsiteY11" fmla="*/ 14 h 3291854"/>
              <a:gd name="connsiteX12" fmla="*/ 5090581 w 7752501"/>
              <a:gd name="connsiteY12" fmla="*/ 3291854 h 3291854"/>
              <a:gd name="connsiteX13" fmla="*/ 5334421 w 7752501"/>
              <a:gd name="connsiteY13" fmla="*/ 1666254 h 3291854"/>
              <a:gd name="connsiteX14" fmla="*/ 5651393 w 7752501"/>
              <a:gd name="connsiteY14" fmla="*/ 1936392 h 3291854"/>
              <a:gd name="connsiteX15" fmla="*/ 5947847 w 7752501"/>
              <a:gd name="connsiteY15" fmla="*/ 1198894 h 3291854"/>
              <a:gd name="connsiteX16" fmla="*/ 6154332 w 7752501"/>
              <a:gd name="connsiteY16" fmla="*/ 1583002 h 3291854"/>
              <a:gd name="connsiteX17" fmla="*/ 6289461 w 7752501"/>
              <a:gd name="connsiteY17" fmla="*/ 1666254 h 3291854"/>
              <a:gd name="connsiteX18" fmla="*/ 7752501 w 7752501"/>
              <a:gd name="connsiteY18" fmla="*/ 1666254 h 3291854"/>
              <a:gd name="connsiteX0" fmla="*/ 0 w 7752501"/>
              <a:gd name="connsiteY0" fmla="*/ 1704474 h 3291854"/>
              <a:gd name="connsiteX1" fmla="*/ 206644 w 7752501"/>
              <a:gd name="connsiteY1" fmla="*/ 1520316 h 3291854"/>
              <a:gd name="connsiteX2" fmla="*/ 494614 w 7752501"/>
              <a:gd name="connsiteY2" fmla="*/ 1721699 h 3291854"/>
              <a:gd name="connsiteX3" fmla="*/ 782583 w 7752501"/>
              <a:gd name="connsiteY3" fmla="*/ 2682142 h 3291854"/>
              <a:gd name="connsiteX4" fmla="*/ 1059886 w 7752501"/>
              <a:gd name="connsiteY4" fmla="*/ 838711 h 3291854"/>
              <a:gd name="connsiteX5" fmla="*/ 1315859 w 7752501"/>
              <a:gd name="connsiteY5" fmla="*/ 1977301 h 3291854"/>
              <a:gd name="connsiteX6" fmla="*/ 1550500 w 7752501"/>
              <a:gd name="connsiteY6" fmla="*/ 1706208 h 3291854"/>
              <a:gd name="connsiteX7" fmla="*/ 3912021 w 7752501"/>
              <a:gd name="connsiteY7" fmla="*/ 1706894 h 3291854"/>
              <a:gd name="connsiteX8" fmla="*/ 3972907 w 7752501"/>
              <a:gd name="connsiteY8" fmla="*/ 1660458 h 3291854"/>
              <a:gd name="connsiteX9" fmla="*/ 4072896 w 7752501"/>
              <a:gd name="connsiteY9" fmla="*/ 1425187 h 3291854"/>
              <a:gd name="connsiteX10" fmla="*/ 4420021 w 7752501"/>
              <a:gd name="connsiteY10" fmla="*/ 1595134 h 3291854"/>
              <a:gd name="connsiteX11" fmla="*/ 4684181 w 7752501"/>
              <a:gd name="connsiteY11" fmla="*/ 14 h 3291854"/>
              <a:gd name="connsiteX12" fmla="*/ 5090581 w 7752501"/>
              <a:gd name="connsiteY12" fmla="*/ 3291854 h 3291854"/>
              <a:gd name="connsiteX13" fmla="*/ 5334421 w 7752501"/>
              <a:gd name="connsiteY13" fmla="*/ 1666254 h 3291854"/>
              <a:gd name="connsiteX14" fmla="*/ 5651393 w 7752501"/>
              <a:gd name="connsiteY14" fmla="*/ 1936392 h 3291854"/>
              <a:gd name="connsiteX15" fmla="*/ 5947847 w 7752501"/>
              <a:gd name="connsiteY15" fmla="*/ 1198894 h 3291854"/>
              <a:gd name="connsiteX16" fmla="*/ 6154332 w 7752501"/>
              <a:gd name="connsiteY16" fmla="*/ 1583002 h 3291854"/>
              <a:gd name="connsiteX17" fmla="*/ 6289461 w 7752501"/>
              <a:gd name="connsiteY17" fmla="*/ 1666254 h 3291854"/>
              <a:gd name="connsiteX18" fmla="*/ 7752501 w 7752501"/>
              <a:gd name="connsiteY18" fmla="*/ 1666254 h 3291854"/>
              <a:gd name="connsiteX0" fmla="*/ 0 w 7752501"/>
              <a:gd name="connsiteY0" fmla="*/ 1704474 h 3291854"/>
              <a:gd name="connsiteX1" fmla="*/ 270638 w 7752501"/>
              <a:gd name="connsiteY1" fmla="*/ 1853373 h 3291854"/>
              <a:gd name="connsiteX2" fmla="*/ 494614 w 7752501"/>
              <a:gd name="connsiteY2" fmla="*/ 1721699 h 3291854"/>
              <a:gd name="connsiteX3" fmla="*/ 782583 w 7752501"/>
              <a:gd name="connsiteY3" fmla="*/ 2682142 h 3291854"/>
              <a:gd name="connsiteX4" fmla="*/ 1059886 w 7752501"/>
              <a:gd name="connsiteY4" fmla="*/ 838711 h 3291854"/>
              <a:gd name="connsiteX5" fmla="*/ 1315859 w 7752501"/>
              <a:gd name="connsiteY5" fmla="*/ 1977301 h 3291854"/>
              <a:gd name="connsiteX6" fmla="*/ 1550500 w 7752501"/>
              <a:gd name="connsiteY6" fmla="*/ 1706208 h 3291854"/>
              <a:gd name="connsiteX7" fmla="*/ 3912021 w 7752501"/>
              <a:gd name="connsiteY7" fmla="*/ 1706894 h 3291854"/>
              <a:gd name="connsiteX8" fmla="*/ 3972907 w 7752501"/>
              <a:gd name="connsiteY8" fmla="*/ 1660458 h 3291854"/>
              <a:gd name="connsiteX9" fmla="*/ 4072896 w 7752501"/>
              <a:gd name="connsiteY9" fmla="*/ 1425187 h 3291854"/>
              <a:gd name="connsiteX10" fmla="*/ 4420021 w 7752501"/>
              <a:gd name="connsiteY10" fmla="*/ 1595134 h 3291854"/>
              <a:gd name="connsiteX11" fmla="*/ 4684181 w 7752501"/>
              <a:gd name="connsiteY11" fmla="*/ 14 h 3291854"/>
              <a:gd name="connsiteX12" fmla="*/ 5090581 w 7752501"/>
              <a:gd name="connsiteY12" fmla="*/ 3291854 h 3291854"/>
              <a:gd name="connsiteX13" fmla="*/ 5334421 w 7752501"/>
              <a:gd name="connsiteY13" fmla="*/ 1666254 h 3291854"/>
              <a:gd name="connsiteX14" fmla="*/ 5651393 w 7752501"/>
              <a:gd name="connsiteY14" fmla="*/ 1936392 h 3291854"/>
              <a:gd name="connsiteX15" fmla="*/ 5947847 w 7752501"/>
              <a:gd name="connsiteY15" fmla="*/ 1198894 h 3291854"/>
              <a:gd name="connsiteX16" fmla="*/ 6154332 w 7752501"/>
              <a:gd name="connsiteY16" fmla="*/ 1583002 h 3291854"/>
              <a:gd name="connsiteX17" fmla="*/ 6289461 w 7752501"/>
              <a:gd name="connsiteY17" fmla="*/ 1666254 h 3291854"/>
              <a:gd name="connsiteX18" fmla="*/ 7752501 w 7752501"/>
              <a:gd name="connsiteY18" fmla="*/ 1666254 h 3291854"/>
              <a:gd name="connsiteX0" fmla="*/ 0 w 7752501"/>
              <a:gd name="connsiteY0" fmla="*/ 1704474 h 3291854"/>
              <a:gd name="connsiteX1" fmla="*/ 281303 w 7752501"/>
              <a:gd name="connsiteY1" fmla="*/ 1551298 h 3291854"/>
              <a:gd name="connsiteX2" fmla="*/ 494614 w 7752501"/>
              <a:gd name="connsiteY2" fmla="*/ 1721699 h 3291854"/>
              <a:gd name="connsiteX3" fmla="*/ 782583 w 7752501"/>
              <a:gd name="connsiteY3" fmla="*/ 2682142 h 3291854"/>
              <a:gd name="connsiteX4" fmla="*/ 1059886 w 7752501"/>
              <a:gd name="connsiteY4" fmla="*/ 838711 h 3291854"/>
              <a:gd name="connsiteX5" fmla="*/ 1315859 w 7752501"/>
              <a:gd name="connsiteY5" fmla="*/ 1977301 h 3291854"/>
              <a:gd name="connsiteX6" fmla="*/ 1550500 w 7752501"/>
              <a:gd name="connsiteY6" fmla="*/ 1706208 h 3291854"/>
              <a:gd name="connsiteX7" fmla="*/ 3912021 w 7752501"/>
              <a:gd name="connsiteY7" fmla="*/ 1706894 h 3291854"/>
              <a:gd name="connsiteX8" fmla="*/ 3972907 w 7752501"/>
              <a:gd name="connsiteY8" fmla="*/ 1660458 h 3291854"/>
              <a:gd name="connsiteX9" fmla="*/ 4072896 w 7752501"/>
              <a:gd name="connsiteY9" fmla="*/ 1425187 h 3291854"/>
              <a:gd name="connsiteX10" fmla="*/ 4420021 w 7752501"/>
              <a:gd name="connsiteY10" fmla="*/ 1595134 h 3291854"/>
              <a:gd name="connsiteX11" fmla="*/ 4684181 w 7752501"/>
              <a:gd name="connsiteY11" fmla="*/ 14 h 3291854"/>
              <a:gd name="connsiteX12" fmla="*/ 5090581 w 7752501"/>
              <a:gd name="connsiteY12" fmla="*/ 3291854 h 3291854"/>
              <a:gd name="connsiteX13" fmla="*/ 5334421 w 7752501"/>
              <a:gd name="connsiteY13" fmla="*/ 1666254 h 3291854"/>
              <a:gd name="connsiteX14" fmla="*/ 5651393 w 7752501"/>
              <a:gd name="connsiteY14" fmla="*/ 1936392 h 3291854"/>
              <a:gd name="connsiteX15" fmla="*/ 5947847 w 7752501"/>
              <a:gd name="connsiteY15" fmla="*/ 1198894 h 3291854"/>
              <a:gd name="connsiteX16" fmla="*/ 6154332 w 7752501"/>
              <a:gd name="connsiteY16" fmla="*/ 1583002 h 3291854"/>
              <a:gd name="connsiteX17" fmla="*/ 6289461 w 7752501"/>
              <a:gd name="connsiteY17" fmla="*/ 1666254 h 3291854"/>
              <a:gd name="connsiteX18" fmla="*/ 7752501 w 7752501"/>
              <a:gd name="connsiteY18" fmla="*/ 1666254 h 3291854"/>
              <a:gd name="connsiteX0" fmla="*/ 0 w 7752501"/>
              <a:gd name="connsiteY0" fmla="*/ 1704474 h 3291854"/>
              <a:gd name="connsiteX1" fmla="*/ 281303 w 7752501"/>
              <a:gd name="connsiteY1" fmla="*/ 1551298 h 3291854"/>
              <a:gd name="connsiteX2" fmla="*/ 494614 w 7752501"/>
              <a:gd name="connsiteY2" fmla="*/ 1721699 h 3291854"/>
              <a:gd name="connsiteX3" fmla="*/ 782583 w 7752501"/>
              <a:gd name="connsiteY3" fmla="*/ 2682142 h 3291854"/>
              <a:gd name="connsiteX4" fmla="*/ 1059886 w 7752501"/>
              <a:gd name="connsiteY4" fmla="*/ 838711 h 3291854"/>
              <a:gd name="connsiteX5" fmla="*/ 1315859 w 7752501"/>
              <a:gd name="connsiteY5" fmla="*/ 1977301 h 3291854"/>
              <a:gd name="connsiteX6" fmla="*/ 1550500 w 7752501"/>
              <a:gd name="connsiteY6" fmla="*/ 1706208 h 3291854"/>
              <a:gd name="connsiteX7" fmla="*/ 3912021 w 7752501"/>
              <a:gd name="connsiteY7" fmla="*/ 1706894 h 3291854"/>
              <a:gd name="connsiteX8" fmla="*/ 3972907 w 7752501"/>
              <a:gd name="connsiteY8" fmla="*/ 1660458 h 3291854"/>
              <a:gd name="connsiteX9" fmla="*/ 4072896 w 7752501"/>
              <a:gd name="connsiteY9" fmla="*/ 1425187 h 3291854"/>
              <a:gd name="connsiteX10" fmla="*/ 4420021 w 7752501"/>
              <a:gd name="connsiteY10" fmla="*/ 1595134 h 3291854"/>
              <a:gd name="connsiteX11" fmla="*/ 4684181 w 7752501"/>
              <a:gd name="connsiteY11" fmla="*/ 14 h 3291854"/>
              <a:gd name="connsiteX12" fmla="*/ 5090581 w 7752501"/>
              <a:gd name="connsiteY12" fmla="*/ 3291854 h 3291854"/>
              <a:gd name="connsiteX13" fmla="*/ 5334421 w 7752501"/>
              <a:gd name="connsiteY13" fmla="*/ 1666254 h 3291854"/>
              <a:gd name="connsiteX14" fmla="*/ 5651393 w 7752501"/>
              <a:gd name="connsiteY14" fmla="*/ 1936392 h 3291854"/>
              <a:gd name="connsiteX15" fmla="*/ 5947847 w 7752501"/>
              <a:gd name="connsiteY15" fmla="*/ 1198894 h 3291854"/>
              <a:gd name="connsiteX16" fmla="*/ 6154332 w 7752501"/>
              <a:gd name="connsiteY16" fmla="*/ 1583002 h 3291854"/>
              <a:gd name="connsiteX17" fmla="*/ 6289461 w 7752501"/>
              <a:gd name="connsiteY17" fmla="*/ 1666254 h 3291854"/>
              <a:gd name="connsiteX18" fmla="*/ 7752501 w 7752501"/>
              <a:gd name="connsiteY18" fmla="*/ 1666254 h 3291854"/>
              <a:gd name="connsiteX0" fmla="*/ 0 w 7752501"/>
              <a:gd name="connsiteY0" fmla="*/ 1704474 h 3291854"/>
              <a:gd name="connsiteX1" fmla="*/ 227976 w 7752501"/>
              <a:gd name="connsiteY1" fmla="*/ 1520316 h 3291854"/>
              <a:gd name="connsiteX2" fmla="*/ 494614 w 7752501"/>
              <a:gd name="connsiteY2" fmla="*/ 1721699 h 3291854"/>
              <a:gd name="connsiteX3" fmla="*/ 782583 w 7752501"/>
              <a:gd name="connsiteY3" fmla="*/ 2682142 h 3291854"/>
              <a:gd name="connsiteX4" fmla="*/ 1059886 w 7752501"/>
              <a:gd name="connsiteY4" fmla="*/ 838711 h 3291854"/>
              <a:gd name="connsiteX5" fmla="*/ 1315859 w 7752501"/>
              <a:gd name="connsiteY5" fmla="*/ 1977301 h 3291854"/>
              <a:gd name="connsiteX6" fmla="*/ 1550500 w 7752501"/>
              <a:gd name="connsiteY6" fmla="*/ 1706208 h 3291854"/>
              <a:gd name="connsiteX7" fmla="*/ 3912021 w 7752501"/>
              <a:gd name="connsiteY7" fmla="*/ 1706894 h 3291854"/>
              <a:gd name="connsiteX8" fmla="*/ 3972907 w 7752501"/>
              <a:gd name="connsiteY8" fmla="*/ 1660458 h 3291854"/>
              <a:gd name="connsiteX9" fmla="*/ 4072896 w 7752501"/>
              <a:gd name="connsiteY9" fmla="*/ 1425187 h 3291854"/>
              <a:gd name="connsiteX10" fmla="*/ 4420021 w 7752501"/>
              <a:gd name="connsiteY10" fmla="*/ 1595134 h 3291854"/>
              <a:gd name="connsiteX11" fmla="*/ 4684181 w 7752501"/>
              <a:gd name="connsiteY11" fmla="*/ 14 h 3291854"/>
              <a:gd name="connsiteX12" fmla="*/ 5090581 w 7752501"/>
              <a:gd name="connsiteY12" fmla="*/ 3291854 h 3291854"/>
              <a:gd name="connsiteX13" fmla="*/ 5334421 w 7752501"/>
              <a:gd name="connsiteY13" fmla="*/ 1666254 h 3291854"/>
              <a:gd name="connsiteX14" fmla="*/ 5651393 w 7752501"/>
              <a:gd name="connsiteY14" fmla="*/ 1936392 h 3291854"/>
              <a:gd name="connsiteX15" fmla="*/ 5947847 w 7752501"/>
              <a:gd name="connsiteY15" fmla="*/ 1198894 h 3291854"/>
              <a:gd name="connsiteX16" fmla="*/ 6154332 w 7752501"/>
              <a:gd name="connsiteY16" fmla="*/ 1583002 h 3291854"/>
              <a:gd name="connsiteX17" fmla="*/ 6289461 w 7752501"/>
              <a:gd name="connsiteY17" fmla="*/ 1666254 h 3291854"/>
              <a:gd name="connsiteX18" fmla="*/ 7752501 w 7752501"/>
              <a:gd name="connsiteY18" fmla="*/ 1666254 h 3291854"/>
              <a:gd name="connsiteX0" fmla="*/ 0 w 7752501"/>
              <a:gd name="connsiteY0" fmla="*/ 1704474 h 3291854"/>
              <a:gd name="connsiteX1" fmla="*/ 227976 w 7752501"/>
              <a:gd name="connsiteY1" fmla="*/ 1520316 h 3291854"/>
              <a:gd name="connsiteX2" fmla="*/ 494614 w 7752501"/>
              <a:gd name="connsiteY2" fmla="*/ 1721699 h 3291854"/>
              <a:gd name="connsiteX3" fmla="*/ 782583 w 7752501"/>
              <a:gd name="connsiteY3" fmla="*/ 2682142 h 3291854"/>
              <a:gd name="connsiteX4" fmla="*/ 1059886 w 7752501"/>
              <a:gd name="connsiteY4" fmla="*/ 838711 h 3291854"/>
              <a:gd name="connsiteX5" fmla="*/ 1315859 w 7752501"/>
              <a:gd name="connsiteY5" fmla="*/ 1977301 h 3291854"/>
              <a:gd name="connsiteX6" fmla="*/ 1550500 w 7752501"/>
              <a:gd name="connsiteY6" fmla="*/ 1706208 h 3291854"/>
              <a:gd name="connsiteX7" fmla="*/ 3912021 w 7752501"/>
              <a:gd name="connsiteY7" fmla="*/ 1706894 h 3291854"/>
              <a:gd name="connsiteX8" fmla="*/ 3972907 w 7752501"/>
              <a:gd name="connsiteY8" fmla="*/ 1660458 h 3291854"/>
              <a:gd name="connsiteX9" fmla="*/ 4072896 w 7752501"/>
              <a:gd name="connsiteY9" fmla="*/ 1425187 h 3291854"/>
              <a:gd name="connsiteX10" fmla="*/ 4420021 w 7752501"/>
              <a:gd name="connsiteY10" fmla="*/ 1595134 h 3291854"/>
              <a:gd name="connsiteX11" fmla="*/ 4684181 w 7752501"/>
              <a:gd name="connsiteY11" fmla="*/ 14 h 3291854"/>
              <a:gd name="connsiteX12" fmla="*/ 5090581 w 7752501"/>
              <a:gd name="connsiteY12" fmla="*/ 3291854 h 3291854"/>
              <a:gd name="connsiteX13" fmla="*/ 5334421 w 7752501"/>
              <a:gd name="connsiteY13" fmla="*/ 1666254 h 3291854"/>
              <a:gd name="connsiteX14" fmla="*/ 5651393 w 7752501"/>
              <a:gd name="connsiteY14" fmla="*/ 1936392 h 3291854"/>
              <a:gd name="connsiteX15" fmla="*/ 5947847 w 7752501"/>
              <a:gd name="connsiteY15" fmla="*/ 1198894 h 3291854"/>
              <a:gd name="connsiteX16" fmla="*/ 6154332 w 7752501"/>
              <a:gd name="connsiteY16" fmla="*/ 1583002 h 3291854"/>
              <a:gd name="connsiteX17" fmla="*/ 6289461 w 7752501"/>
              <a:gd name="connsiteY17" fmla="*/ 1666254 h 3291854"/>
              <a:gd name="connsiteX18" fmla="*/ 7752501 w 7752501"/>
              <a:gd name="connsiteY18" fmla="*/ 1666254 h 3291854"/>
              <a:gd name="connsiteX0" fmla="*/ 0 w 7752501"/>
              <a:gd name="connsiteY0" fmla="*/ 1704474 h 3291854"/>
              <a:gd name="connsiteX1" fmla="*/ 227976 w 7752501"/>
              <a:gd name="connsiteY1" fmla="*/ 1520316 h 3291854"/>
              <a:gd name="connsiteX2" fmla="*/ 494614 w 7752501"/>
              <a:gd name="connsiteY2" fmla="*/ 1721699 h 3291854"/>
              <a:gd name="connsiteX3" fmla="*/ 782583 w 7752501"/>
              <a:gd name="connsiteY3" fmla="*/ 2682142 h 3291854"/>
              <a:gd name="connsiteX4" fmla="*/ 1059886 w 7752501"/>
              <a:gd name="connsiteY4" fmla="*/ 838711 h 3291854"/>
              <a:gd name="connsiteX5" fmla="*/ 1315859 w 7752501"/>
              <a:gd name="connsiteY5" fmla="*/ 1977301 h 3291854"/>
              <a:gd name="connsiteX6" fmla="*/ 1550500 w 7752501"/>
              <a:gd name="connsiteY6" fmla="*/ 1706208 h 3291854"/>
              <a:gd name="connsiteX7" fmla="*/ 3912021 w 7752501"/>
              <a:gd name="connsiteY7" fmla="*/ 1706894 h 3291854"/>
              <a:gd name="connsiteX8" fmla="*/ 3972907 w 7752501"/>
              <a:gd name="connsiteY8" fmla="*/ 1660458 h 3291854"/>
              <a:gd name="connsiteX9" fmla="*/ 4072896 w 7752501"/>
              <a:gd name="connsiteY9" fmla="*/ 1425187 h 3291854"/>
              <a:gd name="connsiteX10" fmla="*/ 4420021 w 7752501"/>
              <a:gd name="connsiteY10" fmla="*/ 1595134 h 3291854"/>
              <a:gd name="connsiteX11" fmla="*/ 4684181 w 7752501"/>
              <a:gd name="connsiteY11" fmla="*/ 14 h 3291854"/>
              <a:gd name="connsiteX12" fmla="*/ 5090581 w 7752501"/>
              <a:gd name="connsiteY12" fmla="*/ 3291854 h 3291854"/>
              <a:gd name="connsiteX13" fmla="*/ 5334421 w 7752501"/>
              <a:gd name="connsiteY13" fmla="*/ 1666254 h 3291854"/>
              <a:gd name="connsiteX14" fmla="*/ 5651393 w 7752501"/>
              <a:gd name="connsiteY14" fmla="*/ 1936392 h 3291854"/>
              <a:gd name="connsiteX15" fmla="*/ 5947847 w 7752501"/>
              <a:gd name="connsiteY15" fmla="*/ 1198894 h 3291854"/>
              <a:gd name="connsiteX16" fmla="*/ 6154332 w 7752501"/>
              <a:gd name="connsiteY16" fmla="*/ 1583002 h 3291854"/>
              <a:gd name="connsiteX17" fmla="*/ 6289461 w 7752501"/>
              <a:gd name="connsiteY17" fmla="*/ 1666254 h 3291854"/>
              <a:gd name="connsiteX18" fmla="*/ 7752501 w 7752501"/>
              <a:gd name="connsiteY18" fmla="*/ 1666254 h 3291854"/>
              <a:gd name="connsiteX0" fmla="*/ 0 w 7752501"/>
              <a:gd name="connsiteY0" fmla="*/ 1704474 h 3291854"/>
              <a:gd name="connsiteX1" fmla="*/ 78658 w 7752501"/>
              <a:gd name="connsiteY1" fmla="*/ 1613262 h 3291854"/>
              <a:gd name="connsiteX2" fmla="*/ 227976 w 7752501"/>
              <a:gd name="connsiteY2" fmla="*/ 1520316 h 3291854"/>
              <a:gd name="connsiteX3" fmla="*/ 494614 w 7752501"/>
              <a:gd name="connsiteY3" fmla="*/ 1721699 h 3291854"/>
              <a:gd name="connsiteX4" fmla="*/ 782583 w 7752501"/>
              <a:gd name="connsiteY4" fmla="*/ 2682142 h 3291854"/>
              <a:gd name="connsiteX5" fmla="*/ 1059886 w 7752501"/>
              <a:gd name="connsiteY5" fmla="*/ 838711 h 3291854"/>
              <a:gd name="connsiteX6" fmla="*/ 1315859 w 7752501"/>
              <a:gd name="connsiteY6" fmla="*/ 1977301 h 3291854"/>
              <a:gd name="connsiteX7" fmla="*/ 1550500 w 7752501"/>
              <a:gd name="connsiteY7" fmla="*/ 1706208 h 3291854"/>
              <a:gd name="connsiteX8" fmla="*/ 3912021 w 7752501"/>
              <a:gd name="connsiteY8" fmla="*/ 1706894 h 3291854"/>
              <a:gd name="connsiteX9" fmla="*/ 3972907 w 7752501"/>
              <a:gd name="connsiteY9" fmla="*/ 1660458 h 3291854"/>
              <a:gd name="connsiteX10" fmla="*/ 4072896 w 7752501"/>
              <a:gd name="connsiteY10" fmla="*/ 1425187 h 3291854"/>
              <a:gd name="connsiteX11" fmla="*/ 4420021 w 7752501"/>
              <a:gd name="connsiteY11" fmla="*/ 1595134 h 3291854"/>
              <a:gd name="connsiteX12" fmla="*/ 4684181 w 7752501"/>
              <a:gd name="connsiteY12" fmla="*/ 14 h 3291854"/>
              <a:gd name="connsiteX13" fmla="*/ 5090581 w 7752501"/>
              <a:gd name="connsiteY13" fmla="*/ 3291854 h 3291854"/>
              <a:gd name="connsiteX14" fmla="*/ 5334421 w 7752501"/>
              <a:gd name="connsiteY14" fmla="*/ 1666254 h 3291854"/>
              <a:gd name="connsiteX15" fmla="*/ 5651393 w 7752501"/>
              <a:gd name="connsiteY15" fmla="*/ 1936392 h 3291854"/>
              <a:gd name="connsiteX16" fmla="*/ 5947847 w 7752501"/>
              <a:gd name="connsiteY16" fmla="*/ 1198894 h 3291854"/>
              <a:gd name="connsiteX17" fmla="*/ 6154332 w 7752501"/>
              <a:gd name="connsiteY17" fmla="*/ 1583002 h 3291854"/>
              <a:gd name="connsiteX18" fmla="*/ 6289461 w 7752501"/>
              <a:gd name="connsiteY18" fmla="*/ 1666254 h 3291854"/>
              <a:gd name="connsiteX19" fmla="*/ 7752501 w 7752501"/>
              <a:gd name="connsiteY19" fmla="*/ 1666254 h 3291854"/>
              <a:gd name="connsiteX0" fmla="*/ 0 w 7752501"/>
              <a:gd name="connsiteY0" fmla="*/ 1704474 h 3291854"/>
              <a:gd name="connsiteX1" fmla="*/ 99989 w 7752501"/>
              <a:gd name="connsiteY1" fmla="*/ 1682972 h 3291854"/>
              <a:gd name="connsiteX2" fmla="*/ 227976 w 7752501"/>
              <a:gd name="connsiteY2" fmla="*/ 1520316 h 3291854"/>
              <a:gd name="connsiteX3" fmla="*/ 494614 w 7752501"/>
              <a:gd name="connsiteY3" fmla="*/ 1721699 h 3291854"/>
              <a:gd name="connsiteX4" fmla="*/ 782583 w 7752501"/>
              <a:gd name="connsiteY4" fmla="*/ 2682142 h 3291854"/>
              <a:gd name="connsiteX5" fmla="*/ 1059886 w 7752501"/>
              <a:gd name="connsiteY5" fmla="*/ 838711 h 3291854"/>
              <a:gd name="connsiteX6" fmla="*/ 1315859 w 7752501"/>
              <a:gd name="connsiteY6" fmla="*/ 1977301 h 3291854"/>
              <a:gd name="connsiteX7" fmla="*/ 1550500 w 7752501"/>
              <a:gd name="connsiteY7" fmla="*/ 1706208 h 3291854"/>
              <a:gd name="connsiteX8" fmla="*/ 3912021 w 7752501"/>
              <a:gd name="connsiteY8" fmla="*/ 1706894 h 3291854"/>
              <a:gd name="connsiteX9" fmla="*/ 3972907 w 7752501"/>
              <a:gd name="connsiteY9" fmla="*/ 1660458 h 3291854"/>
              <a:gd name="connsiteX10" fmla="*/ 4072896 w 7752501"/>
              <a:gd name="connsiteY10" fmla="*/ 1425187 h 3291854"/>
              <a:gd name="connsiteX11" fmla="*/ 4420021 w 7752501"/>
              <a:gd name="connsiteY11" fmla="*/ 1595134 h 3291854"/>
              <a:gd name="connsiteX12" fmla="*/ 4684181 w 7752501"/>
              <a:gd name="connsiteY12" fmla="*/ 14 h 3291854"/>
              <a:gd name="connsiteX13" fmla="*/ 5090581 w 7752501"/>
              <a:gd name="connsiteY13" fmla="*/ 3291854 h 3291854"/>
              <a:gd name="connsiteX14" fmla="*/ 5334421 w 7752501"/>
              <a:gd name="connsiteY14" fmla="*/ 1666254 h 3291854"/>
              <a:gd name="connsiteX15" fmla="*/ 5651393 w 7752501"/>
              <a:gd name="connsiteY15" fmla="*/ 1936392 h 3291854"/>
              <a:gd name="connsiteX16" fmla="*/ 5947847 w 7752501"/>
              <a:gd name="connsiteY16" fmla="*/ 1198894 h 3291854"/>
              <a:gd name="connsiteX17" fmla="*/ 6154332 w 7752501"/>
              <a:gd name="connsiteY17" fmla="*/ 1583002 h 3291854"/>
              <a:gd name="connsiteX18" fmla="*/ 6289461 w 7752501"/>
              <a:gd name="connsiteY18" fmla="*/ 1666254 h 3291854"/>
              <a:gd name="connsiteX19" fmla="*/ 7752501 w 7752501"/>
              <a:gd name="connsiteY19" fmla="*/ 1666254 h 3291854"/>
              <a:gd name="connsiteX0" fmla="*/ 0 w 7752501"/>
              <a:gd name="connsiteY0" fmla="*/ 1704474 h 3291854"/>
              <a:gd name="connsiteX1" fmla="*/ 86657 w 7752501"/>
              <a:gd name="connsiteY1" fmla="*/ 1709597 h 3291854"/>
              <a:gd name="connsiteX2" fmla="*/ 227976 w 7752501"/>
              <a:gd name="connsiteY2" fmla="*/ 1520316 h 3291854"/>
              <a:gd name="connsiteX3" fmla="*/ 494614 w 7752501"/>
              <a:gd name="connsiteY3" fmla="*/ 1721699 h 3291854"/>
              <a:gd name="connsiteX4" fmla="*/ 782583 w 7752501"/>
              <a:gd name="connsiteY4" fmla="*/ 2682142 h 3291854"/>
              <a:gd name="connsiteX5" fmla="*/ 1059886 w 7752501"/>
              <a:gd name="connsiteY5" fmla="*/ 838711 h 3291854"/>
              <a:gd name="connsiteX6" fmla="*/ 1315859 w 7752501"/>
              <a:gd name="connsiteY6" fmla="*/ 1977301 h 3291854"/>
              <a:gd name="connsiteX7" fmla="*/ 1550500 w 7752501"/>
              <a:gd name="connsiteY7" fmla="*/ 1706208 h 3291854"/>
              <a:gd name="connsiteX8" fmla="*/ 3912021 w 7752501"/>
              <a:gd name="connsiteY8" fmla="*/ 1706894 h 3291854"/>
              <a:gd name="connsiteX9" fmla="*/ 3972907 w 7752501"/>
              <a:gd name="connsiteY9" fmla="*/ 1660458 h 3291854"/>
              <a:gd name="connsiteX10" fmla="*/ 4072896 w 7752501"/>
              <a:gd name="connsiteY10" fmla="*/ 1425187 h 3291854"/>
              <a:gd name="connsiteX11" fmla="*/ 4420021 w 7752501"/>
              <a:gd name="connsiteY11" fmla="*/ 1595134 h 3291854"/>
              <a:gd name="connsiteX12" fmla="*/ 4684181 w 7752501"/>
              <a:gd name="connsiteY12" fmla="*/ 14 h 3291854"/>
              <a:gd name="connsiteX13" fmla="*/ 5090581 w 7752501"/>
              <a:gd name="connsiteY13" fmla="*/ 3291854 h 3291854"/>
              <a:gd name="connsiteX14" fmla="*/ 5334421 w 7752501"/>
              <a:gd name="connsiteY14" fmla="*/ 1666254 h 3291854"/>
              <a:gd name="connsiteX15" fmla="*/ 5651393 w 7752501"/>
              <a:gd name="connsiteY15" fmla="*/ 1936392 h 3291854"/>
              <a:gd name="connsiteX16" fmla="*/ 5947847 w 7752501"/>
              <a:gd name="connsiteY16" fmla="*/ 1198894 h 3291854"/>
              <a:gd name="connsiteX17" fmla="*/ 6154332 w 7752501"/>
              <a:gd name="connsiteY17" fmla="*/ 1583002 h 3291854"/>
              <a:gd name="connsiteX18" fmla="*/ 6289461 w 7752501"/>
              <a:gd name="connsiteY18" fmla="*/ 1666254 h 3291854"/>
              <a:gd name="connsiteX19" fmla="*/ 7752501 w 7752501"/>
              <a:gd name="connsiteY19" fmla="*/ 1666254 h 3291854"/>
              <a:gd name="connsiteX0" fmla="*/ 0 w 7752501"/>
              <a:gd name="connsiteY0" fmla="*/ 1704474 h 3291854"/>
              <a:gd name="connsiteX1" fmla="*/ 29997 w 7752501"/>
              <a:gd name="connsiteY1" fmla="*/ 1699915 h 3291854"/>
              <a:gd name="connsiteX2" fmla="*/ 227976 w 7752501"/>
              <a:gd name="connsiteY2" fmla="*/ 1520316 h 3291854"/>
              <a:gd name="connsiteX3" fmla="*/ 494614 w 7752501"/>
              <a:gd name="connsiteY3" fmla="*/ 1721699 h 3291854"/>
              <a:gd name="connsiteX4" fmla="*/ 782583 w 7752501"/>
              <a:gd name="connsiteY4" fmla="*/ 2682142 h 3291854"/>
              <a:gd name="connsiteX5" fmla="*/ 1059886 w 7752501"/>
              <a:gd name="connsiteY5" fmla="*/ 838711 h 3291854"/>
              <a:gd name="connsiteX6" fmla="*/ 1315859 w 7752501"/>
              <a:gd name="connsiteY6" fmla="*/ 1977301 h 3291854"/>
              <a:gd name="connsiteX7" fmla="*/ 1550500 w 7752501"/>
              <a:gd name="connsiteY7" fmla="*/ 1706208 h 3291854"/>
              <a:gd name="connsiteX8" fmla="*/ 3912021 w 7752501"/>
              <a:gd name="connsiteY8" fmla="*/ 1706894 h 3291854"/>
              <a:gd name="connsiteX9" fmla="*/ 3972907 w 7752501"/>
              <a:gd name="connsiteY9" fmla="*/ 1660458 h 3291854"/>
              <a:gd name="connsiteX10" fmla="*/ 4072896 w 7752501"/>
              <a:gd name="connsiteY10" fmla="*/ 1425187 h 3291854"/>
              <a:gd name="connsiteX11" fmla="*/ 4420021 w 7752501"/>
              <a:gd name="connsiteY11" fmla="*/ 1595134 h 3291854"/>
              <a:gd name="connsiteX12" fmla="*/ 4684181 w 7752501"/>
              <a:gd name="connsiteY12" fmla="*/ 14 h 3291854"/>
              <a:gd name="connsiteX13" fmla="*/ 5090581 w 7752501"/>
              <a:gd name="connsiteY13" fmla="*/ 3291854 h 3291854"/>
              <a:gd name="connsiteX14" fmla="*/ 5334421 w 7752501"/>
              <a:gd name="connsiteY14" fmla="*/ 1666254 h 3291854"/>
              <a:gd name="connsiteX15" fmla="*/ 5651393 w 7752501"/>
              <a:gd name="connsiteY15" fmla="*/ 1936392 h 3291854"/>
              <a:gd name="connsiteX16" fmla="*/ 5947847 w 7752501"/>
              <a:gd name="connsiteY16" fmla="*/ 1198894 h 3291854"/>
              <a:gd name="connsiteX17" fmla="*/ 6154332 w 7752501"/>
              <a:gd name="connsiteY17" fmla="*/ 1583002 h 3291854"/>
              <a:gd name="connsiteX18" fmla="*/ 6289461 w 7752501"/>
              <a:gd name="connsiteY18" fmla="*/ 1666254 h 3291854"/>
              <a:gd name="connsiteX19" fmla="*/ 7752501 w 7752501"/>
              <a:gd name="connsiteY19" fmla="*/ 1666254 h 3291854"/>
              <a:gd name="connsiteX0" fmla="*/ 0 w 7752501"/>
              <a:gd name="connsiteY0" fmla="*/ 1704474 h 3291854"/>
              <a:gd name="connsiteX1" fmla="*/ 29997 w 7752501"/>
              <a:gd name="connsiteY1" fmla="*/ 1707176 h 3291854"/>
              <a:gd name="connsiteX2" fmla="*/ 227976 w 7752501"/>
              <a:gd name="connsiteY2" fmla="*/ 1520316 h 3291854"/>
              <a:gd name="connsiteX3" fmla="*/ 494614 w 7752501"/>
              <a:gd name="connsiteY3" fmla="*/ 1721699 h 3291854"/>
              <a:gd name="connsiteX4" fmla="*/ 782583 w 7752501"/>
              <a:gd name="connsiteY4" fmla="*/ 2682142 h 3291854"/>
              <a:gd name="connsiteX5" fmla="*/ 1059886 w 7752501"/>
              <a:gd name="connsiteY5" fmla="*/ 838711 h 3291854"/>
              <a:gd name="connsiteX6" fmla="*/ 1315859 w 7752501"/>
              <a:gd name="connsiteY6" fmla="*/ 1977301 h 3291854"/>
              <a:gd name="connsiteX7" fmla="*/ 1550500 w 7752501"/>
              <a:gd name="connsiteY7" fmla="*/ 1706208 h 3291854"/>
              <a:gd name="connsiteX8" fmla="*/ 3912021 w 7752501"/>
              <a:gd name="connsiteY8" fmla="*/ 1706894 h 3291854"/>
              <a:gd name="connsiteX9" fmla="*/ 3972907 w 7752501"/>
              <a:gd name="connsiteY9" fmla="*/ 1660458 h 3291854"/>
              <a:gd name="connsiteX10" fmla="*/ 4072896 w 7752501"/>
              <a:gd name="connsiteY10" fmla="*/ 1425187 h 3291854"/>
              <a:gd name="connsiteX11" fmla="*/ 4420021 w 7752501"/>
              <a:gd name="connsiteY11" fmla="*/ 1595134 h 3291854"/>
              <a:gd name="connsiteX12" fmla="*/ 4684181 w 7752501"/>
              <a:gd name="connsiteY12" fmla="*/ 14 h 3291854"/>
              <a:gd name="connsiteX13" fmla="*/ 5090581 w 7752501"/>
              <a:gd name="connsiteY13" fmla="*/ 3291854 h 3291854"/>
              <a:gd name="connsiteX14" fmla="*/ 5334421 w 7752501"/>
              <a:gd name="connsiteY14" fmla="*/ 1666254 h 3291854"/>
              <a:gd name="connsiteX15" fmla="*/ 5651393 w 7752501"/>
              <a:gd name="connsiteY15" fmla="*/ 1936392 h 3291854"/>
              <a:gd name="connsiteX16" fmla="*/ 5947847 w 7752501"/>
              <a:gd name="connsiteY16" fmla="*/ 1198894 h 3291854"/>
              <a:gd name="connsiteX17" fmla="*/ 6154332 w 7752501"/>
              <a:gd name="connsiteY17" fmla="*/ 1583002 h 3291854"/>
              <a:gd name="connsiteX18" fmla="*/ 6289461 w 7752501"/>
              <a:gd name="connsiteY18" fmla="*/ 1666254 h 3291854"/>
              <a:gd name="connsiteX19" fmla="*/ 7752501 w 7752501"/>
              <a:gd name="connsiteY19" fmla="*/ 1666254 h 3291854"/>
              <a:gd name="connsiteX0" fmla="*/ 0 w 8739062"/>
              <a:gd name="connsiteY0" fmla="*/ 1711735 h 3291854"/>
              <a:gd name="connsiteX1" fmla="*/ 1016558 w 8739062"/>
              <a:gd name="connsiteY1" fmla="*/ 1707176 h 3291854"/>
              <a:gd name="connsiteX2" fmla="*/ 1214537 w 8739062"/>
              <a:gd name="connsiteY2" fmla="*/ 1520316 h 3291854"/>
              <a:gd name="connsiteX3" fmla="*/ 1481175 w 8739062"/>
              <a:gd name="connsiteY3" fmla="*/ 1721699 h 3291854"/>
              <a:gd name="connsiteX4" fmla="*/ 1769144 w 8739062"/>
              <a:gd name="connsiteY4" fmla="*/ 2682142 h 3291854"/>
              <a:gd name="connsiteX5" fmla="*/ 2046447 w 8739062"/>
              <a:gd name="connsiteY5" fmla="*/ 838711 h 3291854"/>
              <a:gd name="connsiteX6" fmla="*/ 2302420 w 8739062"/>
              <a:gd name="connsiteY6" fmla="*/ 1977301 h 3291854"/>
              <a:gd name="connsiteX7" fmla="*/ 2537061 w 8739062"/>
              <a:gd name="connsiteY7" fmla="*/ 1706208 h 3291854"/>
              <a:gd name="connsiteX8" fmla="*/ 4898582 w 8739062"/>
              <a:gd name="connsiteY8" fmla="*/ 1706894 h 3291854"/>
              <a:gd name="connsiteX9" fmla="*/ 4959468 w 8739062"/>
              <a:gd name="connsiteY9" fmla="*/ 1660458 h 3291854"/>
              <a:gd name="connsiteX10" fmla="*/ 5059457 w 8739062"/>
              <a:gd name="connsiteY10" fmla="*/ 1425187 h 3291854"/>
              <a:gd name="connsiteX11" fmla="*/ 5406582 w 8739062"/>
              <a:gd name="connsiteY11" fmla="*/ 1595134 h 3291854"/>
              <a:gd name="connsiteX12" fmla="*/ 5670742 w 8739062"/>
              <a:gd name="connsiteY12" fmla="*/ 14 h 3291854"/>
              <a:gd name="connsiteX13" fmla="*/ 6077142 w 8739062"/>
              <a:gd name="connsiteY13" fmla="*/ 3291854 h 3291854"/>
              <a:gd name="connsiteX14" fmla="*/ 6320982 w 8739062"/>
              <a:gd name="connsiteY14" fmla="*/ 1666254 h 3291854"/>
              <a:gd name="connsiteX15" fmla="*/ 6637954 w 8739062"/>
              <a:gd name="connsiteY15" fmla="*/ 1936392 h 3291854"/>
              <a:gd name="connsiteX16" fmla="*/ 6934408 w 8739062"/>
              <a:gd name="connsiteY16" fmla="*/ 1198894 h 3291854"/>
              <a:gd name="connsiteX17" fmla="*/ 7140893 w 8739062"/>
              <a:gd name="connsiteY17" fmla="*/ 1583002 h 3291854"/>
              <a:gd name="connsiteX18" fmla="*/ 7276022 w 8739062"/>
              <a:gd name="connsiteY18" fmla="*/ 1666254 h 3291854"/>
              <a:gd name="connsiteX19" fmla="*/ 8739062 w 8739062"/>
              <a:gd name="connsiteY19" fmla="*/ 1666254 h 3291854"/>
              <a:gd name="connsiteX0" fmla="*/ 0 w 8739062"/>
              <a:gd name="connsiteY0" fmla="*/ 1711735 h 3291854"/>
              <a:gd name="connsiteX1" fmla="*/ 1016558 w 8739062"/>
              <a:gd name="connsiteY1" fmla="*/ 1707176 h 3291854"/>
              <a:gd name="connsiteX2" fmla="*/ 1214537 w 8739062"/>
              <a:gd name="connsiteY2" fmla="*/ 1520316 h 3291854"/>
              <a:gd name="connsiteX3" fmla="*/ 1481175 w 8739062"/>
              <a:gd name="connsiteY3" fmla="*/ 1721699 h 3291854"/>
              <a:gd name="connsiteX4" fmla="*/ 1769144 w 8739062"/>
              <a:gd name="connsiteY4" fmla="*/ 2682142 h 3291854"/>
              <a:gd name="connsiteX5" fmla="*/ 2046447 w 8739062"/>
              <a:gd name="connsiteY5" fmla="*/ 838711 h 3291854"/>
              <a:gd name="connsiteX6" fmla="*/ 2302420 w 8739062"/>
              <a:gd name="connsiteY6" fmla="*/ 1977301 h 3291854"/>
              <a:gd name="connsiteX7" fmla="*/ 2537061 w 8739062"/>
              <a:gd name="connsiteY7" fmla="*/ 1706208 h 3291854"/>
              <a:gd name="connsiteX8" fmla="*/ 4898582 w 8739062"/>
              <a:gd name="connsiteY8" fmla="*/ 1706894 h 3291854"/>
              <a:gd name="connsiteX9" fmla="*/ 4959468 w 8739062"/>
              <a:gd name="connsiteY9" fmla="*/ 1660458 h 3291854"/>
              <a:gd name="connsiteX10" fmla="*/ 5059457 w 8739062"/>
              <a:gd name="connsiteY10" fmla="*/ 1425187 h 3291854"/>
              <a:gd name="connsiteX11" fmla="*/ 5406582 w 8739062"/>
              <a:gd name="connsiteY11" fmla="*/ 1595134 h 3291854"/>
              <a:gd name="connsiteX12" fmla="*/ 5670742 w 8739062"/>
              <a:gd name="connsiteY12" fmla="*/ 14 h 3291854"/>
              <a:gd name="connsiteX13" fmla="*/ 6077142 w 8739062"/>
              <a:gd name="connsiteY13" fmla="*/ 3291854 h 3291854"/>
              <a:gd name="connsiteX14" fmla="*/ 6320982 w 8739062"/>
              <a:gd name="connsiteY14" fmla="*/ 1666254 h 3291854"/>
              <a:gd name="connsiteX15" fmla="*/ 6637954 w 8739062"/>
              <a:gd name="connsiteY15" fmla="*/ 1936392 h 3291854"/>
              <a:gd name="connsiteX16" fmla="*/ 6934408 w 8739062"/>
              <a:gd name="connsiteY16" fmla="*/ 1198894 h 3291854"/>
              <a:gd name="connsiteX17" fmla="*/ 7140893 w 8739062"/>
              <a:gd name="connsiteY17" fmla="*/ 1583002 h 3291854"/>
              <a:gd name="connsiteX18" fmla="*/ 7276022 w 8739062"/>
              <a:gd name="connsiteY18" fmla="*/ 1666254 h 3291854"/>
              <a:gd name="connsiteX19" fmla="*/ 8739062 w 8739062"/>
              <a:gd name="connsiteY19" fmla="*/ 1666254 h 3291854"/>
              <a:gd name="connsiteX0" fmla="*/ 0 w 8739062"/>
              <a:gd name="connsiteY0" fmla="*/ 1711735 h 3291854"/>
              <a:gd name="connsiteX1" fmla="*/ 1016558 w 8739062"/>
              <a:gd name="connsiteY1" fmla="*/ 1707176 h 3291854"/>
              <a:gd name="connsiteX2" fmla="*/ 1214537 w 8739062"/>
              <a:gd name="connsiteY2" fmla="*/ 1520316 h 3291854"/>
              <a:gd name="connsiteX3" fmla="*/ 1481175 w 8739062"/>
              <a:gd name="connsiteY3" fmla="*/ 1721699 h 3291854"/>
              <a:gd name="connsiteX4" fmla="*/ 1769144 w 8739062"/>
              <a:gd name="connsiteY4" fmla="*/ 2682142 h 3291854"/>
              <a:gd name="connsiteX5" fmla="*/ 2046447 w 8739062"/>
              <a:gd name="connsiteY5" fmla="*/ 838711 h 3291854"/>
              <a:gd name="connsiteX6" fmla="*/ 2302420 w 8739062"/>
              <a:gd name="connsiteY6" fmla="*/ 1977301 h 3291854"/>
              <a:gd name="connsiteX7" fmla="*/ 2537061 w 8739062"/>
              <a:gd name="connsiteY7" fmla="*/ 1706208 h 3291854"/>
              <a:gd name="connsiteX8" fmla="*/ 4898582 w 8739062"/>
              <a:gd name="connsiteY8" fmla="*/ 1706894 h 3291854"/>
              <a:gd name="connsiteX9" fmla="*/ 4959468 w 8739062"/>
              <a:gd name="connsiteY9" fmla="*/ 1660458 h 3291854"/>
              <a:gd name="connsiteX10" fmla="*/ 5059457 w 8739062"/>
              <a:gd name="connsiteY10" fmla="*/ 1425187 h 3291854"/>
              <a:gd name="connsiteX11" fmla="*/ 5406582 w 8739062"/>
              <a:gd name="connsiteY11" fmla="*/ 1595134 h 3291854"/>
              <a:gd name="connsiteX12" fmla="*/ 5670742 w 8739062"/>
              <a:gd name="connsiteY12" fmla="*/ 14 h 3291854"/>
              <a:gd name="connsiteX13" fmla="*/ 6077142 w 8739062"/>
              <a:gd name="connsiteY13" fmla="*/ 3291854 h 3291854"/>
              <a:gd name="connsiteX14" fmla="*/ 6320982 w 8739062"/>
              <a:gd name="connsiteY14" fmla="*/ 1666254 h 3291854"/>
              <a:gd name="connsiteX15" fmla="*/ 6637954 w 8739062"/>
              <a:gd name="connsiteY15" fmla="*/ 1936392 h 3291854"/>
              <a:gd name="connsiteX16" fmla="*/ 6934408 w 8739062"/>
              <a:gd name="connsiteY16" fmla="*/ 1198894 h 3291854"/>
              <a:gd name="connsiteX17" fmla="*/ 7140893 w 8739062"/>
              <a:gd name="connsiteY17" fmla="*/ 1583002 h 3291854"/>
              <a:gd name="connsiteX18" fmla="*/ 7276022 w 8739062"/>
              <a:gd name="connsiteY18" fmla="*/ 1666254 h 3291854"/>
              <a:gd name="connsiteX19" fmla="*/ 8739062 w 8739062"/>
              <a:gd name="connsiteY19" fmla="*/ 1666254 h 3291854"/>
              <a:gd name="connsiteX0" fmla="*/ 0 w 8739062"/>
              <a:gd name="connsiteY0" fmla="*/ 1711735 h 3291854"/>
              <a:gd name="connsiteX1" fmla="*/ 1016558 w 8739062"/>
              <a:gd name="connsiteY1" fmla="*/ 1707176 h 3291854"/>
              <a:gd name="connsiteX2" fmla="*/ 1214537 w 8739062"/>
              <a:gd name="connsiteY2" fmla="*/ 1520316 h 3291854"/>
              <a:gd name="connsiteX3" fmla="*/ 1481175 w 8739062"/>
              <a:gd name="connsiteY3" fmla="*/ 1721699 h 3291854"/>
              <a:gd name="connsiteX4" fmla="*/ 1769144 w 8739062"/>
              <a:gd name="connsiteY4" fmla="*/ 2682142 h 3291854"/>
              <a:gd name="connsiteX5" fmla="*/ 2046447 w 8739062"/>
              <a:gd name="connsiteY5" fmla="*/ 838711 h 3291854"/>
              <a:gd name="connsiteX6" fmla="*/ 2302420 w 8739062"/>
              <a:gd name="connsiteY6" fmla="*/ 1977301 h 3291854"/>
              <a:gd name="connsiteX7" fmla="*/ 2537061 w 8739062"/>
              <a:gd name="connsiteY7" fmla="*/ 1706208 h 3291854"/>
              <a:gd name="connsiteX8" fmla="*/ 4898582 w 8739062"/>
              <a:gd name="connsiteY8" fmla="*/ 1706894 h 3291854"/>
              <a:gd name="connsiteX9" fmla="*/ 4959468 w 8739062"/>
              <a:gd name="connsiteY9" fmla="*/ 1660458 h 3291854"/>
              <a:gd name="connsiteX10" fmla="*/ 5059457 w 8739062"/>
              <a:gd name="connsiteY10" fmla="*/ 1425187 h 3291854"/>
              <a:gd name="connsiteX11" fmla="*/ 5406582 w 8739062"/>
              <a:gd name="connsiteY11" fmla="*/ 1595134 h 3291854"/>
              <a:gd name="connsiteX12" fmla="*/ 5670742 w 8739062"/>
              <a:gd name="connsiteY12" fmla="*/ 14 h 3291854"/>
              <a:gd name="connsiteX13" fmla="*/ 6077142 w 8739062"/>
              <a:gd name="connsiteY13" fmla="*/ 3291854 h 3291854"/>
              <a:gd name="connsiteX14" fmla="*/ 6320982 w 8739062"/>
              <a:gd name="connsiteY14" fmla="*/ 1666254 h 3291854"/>
              <a:gd name="connsiteX15" fmla="*/ 6637954 w 8739062"/>
              <a:gd name="connsiteY15" fmla="*/ 1936392 h 3291854"/>
              <a:gd name="connsiteX16" fmla="*/ 6934408 w 8739062"/>
              <a:gd name="connsiteY16" fmla="*/ 1198894 h 3291854"/>
              <a:gd name="connsiteX17" fmla="*/ 7140893 w 8739062"/>
              <a:gd name="connsiteY17" fmla="*/ 1583002 h 3291854"/>
              <a:gd name="connsiteX18" fmla="*/ 7276022 w 8739062"/>
              <a:gd name="connsiteY18" fmla="*/ 1666254 h 3291854"/>
              <a:gd name="connsiteX19" fmla="*/ 8739062 w 8739062"/>
              <a:gd name="connsiteY19" fmla="*/ 1666254 h 3291854"/>
              <a:gd name="connsiteX0" fmla="*/ 0 w 8732396"/>
              <a:gd name="connsiteY0" fmla="*/ 1706894 h 3291854"/>
              <a:gd name="connsiteX1" fmla="*/ 1009892 w 8732396"/>
              <a:gd name="connsiteY1" fmla="*/ 1707176 h 3291854"/>
              <a:gd name="connsiteX2" fmla="*/ 1207871 w 8732396"/>
              <a:gd name="connsiteY2" fmla="*/ 1520316 h 3291854"/>
              <a:gd name="connsiteX3" fmla="*/ 1474509 w 8732396"/>
              <a:gd name="connsiteY3" fmla="*/ 1721699 h 3291854"/>
              <a:gd name="connsiteX4" fmla="*/ 1762478 w 8732396"/>
              <a:gd name="connsiteY4" fmla="*/ 2682142 h 3291854"/>
              <a:gd name="connsiteX5" fmla="*/ 2039781 w 8732396"/>
              <a:gd name="connsiteY5" fmla="*/ 838711 h 3291854"/>
              <a:gd name="connsiteX6" fmla="*/ 2295754 w 8732396"/>
              <a:gd name="connsiteY6" fmla="*/ 1977301 h 3291854"/>
              <a:gd name="connsiteX7" fmla="*/ 2530395 w 8732396"/>
              <a:gd name="connsiteY7" fmla="*/ 1706208 h 3291854"/>
              <a:gd name="connsiteX8" fmla="*/ 4891916 w 8732396"/>
              <a:gd name="connsiteY8" fmla="*/ 1706894 h 3291854"/>
              <a:gd name="connsiteX9" fmla="*/ 4952802 w 8732396"/>
              <a:gd name="connsiteY9" fmla="*/ 1660458 h 3291854"/>
              <a:gd name="connsiteX10" fmla="*/ 5052791 w 8732396"/>
              <a:gd name="connsiteY10" fmla="*/ 1425187 h 3291854"/>
              <a:gd name="connsiteX11" fmla="*/ 5399916 w 8732396"/>
              <a:gd name="connsiteY11" fmla="*/ 1595134 h 3291854"/>
              <a:gd name="connsiteX12" fmla="*/ 5664076 w 8732396"/>
              <a:gd name="connsiteY12" fmla="*/ 14 h 3291854"/>
              <a:gd name="connsiteX13" fmla="*/ 6070476 w 8732396"/>
              <a:gd name="connsiteY13" fmla="*/ 3291854 h 3291854"/>
              <a:gd name="connsiteX14" fmla="*/ 6314316 w 8732396"/>
              <a:gd name="connsiteY14" fmla="*/ 1666254 h 3291854"/>
              <a:gd name="connsiteX15" fmla="*/ 6631288 w 8732396"/>
              <a:gd name="connsiteY15" fmla="*/ 1936392 h 3291854"/>
              <a:gd name="connsiteX16" fmla="*/ 6927742 w 8732396"/>
              <a:gd name="connsiteY16" fmla="*/ 1198894 h 3291854"/>
              <a:gd name="connsiteX17" fmla="*/ 7134227 w 8732396"/>
              <a:gd name="connsiteY17" fmla="*/ 1583002 h 3291854"/>
              <a:gd name="connsiteX18" fmla="*/ 7269356 w 8732396"/>
              <a:gd name="connsiteY18" fmla="*/ 1666254 h 3291854"/>
              <a:gd name="connsiteX19" fmla="*/ 8732396 w 8732396"/>
              <a:gd name="connsiteY19" fmla="*/ 1666254 h 3291854"/>
              <a:gd name="connsiteX0" fmla="*/ 0 w 8732396"/>
              <a:gd name="connsiteY0" fmla="*/ 1706894 h 3291854"/>
              <a:gd name="connsiteX1" fmla="*/ 1009892 w 8732396"/>
              <a:gd name="connsiteY1" fmla="*/ 1707176 h 3291854"/>
              <a:gd name="connsiteX2" fmla="*/ 1207871 w 8732396"/>
              <a:gd name="connsiteY2" fmla="*/ 1520316 h 3291854"/>
              <a:gd name="connsiteX3" fmla="*/ 1474509 w 8732396"/>
              <a:gd name="connsiteY3" fmla="*/ 1721699 h 3291854"/>
              <a:gd name="connsiteX4" fmla="*/ 1762478 w 8732396"/>
              <a:gd name="connsiteY4" fmla="*/ 2682142 h 3291854"/>
              <a:gd name="connsiteX5" fmla="*/ 2039781 w 8732396"/>
              <a:gd name="connsiteY5" fmla="*/ 838711 h 3291854"/>
              <a:gd name="connsiteX6" fmla="*/ 2295754 w 8732396"/>
              <a:gd name="connsiteY6" fmla="*/ 1977301 h 3291854"/>
              <a:gd name="connsiteX7" fmla="*/ 2530395 w 8732396"/>
              <a:gd name="connsiteY7" fmla="*/ 1706208 h 3291854"/>
              <a:gd name="connsiteX8" fmla="*/ 4891916 w 8732396"/>
              <a:gd name="connsiteY8" fmla="*/ 1706894 h 3291854"/>
              <a:gd name="connsiteX9" fmla="*/ 4952802 w 8732396"/>
              <a:gd name="connsiteY9" fmla="*/ 1660458 h 3291854"/>
              <a:gd name="connsiteX10" fmla="*/ 5052791 w 8732396"/>
              <a:gd name="connsiteY10" fmla="*/ 1425187 h 3291854"/>
              <a:gd name="connsiteX11" fmla="*/ 5399916 w 8732396"/>
              <a:gd name="connsiteY11" fmla="*/ 1595134 h 3291854"/>
              <a:gd name="connsiteX12" fmla="*/ 5664076 w 8732396"/>
              <a:gd name="connsiteY12" fmla="*/ 14 h 3291854"/>
              <a:gd name="connsiteX13" fmla="*/ 6070476 w 8732396"/>
              <a:gd name="connsiteY13" fmla="*/ 3291854 h 3291854"/>
              <a:gd name="connsiteX14" fmla="*/ 6314316 w 8732396"/>
              <a:gd name="connsiteY14" fmla="*/ 1666254 h 3291854"/>
              <a:gd name="connsiteX15" fmla="*/ 6631288 w 8732396"/>
              <a:gd name="connsiteY15" fmla="*/ 1936392 h 3291854"/>
              <a:gd name="connsiteX16" fmla="*/ 6927742 w 8732396"/>
              <a:gd name="connsiteY16" fmla="*/ 1198894 h 3291854"/>
              <a:gd name="connsiteX17" fmla="*/ 7134227 w 8732396"/>
              <a:gd name="connsiteY17" fmla="*/ 1583002 h 3291854"/>
              <a:gd name="connsiteX18" fmla="*/ 7269356 w 8732396"/>
              <a:gd name="connsiteY18" fmla="*/ 1666254 h 3291854"/>
              <a:gd name="connsiteX19" fmla="*/ 8732396 w 8732396"/>
              <a:gd name="connsiteY19" fmla="*/ 1666254 h 3291854"/>
              <a:gd name="connsiteX0" fmla="*/ 0 w 8732396"/>
              <a:gd name="connsiteY0" fmla="*/ 1706894 h 3291854"/>
              <a:gd name="connsiteX1" fmla="*/ 1009892 w 8732396"/>
              <a:gd name="connsiteY1" fmla="*/ 1707176 h 3291854"/>
              <a:gd name="connsiteX2" fmla="*/ 1075440 w 8732396"/>
              <a:gd name="connsiteY2" fmla="*/ 1655217 h 3291854"/>
              <a:gd name="connsiteX3" fmla="*/ 1207871 w 8732396"/>
              <a:gd name="connsiteY3" fmla="*/ 1520316 h 3291854"/>
              <a:gd name="connsiteX4" fmla="*/ 1474509 w 8732396"/>
              <a:gd name="connsiteY4" fmla="*/ 1721699 h 3291854"/>
              <a:gd name="connsiteX5" fmla="*/ 1762478 w 8732396"/>
              <a:gd name="connsiteY5" fmla="*/ 2682142 h 3291854"/>
              <a:gd name="connsiteX6" fmla="*/ 2039781 w 8732396"/>
              <a:gd name="connsiteY6" fmla="*/ 838711 h 3291854"/>
              <a:gd name="connsiteX7" fmla="*/ 2295754 w 8732396"/>
              <a:gd name="connsiteY7" fmla="*/ 1977301 h 3291854"/>
              <a:gd name="connsiteX8" fmla="*/ 2530395 w 8732396"/>
              <a:gd name="connsiteY8" fmla="*/ 1706208 h 3291854"/>
              <a:gd name="connsiteX9" fmla="*/ 4891916 w 8732396"/>
              <a:gd name="connsiteY9" fmla="*/ 1706894 h 3291854"/>
              <a:gd name="connsiteX10" fmla="*/ 4952802 w 8732396"/>
              <a:gd name="connsiteY10" fmla="*/ 1660458 h 3291854"/>
              <a:gd name="connsiteX11" fmla="*/ 5052791 w 8732396"/>
              <a:gd name="connsiteY11" fmla="*/ 1425187 h 3291854"/>
              <a:gd name="connsiteX12" fmla="*/ 5399916 w 8732396"/>
              <a:gd name="connsiteY12" fmla="*/ 1595134 h 3291854"/>
              <a:gd name="connsiteX13" fmla="*/ 5664076 w 8732396"/>
              <a:gd name="connsiteY13" fmla="*/ 14 h 3291854"/>
              <a:gd name="connsiteX14" fmla="*/ 6070476 w 8732396"/>
              <a:gd name="connsiteY14" fmla="*/ 3291854 h 3291854"/>
              <a:gd name="connsiteX15" fmla="*/ 6314316 w 8732396"/>
              <a:gd name="connsiteY15" fmla="*/ 1666254 h 3291854"/>
              <a:gd name="connsiteX16" fmla="*/ 6631288 w 8732396"/>
              <a:gd name="connsiteY16" fmla="*/ 1936392 h 3291854"/>
              <a:gd name="connsiteX17" fmla="*/ 6927742 w 8732396"/>
              <a:gd name="connsiteY17" fmla="*/ 1198894 h 3291854"/>
              <a:gd name="connsiteX18" fmla="*/ 7134227 w 8732396"/>
              <a:gd name="connsiteY18" fmla="*/ 1583002 h 3291854"/>
              <a:gd name="connsiteX19" fmla="*/ 7269356 w 8732396"/>
              <a:gd name="connsiteY19" fmla="*/ 1666254 h 3291854"/>
              <a:gd name="connsiteX20" fmla="*/ 8732396 w 8732396"/>
              <a:gd name="connsiteY20" fmla="*/ 1666254 h 3291854"/>
              <a:gd name="connsiteX0" fmla="*/ 0 w 8732396"/>
              <a:gd name="connsiteY0" fmla="*/ 1706894 h 3291854"/>
              <a:gd name="connsiteX1" fmla="*/ 1009892 w 8732396"/>
              <a:gd name="connsiteY1" fmla="*/ 1707176 h 3291854"/>
              <a:gd name="connsiteX2" fmla="*/ 1075440 w 8732396"/>
              <a:gd name="connsiteY2" fmla="*/ 1655217 h 3291854"/>
              <a:gd name="connsiteX3" fmla="*/ 1207871 w 8732396"/>
              <a:gd name="connsiteY3" fmla="*/ 1520316 h 3291854"/>
              <a:gd name="connsiteX4" fmla="*/ 1474509 w 8732396"/>
              <a:gd name="connsiteY4" fmla="*/ 1721699 h 3291854"/>
              <a:gd name="connsiteX5" fmla="*/ 1762478 w 8732396"/>
              <a:gd name="connsiteY5" fmla="*/ 2682142 h 3291854"/>
              <a:gd name="connsiteX6" fmla="*/ 2039781 w 8732396"/>
              <a:gd name="connsiteY6" fmla="*/ 838711 h 3291854"/>
              <a:gd name="connsiteX7" fmla="*/ 2295754 w 8732396"/>
              <a:gd name="connsiteY7" fmla="*/ 1977301 h 3291854"/>
              <a:gd name="connsiteX8" fmla="*/ 2530395 w 8732396"/>
              <a:gd name="connsiteY8" fmla="*/ 1706208 h 3291854"/>
              <a:gd name="connsiteX9" fmla="*/ 4891916 w 8732396"/>
              <a:gd name="connsiteY9" fmla="*/ 1706894 h 3291854"/>
              <a:gd name="connsiteX10" fmla="*/ 4952802 w 8732396"/>
              <a:gd name="connsiteY10" fmla="*/ 1660458 h 3291854"/>
              <a:gd name="connsiteX11" fmla="*/ 5052791 w 8732396"/>
              <a:gd name="connsiteY11" fmla="*/ 1425187 h 3291854"/>
              <a:gd name="connsiteX12" fmla="*/ 5399916 w 8732396"/>
              <a:gd name="connsiteY12" fmla="*/ 1595134 h 3291854"/>
              <a:gd name="connsiteX13" fmla="*/ 5664076 w 8732396"/>
              <a:gd name="connsiteY13" fmla="*/ 14 h 3291854"/>
              <a:gd name="connsiteX14" fmla="*/ 6070476 w 8732396"/>
              <a:gd name="connsiteY14" fmla="*/ 3291854 h 3291854"/>
              <a:gd name="connsiteX15" fmla="*/ 6314316 w 8732396"/>
              <a:gd name="connsiteY15" fmla="*/ 1666254 h 3291854"/>
              <a:gd name="connsiteX16" fmla="*/ 6631288 w 8732396"/>
              <a:gd name="connsiteY16" fmla="*/ 1936392 h 3291854"/>
              <a:gd name="connsiteX17" fmla="*/ 6927742 w 8732396"/>
              <a:gd name="connsiteY17" fmla="*/ 1198894 h 3291854"/>
              <a:gd name="connsiteX18" fmla="*/ 7134227 w 8732396"/>
              <a:gd name="connsiteY18" fmla="*/ 1583002 h 3291854"/>
              <a:gd name="connsiteX19" fmla="*/ 7269356 w 8732396"/>
              <a:gd name="connsiteY19" fmla="*/ 1666254 h 3291854"/>
              <a:gd name="connsiteX20" fmla="*/ 8732396 w 8732396"/>
              <a:gd name="connsiteY20" fmla="*/ 1666254 h 3291854"/>
              <a:gd name="connsiteX0" fmla="*/ 0 w 8732396"/>
              <a:gd name="connsiteY0" fmla="*/ 1706894 h 3291854"/>
              <a:gd name="connsiteX1" fmla="*/ 1009892 w 8732396"/>
              <a:gd name="connsiteY1" fmla="*/ 1707176 h 3291854"/>
              <a:gd name="connsiteX2" fmla="*/ 1075440 w 8732396"/>
              <a:gd name="connsiteY2" fmla="*/ 1655217 h 3291854"/>
              <a:gd name="connsiteX3" fmla="*/ 1207871 w 8732396"/>
              <a:gd name="connsiteY3" fmla="*/ 1520316 h 3291854"/>
              <a:gd name="connsiteX4" fmla="*/ 1474509 w 8732396"/>
              <a:gd name="connsiteY4" fmla="*/ 1721699 h 3291854"/>
              <a:gd name="connsiteX5" fmla="*/ 1762478 w 8732396"/>
              <a:gd name="connsiteY5" fmla="*/ 2682142 h 3291854"/>
              <a:gd name="connsiteX6" fmla="*/ 2039781 w 8732396"/>
              <a:gd name="connsiteY6" fmla="*/ 838711 h 3291854"/>
              <a:gd name="connsiteX7" fmla="*/ 2295754 w 8732396"/>
              <a:gd name="connsiteY7" fmla="*/ 1977301 h 3291854"/>
              <a:gd name="connsiteX8" fmla="*/ 2530395 w 8732396"/>
              <a:gd name="connsiteY8" fmla="*/ 1706208 h 3291854"/>
              <a:gd name="connsiteX9" fmla="*/ 4891916 w 8732396"/>
              <a:gd name="connsiteY9" fmla="*/ 1706894 h 3291854"/>
              <a:gd name="connsiteX10" fmla="*/ 4952802 w 8732396"/>
              <a:gd name="connsiteY10" fmla="*/ 1660458 h 3291854"/>
              <a:gd name="connsiteX11" fmla="*/ 5052791 w 8732396"/>
              <a:gd name="connsiteY11" fmla="*/ 1425187 h 3291854"/>
              <a:gd name="connsiteX12" fmla="*/ 5399916 w 8732396"/>
              <a:gd name="connsiteY12" fmla="*/ 1595134 h 3291854"/>
              <a:gd name="connsiteX13" fmla="*/ 5664076 w 8732396"/>
              <a:gd name="connsiteY13" fmla="*/ 14 h 3291854"/>
              <a:gd name="connsiteX14" fmla="*/ 6070476 w 8732396"/>
              <a:gd name="connsiteY14" fmla="*/ 3291854 h 3291854"/>
              <a:gd name="connsiteX15" fmla="*/ 6314316 w 8732396"/>
              <a:gd name="connsiteY15" fmla="*/ 1666254 h 3291854"/>
              <a:gd name="connsiteX16" fmla="*/ 6631288 w 8732396"/>
              <a:gd name="connsiteY16" fmla="*/ 1936392 h 3291854"/>
              <a:gd name="connsiteX17" fmla="*/ 6927742 w 8732396"/>
              <a:gd name="connsiteY17" fmla="*/ 1198894 h 3291854"/>
              <a:gd name="connsiteX18" fmla="*/ 7134227 w 8732396"/>
              <a:gd name="connsiteY18" fmla="*/ 1583002 h 3291854"/>
              <a:gd name="connsiteX19" fmla="*/ 7269356 w 8732396"/>
              <a:gd name="connsiteY19" fmla="*/ 1666254 h 3291854"/>
              <a:gd name="connsiteX20" fmla="*/ 8732396 w 8732396"/>
              <a:gd name="connsiteY20" fmla="*/ 1666254 h 3291854"/>
              <a:gd name="connsiteX0" fmla="*/ 0 w 8732396"/>
              <a:gd name="connsiteY0" fmla="*/ 1706894 h 3291854"/>
              <a:gd name="connsiteX1" fmla="*/ 1009892 w 8732396"/>
              <a:gd name="connsiteY1" fmla="*/ 1707176 h 3291854"/>
              <a:gd name="connsiteX2" fmla="*/ 1075440 w 8732396"/>
              <a:gd name="connsiteY2" fmla="*/ 1655217 h 3291854"/>
              <a:gd name="connsiteX3" fmla="*/ 1207871 w 8732396"/>
              <a:gd name="connsiteY3" fmla="*/ 1520316 h 3291854"/>
              <a:gd name="connsiteX4" fmla="*/ 1474509 w 8732396"/>
              <a:gd name="connsiteY4" fmla="*/ 1721699 h 3291854"/>
              <a:gd name="connsiteX5" fmla="*/ 1762478 w 8732396"/>
              <a:gd name="connsiteY5" fmla="*/ 2682142 h 3291854"/>
              <a:gd name="connsiteX6" fmla="*/ 2039781 w 8732396"/>
              <a:gd name="connsiteY6" fmla="*/ 838711 h 3291854"/>
              <a:gd name="connsiteX7" fmla="*/ 2295754 w 8732396"/>
              <a:gd name="connsiteY7" fmla="*/ 1977301 h 3291854"/>
              <a:gd name="connsiteX8" fmla="*/ 2530395 w 8732396"/>
              <a:gd name="connsiteY8" fmla="*/ 1706208 h 3291854"/>
              <a:gd name="connsiteX9" fmla="*/ 4891916 w 8732396"/>
              <a:gd name="connsiteY9" fmla="*/ 1706894 h 3291854"/>
              <a:gd name="connsiteX10" fmla="*/ 4952802 w 8732396"/>
              <a:gd name="connsiteY10" fmla="*/ 1660458 h 3291854"/>
              <a:gd name="connsiteX11" fmla="*/ 5052791 w 8732396"/>
              <a:gd name="connsiteY11" fmla="*/ 1425187 h 3291854"/>
              <a:gd name="connsiteX12" fmla="*/ 5399916 w 8732396"/>
              <a:gd name="connsiteY12" fmla="*/ 1595134 h 3291854"/>
              <a:gd name="connsiteX13" fmla="*/ 5664076 w 8732396"/>
              <a:gd name="connsiteY13" fmla="*/ 14 h 3291854"/>
              <a:gd name="connsiteX14" fmla="*/ 6070476 w 8732396"/>
              <a:gd name="connsiteY14" fmla="*/ 3291854 h 3291854"/>
              <a:gd name="connsiteX15" fmla="*/ 6314316 w 8732396"/>
              <a:gd name="connsiteY15" fmla="*/ 1666254 h 3291854"/>
              <a:gd name="connsiteX16" fmla="*/ 6631288 w 8732396"/>
              <a:gd name="connsiteY16" fmla="*/ 1936392 h 3291854"/>
              <a:gd name="connsiteX17" fmla="*/ 6927742 w 8732396"/>
              <a:gd name="connsiteY17" fmla="*/ 1198894 h 3291854"/>
              <a:gd name="connsiteX18" fmla="*/ 7134227 w 8732396"/>
              <a:gd name="connsiteY18" fmla="*/ 1583002 h 3291854"/>
              <a:gd name="connsiteX19" fmla="*/ 7269356 w 8732396"/>
              <a:gd name="connsiteY19" fmla="*/ 1666254 h 3291854"/>
              <a:gd name="connsiteX20" fmla="*/ 8732396 w 8732396"/>
              <a:gd name="connsiteY20" fmla="*/ 1666254 h 3291854"/>
              <a:gd name="connsiteX0" fmla="*/ 0 w 8732396"/>
              <a:gd name="connsiteY0" fmla="*/ 1706894 h 3291854"/>
              <a:gd name="connsiteX1" fmla="*/ 1009892 w 8732396"/>
              <a:gd name="connsiteY1" fmla="*/ 1707176 h 3291854"/>
              <a:gd name="connsiteX2" fmla="*/ 1075440 w 8732396"/>
              <a:gd name="connsiteY2" fmla="*/ 1655217 h 3291854"/>
              <a:gd name="connsiteX3" fmla="*/ 1207871 w 8732396"/>
              <a:gd name="connsiteY3" fmla="*/ 1520316 h 3291854"/>
              <a:gd name="connsiteX4" fmla="*/ 1474509 w 8732396"/>
              <a:gd name="connsiteY4" fmla="*/ 1721699 h 3291854"/>
              <a:gd name="connsiteX5" fmla="*/ 1762478 w 8732396"/>
              <a:gd name="connsiteY5" fmla="*/ 2682142 h 3291854"/>
              <a:gd name="connsiteX6" fmla="*/ 2039781 w 8732396"/>
              <a:gd name="connsiteY6" fmla="*/ 838711 h 3291854"/>
              <a:gd name="connsiteX7" fmla="*/ 2295754 w 8732396"/>
              <a:gd name="connsiteY7" fmla="*/ 1977301 h 3291854"/>
              <a:gd name="connsiteX8" fmla="*/ 2530395 w 8732396"/>
              <a:gd name="connsiteY8" fmla="*/ 1706208 h 3291854"/>
              <a:gd name="connsiteX9" fmla="*/ 4891916 w 8732396"/>
              <a:gd name="connsiteY9" fmla="*/ 1706894 h 3291854"/>
              <a:gd name="connsiteX10" fmla="*/ 4952802 w 8732396"/>
              <a:gd name="connsiteY10" fmla="*/ 1660458 h 3291854"/>
              <a:gd name="connsiteX11" fmla="*/ 5052791 w 8732396"/>
              <a:gd name="connsiteY11" fmla="*/ 1425187 h 3291854"/>
              <a:gd name="connsiteX12" fmla="*/ 5399916 w 8732396"/>
              <a:gd name="connsiteY12" fmla="*/ 1595134 h 3291854"/>
              <a:gd name="connsiteX13" fmla="*/ 5664076 w 8732396"/>
              <a:gd name="connsiteY13" fmla="*/ 14 h 3291854"/>
              <a:gd name="connsiteX14" fmla="*/ 6070476 w 8732396"/>
              <a:gd name="connsiteY14" fmla="*/ 3291854 h 3291854"/>
              <a:gd name="connsiteX15" fmla="*/ 6314316 w 8732396"/>
              <a:gd name="connsiteY15" fmla="*/ 1666254 h 3291854"/>
              <a:gd name="connsiteX16" fmla="*/ 6631288 w 8732396"/>
              <a:gd name="connsiteY16" fmla="*/ 1936392 h 3291854"/>
              <a:gd name="connsiteX17" fmla="*/ 6927742 w 8732396"/>
              <a:gd name="connsiteY17" fmla="*/ 1198894 h 3291854"/>
              <a:gd name="connsiteX18" fmla="*/ 7134227 w 8732396"/>
              <a:gd name="connsiteY18" fmla="*/ 1583002 h 3291854"/>
              <a:gd name="connsiteX19" fmla="*/ 7269356 w 8732396"/>
              <a:gd name="connsiteY19" fmla="*/ 1666254 h 3291854"/>
              <a:gd name="connsiteX20" fmla="*/ 8732396 w 8732396"/>
              <a:gd name="connsiteY20" fmla="*/ 1666254 h 3291854"/>
              <a:gd name="connsiteX0" fmla="*/ 0 w 8732396"/>
              <a:gd name="connsiteY0" fmla="*/ 1706894 h 3291854"/>
              <a:gd name="connsiteX1" fmla="*/ 1009892 w 8732396"/>
              <a:gd name="connsiteY1" fmla="*/ 1707176 h 3291854"/>
              <a:gd name="connsiteX2" fmla="*/ 1075440 w 8732396"/>
              <a:gd name="connsiteY2" fmla="*/ 1655217 h 3291854"/>
              <a:gd name="connsiteX3" fmla="*/ 1207871 w 8732396"/>
              <a:gd name="connsiteY3" fmla="*/ 1520316 h 3291854"/>
              <a:gd name="connsiteX4" fmla="*/ 1474509 w 8732396"/>
              <a:gd name="connsiteY4" fmla="*/ 1721699 h 3291854"/>
              <a:gd name="connsiteX5" fmla="*/ 1762478 w 8732396"/>
              <a:gd name="connsiteY5" fmla="*/ 2682142 h 3291854"/>
              <a:gd name="connsiteX6" fmla="*/ 2039781 w 8732396"/>
              <a:gd name="connsiteY6" fmla="*/ 838711 h 3291854"/>
              <a:gd name="connsiteX7" fmla="*/ 2295754 w 8732396"/>
              <a:gd name="connsiteY7" fmla="*/ 1977301 h 3291854"/>
              <a:gd name="connsiteX8" fmla="*/ 2530395 w 8732396"/>
              <a:gd name="connsiteY8" fmla="*/ 1706208 h 3291854"/>
              <a:gd name="connsiteX9" fmla="*/ 4891916 w 8732396"/>
              <a:gd name="connsiteY9" fmla="*/ 1706894 h 3291854"/>
              <a:gd name="connsiteX10" fmla="*/ 4952802 w 8732396"/>
              <a:gd name="connsiteY10" fmla="*/ 1660458 h 3291854"/>
              <a:gd name="connsiteX11" fmla="*/ 5052791 w 8732396"/>
              <a:gd name="connsiteY11" fmla="*/ 1425187 h 3291854"/>
              <a:gd name="connsiteX12" fmla="*/ 5399916 w 8732396"/>
              <a:gd name="connsiteY12" fmla="*/ 1595134 h 3291854"/>
              <a:gd name="connsiteX13" fmla="*/ 5664076 w 8732396"/>
              <a:gd name="connsiteY13" fmla="*/ 14 h 3291854"/>
              <a:gd name="connsiteX14" fmla="*/ 6070476 w 8732396"/>
              <a:gd name="connsiteY14" fmla="*/ 3291854 h 3291854"/>
              <a:gd name="connsiteX15" fmla="*/ 6314316 w 8732396"/>
              <a:gd name="connsiteY15" fmla="*/ 1666254 h 3291854"/>
              <a:gd name="connsiteX16" fmla="*/ 6631288 w 8732396"/>
              <a:gd name="connsiteY16" fmla="*/ 1936392 h 3291854"/>
              <a:gd name="connsiteX17" fmla="*/ 6927742 w 8732396"/>
              <a:gd name="connsiteY17" fmla="*/ 1198894 h 3291854"/>
              <a:gd name="connsiteX18" fmla="*/ 7134227 w 8732396"/>
              <a:gd name="connsiteY18" fmla="*/ 1583002 h 3291854"/>
              <a:gd name="connsiteX19" fmla="*/ 7269356 w 8732396"/>
              <a:gd name="connsiteY19" fmla="*/ 1666254 h 3291854"/>
              <a:gd name="connsiteX20" fmla="*/ 8732396 w 8732396"/>
              <a:gd name="connsiteY20" fmla="*/ 1666254 h 3291854"/>
              <a:gd name="connsiteX0" fmla="*/ 0 w 8732396"/>
              <a:gd name="connsiteY0" fmla="*/ 1706894 h 3291854"/>
              <a:gd name="connsiteX1" fmla="*/ 1009892 w 8732396"/>
              <a:gd name="connsiteY1" fmla="*/ 1707176 h 3291854"/>
              <a:gd name="connsiteX2" fmla="*/ 1075440 w 8732396"/>
              <a:gd name="connsiteY2" fmla="*/ 1655217 h 3291854"/>
              <a:gd name="connsiteX3" fmla="*/ 1207871 w 8732396"/>
              <a:gd name="connsiteY3" fmla="*/ 1520316 h 3291854"/>
              <a:gd name="connsiteX4" fmla="*/ 1474509 w 8732396"/>
              <a:gd name="connsiteY4" fmla="*/ 1721699 h 3291854"/>
              <a:gd name="connsiteX5" fmla="*/ 1762478 w 8732396"/>
              <a:gd name="connsiteY5" fmla="*/ 2682142 h 3291854"/>
              <a:gd name="connsiteX6" fmla="*/ 2039781 w 8732396"/>
              <a:gd name="connsiteY6" fmla="*/ 838711 h 3291854"/>
              <a:gd name="connsiteX7" fmla="*/ 2295754 w 8732396"/>
              <a:gd name="connsiteY7" fmla="*/ 1977301 h 3291854"/>
              <a:gd name="connsiteX8" fmla="*/ 2530395 w 8732396"/>
              <a:gd name="connsiteY8" fmla="*/ 1706208 h 3291854"/>
              <a:gd name="connsiteX9" fmla="*/ 4891916 w 8732396"/>
              <a:gd name="connsiteY9" fmla="*/ 1706894 h 3291854"/>
              <a:gd name="connsiteX10" fmla="*/ 4952802 w 8732396"/>
              <a:gd name="connsiteY10" fmla="*/ 1660458 h 3291854"/>
              <a:gd name="connsiteX11" fmla="*/ 5052791 w 8732396"/>
              <a:gd name="connsiteY11" fmla="*/ 1425187 h 3291854"/>
              <a:gd name="connsiteX12" fmla="*/ 5399916 w 8732396"/>
              <a:gd name="connsiteY12" fmla="*/ 1595134 h 3291854"/>
              <a:gd name="connsiteX13" fmla="*/ 5664076 w 8732396"/>
              <a:gd name="connsiteY13" fmla="*/ 14 h 3291854"/>
              <a:gd name="connsiteX14" fmla="*/ 6070476 w 8732396"/>
              <a:gd name="connsiteY14" fmla="*/ 3291854 h 3291854"/>
              <a:gd name="connsiteX15" fmla="*/ 6314316 w 8732396"/>
              <a:gd name="connsiteY15" fmla="*/ 1666254 h 3291854"/>
              <a:gd name="connsiteX16" fmla="*/ 6631288 w 8732396"/>
              <a:gd name="connsiteY16" fmla="*/ 1936392 h 3291854"/>
              <a:gd name="connsiteX17" fmla="*/ 6927742 w 8732396"/>
              <a:gd name="connsiteY17" fmla="*/ 1198894 h 3291854"/>
              <a:gd name="connsiteX18" fmla="*/ 7134227 w 8732396"/>
              <a:gd name="connsiteY18" fmla="*/ 1583002 h 3291854"/>
              <a:gd name="connsiteX19" fmla="*/ 7269356 w 8732396"/>
              <a:gd name="connsiteY19" fmla="*/ 1666254 h 3291854"/>
              <a:gd name="connsiteX20" fmla="*/ 8732396 w 8732396"/>
              <a:gd name="connsiteY20" fmla="*/ 1666254 h 3291854"/>
              <a:gd name="connsiteX0" fmla="*/ 0 w 8732396"/>
              <a:gd name="connsiteY0" fmla="*/ 1706894 h 3291854"/>
              <a:gd name="connsiteX1" fmla="*/ 1009892 w 8732396"/>
              <a:gd name="connsiteY1" fmla="*/ 1707176 h 3291854"/>
              <a:gd name="connsiteX2" fmla="*/ 1075440 w 8732396"/>
              <a:gd name="connsiteY2" fmla="*/ 1655217 h 3291854"/>
              <a:gd name="connsiteX3" fmla="*/ 1207871 w 8732396"/>
              <a:gd name="connsiteY3" fmla="*/ 1520316 h 3291854"/>
              <a:gd name="connsiteX4" fmla="*/ 1474509 w 8732396"/>
              <a:gd name="connsiteY4" fmla="*/ 1721699 h 3291854"/>
              <a:gd name="connsiteX5" fmla="*/ 1762478 w 8732396"/>
              <a:gd name="connsiteY5" fmla="*/ 2682142 h 3291854"/>
              <a:gd name="connsiteX6" fmla="*/ 2039781 w 8732396"/>
              <a:gd name="connsiteY6" fmla="*/ 838711 h 3291854"/>
              <a:gd name="connsiteX7" fmla="*/ 2295754 w 8732396"/>
              <a:gd name="connsiteY7" fmla="*/ 1977301 h 3291854"/>
              <a:gd name="connsiteX8" fmla="*/ 2530395 w 8732396"/>
              <a:gd name="connsiteY8" fmla="*/ 1706208 h 3291854"/>
              <a:gd name="connsiteX9" fmla="*/ 4891916 w 8732396"/>
              <a:gd name="connsiteY9" fmla="*/ 1706894 h 3291854"/>
              <a:gd name="connsiteX10" fmla="*/ 4952802 w 8732396"/>
              <a:gd name="connsiteY10" fmla="*/ 1660458 h 3291854"/>
              <a:gd name="connsiteX11" fmla="*/ 5052791 w 8732396"/>
              <a:gd name="connsiteY11" fmla="*/ 1425187 h 3291854"/>
              <a:gd name="connsiteX12" fmla="*/ 5399916 w 8732396"/>
              <a:gd name="connsiteY12" fmla="*/ 1595134 h 3291854"/>
              <a:gd name="connsiteX13" fmla="*/ 5664076 w 8732396"/>
              <a:gd name="connsiteY13" fmla="*/ 14 h 3291854"/>
              <a:gd name="connsiteX14" fmla="*/ 6070476 w 8732396"/>
              <a:gd name="connsiteY14" fmla="*/ 3291854 h 3291854"/>
              <a:gd name="connsiteX15" fmla="*/ 6314316 w 8732396"/>
              <a:gd name="connsiteY15" fmla="*/ 1666254 h 3291854"/>
              <a:gd name="connsiteX16" fmla="*/ 6631288 w 8732396"/>
              <a:gd name="connsiteY16" fmla="*/ 1936392 h 3291854"/>
              <a:gd name="connsiteX17" fmla="*/ 6927742 w 8732396"/>
              <a:gd name="connsiteY17" fmla="*/ 1198894 h 3291854"/>
              <a:gd name="connsiteX18" fmla="*/ 7134227 w 8732396"/>
              <a:gd name="connsiteY18" fmla="*/ 1583002 h 3291854"/>
              <a:gd name="connsiteX19" fmla="*/ 7269356 w 8732396"/>
              <a:gd name="connsiteY19" fmla="*/ 1666254 h 3291854"/>
              <a:gd name="connsiteX20" fmla="*/ 8732396 w 8732396"/>
              <a:gd name="connsiteY20" fmla="*/ 1666254 h 3291854"/>
              <a:gd name="connsiteX0" fmla="*/ 0 w 8732396"/>
              <a:gd name="connsiteY0" fmla="*/ 1706894 h 3291854"/>
              <a:gd name="connsiteX1" fmla="*/ 1009892 w 8732396"/>
              <a:gd name="connsiteY1" fmla="*/ 1707176 h 3291854"/>
              <a:gd name="connsiteX2" fmla="*/ 1075440 w 8732396"/>
              <a:gd name="connsiteY2" fmla="*/ 1655217 h 3291854"/>
              <a:gd name="connsiteX3" fmla="*/ 1207871 w 8732396"/>
              <a:gd name="connsiteY3" fmla="*/ 1520316 h 3291854"/>
              <a:gd name="connsiteX4" fmla="*/ 1474509 w 8732396"/>
              <a:gd name="connsiteY4" fmla="*/ 1721699 h 3291854"/>
              <a:gd name="connsiteX5" fmla="*/ 1762478 w 8732396"/>
              <a:gd name="connsiteY5" fmla="*/ 2682142 h 3291854"/>
              <a:gd name="connsiteX6" fmla="*/ 2039781 w 8732396"/>
              <a:gd name="connsiteY6" fmla="*/ 838711 h 3291854"/>
              <a:gd name="connsiteX7" fmla="*/ 2295754 w 8732396"/>
              <a:gd name="connsiteY7" fmla="*/ 1977301 h 3291854"/>
              <a:gd name="connsiteX8" fmla="*/ 2530395 w 8732396"/>
              <a:gd name="connsiteY8" fmla="*/ 1706208 h 3291854"/>
              <a:gd name="connsiteX9" fmla="*/ 4891916 w 8732396"/>
              <a:gd name="connsiteY9" fmla="*/ 1706894 h 3291854"/>
              <a:gd name="connsiteX10" fmla="*/ 4952802 w 8732396"/>
              <a:gd name="connsiteY10" fmla="*/ 1660458 h 3291854"/>
              <a:gd name="connsiteX11" fmla="*/ 5052791 w 8732396"/>
              <a:gd name="connsiteY11" fmla="*/ 1425187 h 3291854"/>
              <a:gd name="connsiteX12" fmla="*/ 5399916 w 8732396"/>
              <a:gd name="connsiteY12" fmla="*/ 1595134 h 3291854"/>
              <a:gd name="connsiteX13" fmla="*/ 5664076 w 8732396"/>
              <a:gd name="connsiteY13" fmla="*/ 14 h 3291854"/>
              <a:gd name="connsiteX14" fmla="*/ 6070476 w 8732396"/>
              <a:gd name="connsiteY14" fmla="*/ 3291854 h 3291854"/>
              <a:gd name="connsiteX15" fmla="*/ 6314316 w 8732396"/>
              <a:gd name="connsiteY15" fmla="*/ 1666254 h 3291854"/>
              <a:gd name="connsiteX16" fmla="*/ 6631288 w 8732396"/>
              <a:gd name="connsiteY16" fmla="*/ 1936392 h 3291854"/>
              <a:gd name="connsiteX17" fmla="*/ 6927742 w 8732396"/>
              <a:gd name="connsiteY17" fmla="*/ 1198894 h 3291854"/>
              <a:gd name="connsiteX18" fmla="*/ 7134227 w 8732396"/>
              <a:gd name="connsiteY18" fmla="*/ 1583002 h 3291854"/>
              <a:gd name="connsiteX19" fmla="*/ 7269356 w 8732396"/>
              <a:gd name="connsiteY19" fmla="*/ 1666254 h 3291854"/>
              <a:gd name="connsiteX20" fmla="*/ 8732396 w 8732396"/>
              <a:gd name="connsiteY20" fmla="*/ 1666254 h 3291854"/>
              <a:gd name="connsiteX0" fmla="*/ 0 w 8732396"/>
              <a:gd name="connsiteY0" fmla="*/ 1706894 h 3291854"/>
              <a:gd name="connsiteX1" fmla="*/ 1009892 w 8732396"/>
              <a:gd name="connsiteY1" fmla="*/ 1707176 h 3291854"/>
              <a:gd name="connsiteX2" fmla="*/ 1075440 w 8732396"/>
              <a:gd name="connsiteY2" fmla="*/ 1655217 h 3291854"/>
              <a:gd name="connsiteX3" fmla="*/ 1207871 w 8732396"/>
              <a:gd name="connsiteY3" fmla="*/ 1520316 h 3291854"/>
              <a:gd name="connsiteX4" fmla="*/ 1474509 w 8732396"/>
              <a:gd name="connsiteY4" fmla="*/ 1721699 h 3291854"/>
              <a:gd name="connsiteX5" fmla="*/ 1762478 w 8732396"/>
              <a:gd name="connsiteY5" fmla="*/ 2682142 h 3291854"/>
              <a:gd name="connsiteX6" fmla="*/ 2039781 w 8732396"/>
              <a:gd name="connsiteY6" fmla="*/ 838711 h 3291854"/>
              <a:gd name="connsiteX7" fmla="*/ 2295754 w 8732396"/>
              <a:gd name="connsiteY7" fmla="*/ 1977301 h 3291854"/>
              <a:gd name="connsiteX8" fmla="*/ 2530395 w 8732396"/>
              <a:gd name="connsiteY8" fmla="*/ 1706208 h 3291854"/>
              <a:gd name="connsiteX9" fmla="*/ 4891916 w 8732396"/>
              <a:gd name="connsiteY9" fmla="*/ 1706894 h 3291854"/>
              <a:gd name="connsiteX10" fmla="*/ 4952802 w 8732396"/>
              <a:gd name="connsiteY10" fmla="*/ 1660458 h 3291854"/>
              <a:gd name="connsiteX11" fmla="*/ 5052791 w 8732396"/>
              <a:gd name="connsiteY11" fmla="*/ 1425187 h 3291854"/>
              <a:gd name="connsiteX12" fmla="*/ 5399916 w 8732396"/>
              <a:gd name="connsiteY12" fmla="*/ 1595134 h 3291854"/>
              <a:gd name="connsiteX13" fmla="*/ 5664076 w 8732396"/>
              <a:gd name="connsiteY13" fmla="*/ 14 h 3291854"/>
              <a:gd name="connsiteX14" fmla="*/ 6070476 w 8732396"/>
              <a:gd name="connsiteY14" fmla="*/ 3291854 h 3291854"/>
              <a:gd name="connsiteX15" fmla="*/ 6314316 w 8732396"/>
              <a:gd name="connsiteY15" fmla="*/ 1666254 h 3291854"/>
              <a:gd name="connsiteX16" fmla="*/ 6631288 w 8732396"/>
              <a:gd name="connsiteY16" fmla="*/ 1936392 h 3291854"/>
              <a:gd name="connsiteX17" fmla="*/ 6927742 w 8732396"/>
              <a:gd name="connsiteY17" fmla="*/ 1198894 h 3291854"/>
              <a:gd name="connsiteX18" fmla="*/ 7134227 w 8732396"/>
              <a:gd name="connsiteY18" fmla="*/ 1583002 h 3291854"/>
              <a:gd name="connsiteX19" fmla="*/ 7269356 w 8732396"/>
              <a:gd name="connsiteY19" fmla="*/ 1666254 h 3291854"/>
              <a:gd name="connsiteX20" fmla="*/ 8732396 w 8732396"/>
              <a:gd name="connsiteY20" fmla="*/ 1666254 h 3291854"/>
              <a:gd name="connsiteX0" fmla="*/ 0 w 8732396"/>
              <a:gd name="connsiteY0" fmla="*/ 1706894 h 3291854"/>
              <a:gd name="connsiteX1" fmla="*/ 1009892 w 8732396"/>
              <a:gd name="connsiteY1" fmla="*/ 1707176 h 3291854"/>
              <a:gd name="connsiteX2" fmla="*/ 1075440 w 8732396"/>
              <a:gd name="connsiteY2" fmla="*/ 1655217 h 3291854"/>
              <a:gd name="connsiteX3" fmla="*/ 1207871 w 8732396"/>
              <a:gd name="connsiteY3" fmla="*/ 1520316 h 3291854"/>
              <a:gd name="connsiteX4" fmla="*/ 1474509 w 8732396"/>
              <a:gd name="connsiteY4" fmla="*/ 1721699 h 3291854"/>
              <a:gd name="connsiteX5" fmla="*/ 1762478 w 8732396"/>
              <a:gd name="connsiteY5" fmla="*/ 2682142 h 3291854"/>
              <a:gd name="connsiteX6" fmla="*/ 2039781 w 8732396"/>
              <a:gd name="connsiteY6" fmla="*/ 838711 h 3291854"/>
              <a:gd name="connsiteX7" fmla="*/ 2295754 w 8732396"/>
              <a:gd name="connsiteY7" fmla="*/ 1977301 h 3291854"/>
              <a:gd name="connsiteX8" fmla="*/ 2530395 w 8732396"/>
              <a:gd name="connsiteY8" fmla="*/ 1706208 h 3291854"/>
              <a:gd name="connsiteX9" fmla="*/ 3119779 w 8732396"/>
              <a:gd name="connsiteY9" fmla="*/ 1704011 h 3291854"/>
              <a:gd name="connsiteX10" fmla="*/ 4891916 w 8732396"/>
              <a:gd name="connsiteY10" fmla="*/ 1706894 h 3291854"/>
              <a:gd name="connsiteX11" fmla="*/ 4952802 w 8732396"/>
              <a:gd name="connsiteY11" fmla="*/ 1660458 h 3291854"/>
              <a:gd name="connsiteX12" fmla="*/ 5052791 w 8732396"/>
              <a:gd name="connsiteY12" fmla="*/ 1425187 h 3291854"/>
              <a:gd name="connsiteX13" fmla="*/ 5399916 w 8732396"/>
              <a:gd name="connsiteY13" fmla="*/ 1595134 h 3291854"/>
              <a:gd name="connsiteX14" fmla="*/ 5664076 w 8732396"/>
              <a:gd name="connsiteY14" fmla="*/ 14 h 3291854"/>
              <a:gd name="connsiteX15" fmla="*/ 6070476 w 8732396"/>
              <a:gd name="connsiteY15" fmla="*/ 3291854 h 3291854"/>
              <a:gd name="connsiteX16" fmla="*/ 6314316 w 8732396"/>
              <a:gd name="connsiteY16" fmla="*/ 1666254 h 3291854"/>
              <a:gd name="connsiteX17" fmla="*/ 6631288 w 8732396"/>
              <a:gd name="connsiteY17" fmla="*/ 1936392 h 3291854"/>
              <a:gd name="connsiteX18" fmla="*/ 6927742 w 8732396"/>
              <a:gd name="connsiteY18" fmla="*/ 1198894 h 3291854"/>
              <a:gd name="connsiteX19" fmla="*/ 7134227 w 8732396"/>
              <a:gd name="connsiteY19" fmla="*/ 1583002 h 3291854"/>
              <a:gd name="connsiteX20" fmla="*/ 7269356 w 8732396"/>
              <a:gd name="connsiteY20" fmla="*/ 1666254 h 3291854"/>
              <a:gd name="connsiteX21" fmla="*/ 8732396 w 8732396"/>
              <a:gd name="connsiteY21" fmla="*/ 1666254 h 3291854"/>
              <a:gd name="connsiteX0" fmla="*/ 0 w 8732396"/>
              <a:gd name="connsiteY0" fmla="*/ 1706894 h 3291854"/>
              <a:gd name="connsiteX1" fmla="*/ 1009892 w 8732396"/>
              <a:gd name="connsiteY1" fmla="*/ 1707176 h 3291854"/>
              <a:gd name="connsiteX2" fmla="*/ 1075440 w 8732396"/>
              <a:gd name="connsiteY2" fmla="*/ 1655217 h 3291854"/>
              <a:gd name="connsiteX3" fmla="*/ 1207871 w 8732396"/>
              <a:gd name="connsiteY3" fmla="*/ 1520316 h 3291854"/>
              <a:gd name="connsiteX4" fmla="*/ 1474509 w 8732396"/>
              <a:gd name="connsiteY4" fmla="*/ 1721699 h 3291854"/>
              <a:gd name="connsiteX5" fmla="*/ 1762478 w 8732396"/>
              <a:gd name="connsiteY5" fmla="*/ 2682142 h 3291854"/>
              <a:gd name="connsiteX6" fmla="*/ 2039781 w 8732396"/>
              <a:gd name="connsiteY6" fmla="*/ 838711 h 3291854"/>
              <a:gd name="connsiteX7" fmla="*/ 2295754 w 8732396"/>
              <a:gd name="connsiteY7" fmla="*/ 1977301 h 3291854"/>
              <a:gd name="connsiteX8" fmla="*/ 3119779 w 8732396"/>
              <a:gd name="connsiteY8" fmla="*/ 1704011 h 3291854"/>
              <a:gd name="connsiteX9" fmla="*/ 4891916 w 8732396"/>
              <a:gd name="connsiteY9" fmla="*/ 1706894 h 3291854"/>
              <a:gd name="connsiteX10" fmla="*/ 4952802 w 8732396"/>
              <a:gd name="connsiteY10" fmla="*/ 1660458 h 3291854"/>
              <a:gd name="connsiteX11" fmla="*/ 5052791 w 8732396"/>
              <a:gd name="connsiteY11" fmla="*/ 1425187 h 3291854"/>
              <a:gd name="connsiteX12" fmla="*/ 5399916 w 8732396"/>
              <a:gd name="connsiteY12" fmla="*/ 1595134 h 3291854"/>
              <a:gd name="connsiteX13" fmla="*/ 5664076 w 8732396"/>
              <a:gd name="connsiteY13" fmla="*/ 14 h 3291854"/>
              <a:gd name="connsiteX14" fmla="*/ 6070476 w 8732396"/>
              <a:gd name="connsiteY14" fmla="*/ 3291854 h 3291854"/>
              <a:gd name="connsiteX15" fmla="*/ 6314316 w 8732396"/>
              <a:gd name="connsiteY15" fmla="*/ 1666254 h 3291854"/>
              <a:gd name="connsiteX16" fmla="*/ 6631288 w 8732396"/>
              <a:gd name="connsiteY16" fmla="*/ 1936392 h 3291854"/>
              <a:gd name="connsiteX17" fmla="*/ 6927742 w 8732396"/>
              <a:gd name="connsiteY17" fmla="*/ 1198894 h 3291854"/>
              <a:gd name="connsiteX18" fmla="*/ 7134227 w 8732396"/>
              <a:gd name="connsiteY18" fmla="*/ 1583002 h 3291854"/>
              <a:gd name="connsiteX19" fmla="*/ 7269356 w 8732396"/>
              <a:gd name="connsiteY19" fmla="*/ 1666254 h 3291854"/>
              <a:gd name="connsiteX20" fmla="*/ 8732396 w 8732396"/>
              <a:gd name="connsiteY20" fmla="*/ 1666254 h 3291854"/>
              <a:gd name="connsiteX0" fmla="*/ 0 w 8732396"/>
              <a:gd name="connsiteY0" fmla="*/ 1706894 h 3291854"/>
              <a:gd name="connsiteX1" fmla="*/ 1009892 w 8732396"/>
              <a:gd name="connsiteY1" fmla="*/ 1707176 h 3291854"/>
              <a:gd name="connsiteX2" fmla="*/ 1075440 w 8732396"/>
              <a:gd name="connsiteY2" fmla="*/ 1655217 h 3291854"/>
              <a:gd name="connsiteX3" fmla="*/ 1207871 w 8732396"/>
              <a:gd name="connsiteY3" fmla="*/ 1520316 h 3291854"/>
              <a:gd name="connsiteX4" fmla="*/ 1474509 w 8732396"/>
              <a:gd name="connsiteY4" fmla="*/ 1721699 h 3291854"/>
              <a:gd name="connsiteX5" fmla="*/ 1762478 w 8732396"/>
              <a:gd name="connsiteY5" fmla="*/ 2682142 h 3291854"/>
              <a:gd name="connsiteX6" fmla="*/ 2039781 w 8732396"/>
              <a:gd name="connsiteY6" fmla="*/ 838711 h 3291854"/>
              <a:gd name="connsiteX7" fmla="*/ 3119779 w 8732396"/>
              <a:gd name="connsiteY7" fmla="*/ 1704011 h 3291854"/>
              <a:gd name="connsiteX8" fmla="*/ 4891916 w 8732396"/>
              <a:gd name="connsiteY8" fmla="*/ 1706894 h 3291854"/>
              <a:gd name="connsiteX9" fmla="*/ 4952802 w 8732396"/>
              <a:gd name="connsiteY9" fmla="*/ 1660458 h 3291854"/>
              <a:gd name="connsiteX10" fmla="*/ 5052791 w 8732396"/>
              <a:gd name="connsiteY10" fmla="*/ 1425187 h 3291854"/>
              <a:gd name="connsiteX11" fmla="*/ 5399916 w 8732396"/>
              <a:gd name="connsiteY11" fmla="*/ 1595134 h 3291854"/>
              <a:gd name="connsiteX12" fmla="*/ 5664076 w 8732396"/>
              <a:gd name="connsiteY12" fmla="*/ 14 h 3291854"/>
              <a:gd name="connsiteX13" fmla="*/ 6070476 w 8732396"/>
              <a:gd name="connsiteY13" fmla="*/ 3291854 h 3291854"/>
              <a:gd name="connsiteX14" fmla="*/ 6314316 w 8732396"/>
              <a:gd name="connsiteY14" fmla="*/ 1666254 h 3291854"/>
              <a:gd name="connsiteX15" fmla="*/ 6631288 w 8732396"/>
              <a:gd name="connsiteY15" fmla="*/ 1936392 h 3291854"/>
              <a:gd name="connsiteX16" fmla="*/ 6927742 w 8732396"/>
              <a:gd name="connsiteY16" fmla="*/ 1198894 h 3291854"/>
              <a:gd name="connsiteX17" fmla="*/ 7134227 w 8732396"/>
              <a:gd name="connsiteY17" fmla="*/ 1583002 h 3291854"/>
              <a:gd name="connsiteX18" fmla="*/ 7269356 w 8732396"/>
              <a:gd name="connsiteY18" fmla="*/ 1666254 h 3291854"/>
              <a:gd name="connsiteX19" fmla="*/ 8732396 w 8732396"/>
              <a:gd name="connsiteY19" fmla="*/ 1666254 h 3291854"/>
              <a:gd name="connsiteX0" fmla="*/ 0 w 8732396"/>
              <a:gd name="connsiteY0" fmla="*/ 1706894 h 3291854"/>
              <a:gd name="connsiteX1" fmla="*/ 1009892 w 8732396"/>
              <a:gd name="connsiteY1" fmla="*/ 1707176 h 3291854"/>
              <a:gd name="connsiteX2" fmla="*/ 1075440 w 8732396"/>
              <a:gd name="connsiteY2" fmla="*/ 1655217 h 3291854"/>
              <a:gd name="connsiteX3" fmla="*/ 1207871 w 8732396"/>
              <a:gd name="connsiteY3" fmla="*/ 1520316 h 3291854"/>
              <a:gd name="connsiteX4" fmla="*/ 1474509 w 8732396"/>
              <a:gd name="connsiteY4" fmla="*/ 1721699 h 3291854"/>
              <a:gd name="connsiteX5" fmla="*/ 1762478 w 8732396"/>
              <a:gd name="connsiteY5" fmla="*/ 2682142 h 3291854"/>
              <a:gd name="connsiteX6" fmla="*/ 3119779 w 8732396"/>
              <a:gd name="connsiteY6" fmla="*/ 1704011 h 3291854"/>
              <a:gd name="connsiteX7" fmla="*/ 4891916 w 8732396"/>
              <a:gd name="connsiteY7" fmla="*/ 1706894 h 3291854"/>
              <a:gd name="connsiteX8" fmla="*/ 4952802 w 8732396"/>
              <a:gd name="connsiteY8" fmla="*/ 1660458 h 3291854"/>
              <a:gd name="connsiteX9" fmla="*/ 5052791 w 8732396"/>
              <a:gd name="connsiteY9" fmla="*/ 1425187 h 3291854"/>
              <a:gd name="connsiteX10" fmla="*/ 5399916 w 8732396"/>
              <a:gd name="connsiteY10" fmla="*/ 1595134 h 3291854"/>
              <a:gd name="connsiteX11" fmla="*/ 5664076 w 8732396"/>
              <a:gd name="connsiteY11" fmla="*/ 14 h 3291854"/>
              <a:gd name="connsiteX12" fmla="*/ 6070476 w 8732396"/>
              <a:gd name="connsiteY12" fmla="*/ 3291854 h 3291854"/>
              <a:gd name="connsiteX13" fmla="*/ 6314316 w 8732396"/>
              <a:gd name="connsiteY13" fmla="*/ 1666254 h 3291854"/>
              <a:gd name="connsiteX14" fmla="*/ 6631288 w 8732396"/>
              <a:gd name="connsiteY14" fmla="*/ 1936392 h 3291854"/>
              <a:gd name="connsiteX15" fmla="*/ 6927742 w 8732396"/>
              <a:gd name="connsiteY15" fmla="*/ 1198894 h 3291854"/>
              <a:gd name="connsiteX16" fmla="*/ 7134227 w 8732396"/>
              <a:gd name="connsiteY16" fmla="*/ 1583002 h 3291854"/>
              <a:gd name="connsiteX17" fmla="*/ 7269356 w 8732396"/>
              <a:gd name="connsiteY17" fmla="*/ 1666254 h 3291854"/>
              <a:gd name="connsiteX18" fmla="*/ 8732396 w 8732396"/>
              <a:gd name="connsiteY18" fmla="*/ 1666254 h 3291854"/>
              <a:gd name="connsiteX0" fmla="*/ 0 w 8732396"/>
              <a:gd name="connsiteY0" fmla="*/ 1706894 h 3291854"/>
              <a:gd name="connsiteX1" fmla="*/ 1009892 w 8732396"/>
              <a:gd name="connsiteY1" fmla="*/ 1707176 h 3291854"/>
              <a:gd name="connsiteX2" fmla="*/ 1075440 w 8732396"/>
              <a:gd name="connsiteY2" fmla="*/ 1655217 h 3291854"/>
              <a:gd name="connsiteX3" fmla="*/ 1207871 w 8732396"/>
              <a:gd name="connsiteY3" fmla="*/ 1520316 h 3291854"/>
              <a:gd name="connsiteX4" fmla="*/ 1474509 w 8732396"/>
              <a:gd name="connsiteY4" fmla="*/ 1721699 h 3291854"/>
              <a:gd name="connsiteX5" fmla="*/ 3119779 w 8732396"/>
              <a:gd name="connsiteY5" fmla="*/ 1704011 h 3291854"/>
              <a:gd name="connsiteX6" fmla="*/ 4891916 w 8732396"/>
              <a:gd name="connsiteY6" fmla="*/ 1706894 h 3291854"/>
              <a:gd name="connsiteX7" fmla="*/ 4952802 w 8732396"/>
              <a:gd name="connsiteY7" fmla="*/ 1660458 h 3291854"/>
              <a:gd name="connsiteX8" fmla="*/ 5052791 w 8732396"/>
              <a:gd name="connsiteY8" fmla="*/ 1425187 h 3291854"/>
              <a:gd name="connsiteX9" fmla="*/ 5399916 w 8732396"/>
              <a:gd name="connsiteY9" fmla="*/ 1595134 h 3291854"/>
              <a:gd name="connsiteX10" fmla="*/ 5664076 w 8732396"/>
              <a:gd name="connsiteY10" fmla="*/ 14 h 3291854"/>
              <a:gd name="connsiteX11" fmla="*/ 6070476 w 8732396"/>
              <a:gd name="connsiteY11" fmla="*/ 3291854 h 3291854"/>
              <a:gd name="connsiteX12" fmla="*/ 6314316 w 8732396"/>
              <a:gd name="connsiteY12" fmla="*/ 1666254 h 3291854"/>
              <a:gd name="connsiteX13" fmla="*/ 6631288 w 8732396"/>
              <a:gd name="connsiteY13" fmla="*/ 1936392 h 3291854"/>
              <a:gd name="connsiteX14" fmla="*/ 6927742 w 8732396"/>
              <a:gd name="connsiteY14" fmla="*/ 1198894 h 3291854"/>
              <a:gd name="connsiteX15" fmla="*/ 7134227 w 8732396"/>
              <a:gd name="connsiteY15" fmla="*/ 1583002 h 3291854"/>
              <a:gd name="connsiteX16" fmla="*/ 7269356 w 8732396"/>
              <a:gd name="connsiteY16" fmla="*/ 1666254 h 3291854"/>
              <a:gd name="connsiteX17" fmla="*/ 8732396 w 8732396"/>
              <a:gd name="connsiteY17" fmla="*/ 1666254 h 3291854"/>
              <a:gd name="connsiteX0" fmla="*/ 0 w 8732396"/>
              <a:gd name="connsiteY0" fmla="*/ 1706894 h 3291854"/>
              <a:gd name="connsiteX1" fmla="*/ 1009892 w 8732396"/>
              <a:gd name="connsiteY1" fmla="*/ 1707176 h 3291854"/>
              <a:gd name="connsiteX2" fmla="*/ 1075440 w 8732396"/>
              <a:gd name="connsiteY2" fmla="*/ 1655217 h 3291854"/>
              <a:gd name="connsiteX3" fmla="*/ 1207871 w 8732396"/>
              <a:gd name="connsiteY3" fmla="*/ 1520316 h 3291854"/>
              <a:gd name="connsiteX4" fmla="*/ 3119779 w 8732396"/>
              <a:gd name="connsiteY4" fmla="*/ 1704011 h 3291854"/>
              <a:gd name="connsiteX5" fmla="*/ 4891916 w 8732396"/>
              <a:gd name="connsiteY5" fmla="*/ 1706894 h 3291854"/>
              <a:gd name="connsiteX6" fmla="*/ 4952802 w 8732396"/>
              <a:gd name="connsiteY6" fmla="*/ 1660458 h 3291854"/>
              <a:gd name="connsiteX7" fmla="*/ 5052791 w 8732396"/>
              <a:gd name="connsiteY7" fmla="*/ 1425187 h 3291854"/>
              <a:gd name="connsiteX8" fmla="*/ 5399916 w 8732396"/>
              <a:gd name="connsiteY8" fmla="*/ 1595134 h 3291854"/>
              <a:gd name="connsiteX9" fmla="*/ 5664076 w 8732396"/>
              <a:gd name="connsiteY9" fmla="*/ 14 h 3291854"/>
              <a:gd name="connsiteX10" fmla="*/ 6070476 w 8732396"/>
              <a:gd name="connsiteY10" fmla="*/ 3291854 h 3291854"/>
              <a:gd name="connsiteX11" fmla="*/ 6314316 w 8732396"/>
              <a:gd name="connsiteY11" fmla="*/ 1666254 h 3291854"/>
              <a:gd name="connsiteX12" fmla="*/ 6631288 w 8732396"/>
              <a:gd name="connsiteY12" fmla="*/ 1936392 h 3291854"/>
              <a:gd name="connsiteX13" fmla="*/ 6927742 w 8732396"/>
              <a:gd name="connsiteY13" fmla="*/ 1198894 h 3291854"/>
              <a:gd name="connsiteX14" fmla="*/ 7134227 w 8732396"/>
              <a:gd name="connsiteY14" fmla="*/ 1583002 h 3291854"/>
              <a:gd name="connsiteX15" fmla="*/ 7269356 w 8732396"/>
              <a:gd name="connsiteY15" fmla="*/ 1666254 h 3291854"/>
              <a:gd name="connsiteX16" fmla="*/ 8732396 w 8732396"/>
              <a:gd name="connsiteY16" fmla="*/ 1666254 h 3291854"/>
              <a:gd name="connsiteX0" fmla="*/ 0 w 8732396"/>
              <a:gd name="connsiteY0" fmla="*/ 1706894 h 3291854"/>
              <a:gd name="connsiteX1" fmla="*/ 1009892 w 8732396"/>
              <a:gd name="connsiteY1" fmla="*/ 1707176 h 3291854"/>
              <a:gd name="connsiteX2" fmla="*/ 1075440 w 8732396"/>
              <a:gd name="connsiteY2" fmla="*/ 1655217 h 3291854"/>
              <a:gd name="connsiteX3" fmla="*/ 3119779 w 8732396"/>
              <a:gd name="connsiteY3" fmla="*/ 1704011 h 3291854"/>
              <a:gd name="connsiteX4" fmla="*/ 4891916 w 8732396"/>
              <a:gd name="connsiteY4" fmla="*/ 1706894 h 3291854"/>
              <a:gd name="connsiteX5" fmla="*/ 4952802 w 8732396"/>
              <a:gd name="connsiteY5" fmla="*/ 1660458 h 3291854"/>
              <a:gd name="connsiteX6" fmla="*/ 5052791 w 8732396"/>
              <a:gd name="connsiteY6" fmla="*/ 1425187 h 3291854"/>
              <a:gd name="connsiteX7" fmla="*/ 5399916 w 8732396"/>
              <a:gd name="connsiteY7" fmla="*/ 1595134 h 3291854"/>
              <a:gd name="connsiteX8" fmla="*/ 5664076 w 8732396"/>
              <a:gd name="connsiteY8" fmla="*/ 14 h 3291854"/>
              <a:gd name="connsiteX9" fmla="*/ 6070476 w 8732396"/>
              <a:gd name="connsiteY9" fmla="*/ 3291854 h 3291854"/>
              <a:gd name="connsiteX10" fmla="*/ 6314316 w 8732396"/>
              <a:gd name="connsiteY10" fmla="*/ 1666254 h 3291854"/>
              <a:gd name="connsiteX11" fmla="*/ 6631288 w 8732396"/>
              <a:gd name="connsiteY11" fmla="*/ 1936392 h 3291854"/>
              <a:gd name="connsiteX12" fmla="*/ 6927742 w 8732396"/>
              <a:gd name="connsiteY12" fmla="*/ 1198894 h 3291854"/>
              <a:gd name="connsiteX13" fmla="*/ 7134227 w 8732396"/>
              <a:gd name="connsiteY13" fmla="*/ 1583002 h 3291854"/>
              <a:gd name="connsiteX14" fmla="*/ 7269356 w 8732396"/>
              <a:gd name="connsiteY14" fmla="*/ 1666254 h 3291854"/>
              <a:gd name="connsiteX15" fmla="*/ 8732396 w 8732396"/>
              <a:gd name="connsiteY15" fmla="*/ 1666254 h 3291854"/>
              <a:gd name="connsiteX0" fmla="*/ 0 w 8732396"/>
              <a:gd name="connsiteY0" fmla="*/ 1706894 h 3291854"/>
              <a:gd name="connsiteX1" fmla="*/ 1009892 w 8732396"/>
              <a:gd name="connsiteY1" fmla="*/ 1707176 h 3291854"/>
              <a:gd name="connsiteX2" fmla="*/ 3119779 w 8732396"/>
              <a:gd name="connsiteY2" fmla="*/ 1704011 h 3291854"/>
              <a:gd name="connsiteX3" fmla="*/ 4891916 w 8732396"/>
              <a:gd name="connsiteY3" fmla="*/ 1706894 h 3291854"/>
              <a:gd name="connsiteX4" fmla="*/ 4952802 w 8732396"/>
              <a:gd name="connsiteY4" fmla="*/ 1660458 h 3291854"/>
              <a:gd name="connsiteX5" fmla="*/ 5052791 w 8732396"/>
              <a:gd name="connsiteY5" fmla="*/ 1425187 h 3291854"/>
              <a:gd name="connsiteX6" fmla="*/ 5399916 w 8732396"/>
              <a:gd name="connsiteY6" fmla="*/ 1595134 h 3291854"/>
              <a:gd name="connsiteX7" fmla="*/ 5664076 w 8732396"/>
              <a:gd name="connsiteY7" fmla="*/ 14 h 3291854"/>
              <a:gd name="connsiteX8" fmla="*/ 6070476 w 8732396"/>
              <a:gd name="connsiteY8" fmla="*/ 3291854 h 3291854"/>
              <a:gd name="connsiteX9" fmla="*/ 6314316 w 8732396"/>
              <a:gd name="connsiteY9" fmla="*/ 1666254 h 3291854"/>
              <a:gd name="connsiteX10" fmla="*/ 6631288 w 8732396"/>
              <a:gd name="connsiteY10" fmla="*/ 1936392 h 3291854"/>
              <a:gd name="connsiteX11" fmla="*/ 6927742 w 8732396"/>
              <a:gd name="connsiteY11" fmla="*/ 1198894 h 3291854"/>
              <a:gd name="connsiteX12" fmla="*/ 7134227 w 8732396"/>
              <a:gd name="connsiteY12" fmla="*/ 1583002 h 3291854"/>
              <a:gd name="connsiteX13" fmla="*/ 7269356 w 8732396"/>
              <a:gd name="connsiteY13" fmla="*/ 1666254 h 3291854"/>
              <a:gd name="connsiteX14" fmla="*/ 8732396 w 8732396"/>
              <a:gd name="connsiteY14" fmla="*/ 1666254 h 3291854"/>
              <a:gd name="connsiteX0" fmla="*/ 0 w 8732396"/>
              <a:gd name="connsiteY0" fmla="*/ 1706894 h 3291854"/>
              <a:gd name="connsiteX1" fmla="*/ 3119779 w 8732396"/>
              <a:gd name="connsiteY1" fmla="*/ 1704011 h 3291854"/>
              <a:gd name="connsiteX2" fmla="*/ 4891916 w 8732396"/>
              <a:gd name="connsiteY2" fmla="*/ 1706894 h 3291854"/>
              <a:gd name="connsiteX3" fmla="*/ 4952802 w 8732396"/>
              <a:gd name="connsiteY3" fmla="*/ 1660458 h 3291854"/>
              <a:gd name="connsiteX4" fmla="*/ 5052791 w 8732396"/>
              <a:gd name="connsiteY4" fmla="*/ 1425187 h 3291854"/>
              <a:gd name="connsiteX5" fmla="*/ 5399916 w 8732396"/>
              <a:gd name="connsiteY5" fmla="*/ 1595134 h 3291854"/>
              <a:gd name="connsiteX6" fmla="*/ 5664076 w 8732396"/>
              <a:gd name="connsiteY6" fmla="*/ 14 h 3291854"/>
              <a:gd name="connsiteX7" fmla="*/ 6070476 w 8732396"/>
              <a:gd name="connsiteY7" fmla="*/ 3291854 h 3291854"/>
              <a:gd name="connsiteX8" fmla="*/ 6314316 w 8732396"/>
              <a:gd name="connsiteY8" fmla="*/ 1666254 h 3291854"/>
              <a:gd name="connsiteX9" fmla="*/ 6631288 w 8732396"/>
              <a:gd name="connsiteY9" fmla="*/ 1936392 h 3291854"/>
              <a:gd name="connsiteX10" fmla="*/ 6927742 w 8732396"/>
              <a:gd name="connsiteY10" fmla="*/ 1198894 h 3291854"/>
              <a:gd name="connsiteX11" fmla="*/ 7134227 w 8732396"/>
              <a:gd name="connsiteY11" fmla="*/ 1583002 h 3291854"/>
              <a:gd name="connsiteX12" fmla="*/ 7269356 w 8732396"/>
              <a:gd name="connsiteY12" fmla="*/ 1666254 h 3291854"/>
              <a:gd name="connsiteX13" fmla="*/ 8732396 w 8732396"/>
              <a:gd name="connsiteY13" fmla="*/ 1666254 h 3291854"/>
              <a:gd name="connsiteX0" fmla="*/ 0 w 5612617"/>
              <a:gd name="connsiteY0" fmla="*/ 1704011 h 3291854"/>
              <a:gd name="connsiteX1" fmla="*/ 1772137 w 5612617"/>
              <a:gd name="connsiteY1" fmla="*/ 1706894 h 3291854"/>
              <a:gd name="connsiteX2" fmla="*/ 1833023 w 5612617"/>
              <a:gd name="connsiteY2" fmla="*/ 1660458 h 3291854"/>
              <a:gd name="connsiteX3" fmla="*/ 1933012 w 5612617"/>
              <a:gd name="connsiteY3" fmla="*/ 1425187 h 3291854"/>
              <a:gd name="connsiteX4" fmla="*/ 2280137 w 5612617"/>
              <a:gd name="connsiteY4" fmla="*/ 1595134 h 3291854"/>
              <a:gd name="connsiteX5" fmla="*/ 2544297 w 5612617"/>
              <a:gd name="connsiteY5" fmla="*/ 14 h 3291854"/>
              <a:gd name="connsiteX6" fmla="*/ 2950697 w 5612617"/>
              <a:gd name="connsiteY6" fmla="*/ 3291854 h 3291854"/>
              <a:gd name="connsiteX7" fmla="*/ 3194537 w 5612617"/>
              <a:gd name="connsiteY7" fmla="*/ 1666254 h 3291854"/>
              <a:gd name="connsiteX8" fmla="*/ 3511509 w 5612617"/>
              <a:gd name="connsiteY8" fmla="*/ 1936392 h 3291854"/>
              <a:gd name="connsiteX9" fmla="*/ 3807963 w 5612617"/>
              <a:gd name="connsiteY9" fmla="*/ 1198894 h 3291854"/>
              <a:gd name="connsiteX10" fmla="*/ 4014448 w 5612617"/>
              <a:gd name="connsiteY10" fmla="*/ 1583002 h 3291854"/>
              <a:gd name="connsiteX11" fmla="*/ 4149577 w 5612617"/>
              <a:gd name="connsiteY11" fmla="*/ 1666254 h 3291854"/>
              <a:gd name="connsiteX12" fmla="*/ 5612617 w 5612617"/>
              <a:gd name="connsiteY12" fmla="*/ 1666254 h 3291854"/>
              <a:gd name="connsiteX0" fmla="*/ 0 w 7254678"/>
              <a:gd name="connsiteY0" fmla="*/ 1704011 h 3291854"/>
              <a:gd name="connsiteX1" fmla="*/ 1772137 w 7254678"/>
              <a:gd name="connsiteY1" fmla="*/ 1706894 h 3291854"/>
              <a:gd name="connsiteX2" fmla="*/ 1833023 w 7254678"/>
              <a:gd name="connsiteY2" fmla="*/ 1660458 h 3291854"/>
              <a:gd name="connsiteX3" fmla="*/ 1933012 w 7254678"/>
              <a:gd name="connsiteY3" fmla="*/ 1425187 h 3291854"/>
              <a:gd name="connsiteX4" fmla="*/ 2280137 w 7254678"/>
              <a:gd name="connsiteY4" fmla="*/ 1595134 h 3291854"/>
              <a:gd name="connsiteX5" fmla="*/ 2544297 w 7254678"/>
              <a:gd name="connsiteY5" fmla="*/ 14 h 3291854"/>
              <a:gd name="connsiteX6" fmla="*/ 2950697 w 7254678"/>
              <a:gd name="connsiteY6" fmla="*/ 3291854 h 3291854"/>
              <a:gd name="connsiteX7" fmla="*/ 3194537 w 7254678"/>
              <a:gd name="connsiteY7" fmla="*/ 1666254 h 3291854"/>
              <a:gd name="connsiteX8" fmla="*/ 3511509 w 7254678"/>
              <a:gd name="connsiteY8" fmla="*/ 1936392 h 3291854"/>
              <a:gd name="connsiteX9" fmla="*/ 3807963 w 7254678"/>
              <a:gd name="connsiteY9" fmla="*/ 1198894 h 3291854"/>
              <a:gd name="connsiteX10" fmla="*/ 4014448 w 7254678"/>
              <a:gd name="connsiteY10" fmla="*/ 1583002 h 3291854"/>
              <a:gd name="connsiteX11" fmla="*/ 4149577 w 7254678"/>
              <a:gd name="connsiteY11" fmla="*/ 1666254 h 3291854"/>
              <a:gd name="connsiteX12" fmla="*/ 7254678 w 7254678"/>
              <a:gd name="connsiteY12" fmla="*/ 1666254 h 3291854"/>
              <a:gd name="connsiteX0" fmla="*/ 0 w 12436591"/>
              <a:gd name="connsiteY0" fmla="*/ 1704011 h 3291854"/>
              <a:gd name="connsiteX1" fmla="*/ 6954050 w 12436591"/>
              <a:gd name="connsiteY1" fmla="*/ 1706894 h 3291854"/>
              <a:gd name="connsiteX2" fmla="*/ 7014936 w 12436591"/>
              <a:gd name="connsiteY2" fmla="*/ 1660458 h 3291854"/>
              <a:gd name="connsiteX3" fmla="*/ 7114925 w 12436591"/>
              <a:gd name="connsiteY3" fmla="*/ 1425187 h 3291854"/>
              <a:gd name="connsiteX4" fmla="*/ 7462050 w 12436591"/>
              <a:gd name="connsiteY4" fmla="*/ 1595134 h 3291854"/>
              <a:gd name="connsiteX5" fmla="*/ 7726210 w 12436591"/>
              <a:gd name="connsiteY5" fmla="*/ 14 h 3291854"/>
              <a:gd name="connsiteX6" fmla="*/ 8132610 w 12436591"/>
              <a:gd name="connsiteY6" fmla="*/ 3291854 h 3291854"/>
              <a:gd name="connsiteX7" fmla="*/ 8376450 w 12436591"/>
              <a:gd name="connsiteY7" fmla="*/ 1666254 h 3291854"/>
              <a:gd name="connsiteX8" fmla="*/ 8693422 w 12436591"/>
              <a:gd name="connsiteY8" fmla="*/ 1936392 h 3291854"/>
              <a:gd name="connsiteX9" fmla="*/ 8989876 w 12436591"/>
              <a:gd name="connsiteY9" fmla="*/ 1198894 h 3291854"/>
              <a:gd name="connsiteX10" fmla="*/ 9196361 w 12436591"/>
              <a:gd name="connsiteY10" fmla="*/ 1583002 h 3291854"/>
              <a:gd name="connsiteX11" fmla="*/ 9331490 w 12436591"/>
              <a:gd name="connsiteY11" fmla="*/ 1666254 h 3291854"/>
              <a:gd name="connsiteX12" fmla="*/ 12436591 w 12436591"/>
              <a:gd name="connsiteY12" fmla="*/ 1666254 h 3291854"/>
              <a:gd name="connsiteX0" fmla="*/ 0 w 21863817"/>
              <a:gd name="connsiteY0" fmla="*/ 1729165 h 3291854"/>
              <a:gd name="connsiteX1" fmla="*/ 16381276 w 21863817"/>
              <a:gd name="connsiteY1" fmla="*/ 1706894 h 3291854"/>
              <a:gd name="connsiteX2" fmla="*/ 16442162 w 21863817"/>
              <a:gd name="connsiteY2" fmla="*/ 1660458 h 3291854"/>
              <a:gd name="connsiteX3" fmla="*/ 16542151 w 21863817"/>
              <a:gd name="connsiteY3" fmla="*/ 1425187 h 3291854"/>
              <a:gd name="connsiteX4" fmla="*/ 16889276 w 21863817"/>
              <a:gd name="connsiteY4" fmla="*/ 1595134 h 3291854"/>
              <a:gd name="connsiteX5" fmla="*/ 17153436 w 21863817"/>
              <a:gd name="connsiteY5" fmla="*/ 14 h 3291854"/>
              <a:gd name="connsiteX6" fmla="*/ 17559836 w 21863817"/>
              <a:gd name="connsiteY6" fmla="*/ 3291854 h 3291854"/>
              <a:gd name="connsiteX7" fmla="*/ 17803676 w 21863817"/>
              <a:gd name="connsiteY7" fmla="*/ 1666254 h 3291854"/>
              <a:gd name="connsiteX8" fmla="*/ 18120648 w 21863817"/>
              <a:gd name="connsiteY8" fmla="*/ 1936392 h 3291854"/>
              <a:gd name="connsiteX9" fmla="*/ 18417102 w 21863817"/>
              <a:gd name="connsiteY9" fmla="*/ 1198894 h 3291854"/>
              <a:gd name="connsiteX10" fmla="*/ 18623587 w 21863817"/>
              <a:gd name="connsiteY10" fmla="*/ 1583002 h 3291854"/>
              <a:gd name="connsiteX11" fmla="*/ 18758716 w 21863817"/>
              <a:gd name="connsiteY11" fmla="*/ 1666254 h 3291854"/>
              <a:gd name="connsiteX12" fmla="*/ 21863817 w 21863817"/>
              <a:gd name="connsiteY12" fmla="*/ 1666254 h 3291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1863817" h="3291854">
                <a:moveTo>
                  <a:pt x="0" y="1729165"/>
                </a:moveTo>
                <a:lnTo>
                  <a:pt x="16381276" y="1706894"/>
                </a:lnTo>
                <a:cubicBezTo>
                  <a:pt x="16420161" y="1703189"/>
                  <a:pt x="16428683" y="1685625"/>
                  <a:pt x="16442162" y="1660458"/>
                </a:cubicBezTo>
                <a:cubicBezTo>
                  <a:pt x="16455641" y="1635291"/>
                  <a:pt x="16465410" y="1435268"/>
                  <a:pt x="16542151" y="1425187"/>
                </a:cubicBezTo>
                <a:cubicBezTo>
                  <a:pt x="16618892" y="1415107"/>
                  <a:pt x="16787395" y="1832663"/>
                  <a:pt x="16889276" y="1595134"/>
                </a:cubicBezTo>
                <a:cubicBezTo>
                  <a:pt x="16991157" y="1357605"/>
                  <a:pt x="17028634" y="-5150"/>
                  <a:pt x="17153436" y="14"/>
                </a:cubicBezTo>
                <a:cubicBezTo>
                  <a:pt x="17278238" y="5178"/>
                  <a:pt x="17446559" y="3291535"/>
                  <a:pt x="17559836" y="3291854"/>
                </a:cubicBezTo>
                <a:cubicBezTo>
                  <a:pt x="17673113" y="3292173"/>
                  <a:pt x="17710207" y="1892164"/>
                  <a:pt x="17803676" y="1666254"/>
                </a:cubicBezTo>
                <a:cubicBezTo>
                  <a:pt x="17897145" y="1440344"/>
                  <a:pt x="18018410" y="2014285"/>
                  <a:pt x="18120648" y="1936392"/>
                </a:cubicBezTo>
                <a:cubicBezTo>
                  <a:pt x="18222886" y="1858499"/>
                  <a:pt x="18333279" y="1257792"/>
                  <a:pt x="18417102" y="1198894"/>
                </a:cubicBezTo>
                <a:cubicBezTo>
                  <a:pt x="18500925" y="1139996"/>
                  <a:pt x="18590856" y="1536575"/>
                  <a:pt x="18623587" y="1583002"/>
                </a:cubicBezTo>
                <a:cubicBezTo>
                  <a:pt x="18656318" y="1629429"/>
                  <a:pt x="18692447" y="1661255"/>
                  <a:pt x="18758716" y="1666254"/>
                </a:cubicBezTo>
                <a:lnTo>
                  <a:pt x="21863817" y="1666254"/>
                </a:lnTo>
              </a:path>
            </a:pathLst>
          </a:custGeom>
          <a:ln w="38100" cap="rnd">
            <a:solidFill>
              <a:srgbClr val="00E7E2"/>
            </a:solidFill>
          </a:ln>
          <a:effectLst>
            <a:outerShdw blurRad="88900" algn="ctr" rotWithShape="0">
              <a:srgbClr val="01FFFF"/>
            </a:outerShdw>
          </a:effectLst>
        </p:spPr>
        <p:style>
          <a:lnRef idx="1">
            <a:schemeClr val="dk1"/>
          </a:lnRef>
          <a:fillRef idx="0">
            <a:schemeClr val="dk1"/>
          </a:fillRef>
          <a:effectRef idx="0">
            <a:schemeClr val="dk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
        <p:nvSpPr>
          <p:cNvPr id="5" name="Oval 4"/>
          <p:cNvSpPr/>
          <p:nvPr/>
        </p:nvSpPr>
        <p:spPr>
          <a:xfrm>
            <a:off x="-115051" y="6096000"/>
            <a:ext cx="91440" cy="91440"/>
          </a:xfrm>
          <a:prstGeom prst="ellipse">
            <a:avLst/>
          </a:prstGeom>
          <a:solidFill>
            <a:srgbClr val="69FFFF"/>
          </a:solidFill>
          <a:ln w="38100" cap="rnd">
            <a:solidFill>
              <a:srgbClr val="69FFFF"/>
            </a:solidFill>
          </a:ln>
          <a:effectLst>
            <a:outerShdw blurRad="88900" algn="ctr" rotWithShape="0">
              <a:srgbClr val="01FFFF"/>
            </a:outerShdw>
          </a:effectLst>
        </p:spPr>
        <p:style>
          <a:lnRef idx="1">
            <a:schemeClr val="dk1"/>
          </a:lnRef>
          <a:fillRef idx="0">
            <a:schemeClr val="dk1"/>
          </a:fillRef>
          <a:effectRef idx="0">
            <a:schemeClr val="dk1"/>
          </a:effectRef>
          <a:fontRef idx="minor">
            <a:schemeClr val="tx1"/>
          </a:fontRef>
        </p:style>
        <p:txBody>
          <a:bodyPr rtlCol="0" anchor="ctr"/>
          <a:lstStyle/>
          <a:p>
            <a:pPr algn="ctr"/>
            <a:endParaRPr lang="en-US">
              <a:solidFill>
                <a:schemeClr val="tx1"/>
              </a:solidFill>
            </a:endParaRPr>
          </a:p>
        </p:txBody>
      </p:sp>
      <p:sp>
        <p:nvSpPr>
          <p:cNvPr id="7" name="Rectangle 6"/>
          <p:cNvSpPr/>
          <p:nvPr/>
        </p:nvSpPr>
        <p:spPr>
          <a:xfrm>
            <a:off x="0" y="1600200"/>
            <a:ext cx="9144000" cy="3539430"/>
          </a:xfrm>
          <a:prstGeom prst="rect">
            <a:avLst/>
          </a:prstGeom>
        </p:spPr>
        <p:txBody>
          <a:bodyPr wrap="square">
            <a:spAutoFit/>
          </a:bodyPr>
          <a:lstStyle/>
          <a:p>
            <a:pPr marL="457200" indent="-457200">
              <a:buFont typeface="Arial" panose="020B0604020202020204" pitchFamily="34" charset="0"/>
              <a:buChar char="•"/>
            </a:pPr>
            <a:r>
              <a:rPr lang="en-IN" sz="2800" b="1" dirty="0" smtClean="0">
                <a:solidFill>
                  <a:schemeClr val="bg2"/>
                </a:solidFill>
                <a:latin typeface="Bodoni MT" panose="02070603080606020203" pitchFamily="18" charset="0"/>
              </a:rPr>
              <a:t>What Is Cardiothoracic Surgery?</a:t>
            </a:r>
          </a:p>
          <a:p>
            <a:pPr marL="457200" indent="-457200">
              <a:buFont typeface="Arial" panose="020B0604020202020204" pitchFamily="34" charset="0"/>
              <a:buChar char="•"/>
            </a:pPr>
            <a:r>
              <a:rPr lang="en-IN" sz="2800" b="1" dirty="0" smtClean="0">
                <a:solidFill>
                  <a:schemeClr val="bg2"/>
                </a:solidFill>
                <a:latin typeface="Bodoni MT" panose="02070603080606020203" pitchFamily="18" charset="0"/>
              </a:rPr>
              <a:t>Why Is Cardiothoracic Surgery Important?</a:t>
            </a:r>
          </a:p>
          <a:p>
            <a:pPr marL="457200" indent="-457200">
              <a:buFont typeface="Arial" panose="020B0604020202020204" pitchFamily="34" charset="0"/>
              <a:buChar char="•"/>
            </a:pPr>
            <a:r>
              <a:rPr lang="en-IN" sz="2800" b="1" dirty="0" smtClean="0">
                <a:solidFill>
                  <a:schemeClr val="bg2"/>
                </a:solidFill>
                <a:latin typeface="Bodoni MT" panose="02070603080606020203" pitchFamily="18" charset="0"/>
              </a:rPr>
              <a:t>What Are The Risks Involved?</a:t>
            </a:r>
          </a:p>
          <a:p>
            <a:pPr marL="457200" indent="-457200">
              <a:buFont typeface="Arial" panose="020B0604020202020204" pitchFamily="34" charset="0"/>
              <a:buChar char="•"/>
            </a:pPr>
            <a:r>
              <a:rPr lang="en-IN" sz="2800" b="1" dirty="0" smtClean="0">
                <a:solidFill>
                  <a:schemeClr val="bg2"/>
                </a:solidFill>
                <a:latin typeface="Bodoni MT" panose="02070603080606020203" pitchFamily="18" charset="0"/>
              </a:rPr>
              <a:t>What Is The Cost Of Cardiothoracic Surgery?</a:t>
            </a:r>
          </a:p>
          <a:p>
            <a:pPr marL="457200" indent="-457200">
              <a:buFont typeface="Arial" panose="020B0604020202020204" pitchFamily="34" charset="0"/>
              <a:buChar char="•"/>
            </a:pPr>
            <a:r>
              <a:rPr lang="en-US" sz="2800" b="1" dirty="0" smtClean="0">
                <a:solidFill>
                  <a:schemeClr val="bg2"/>
                </a:solidFill>
                <a:latin typeface="Bodoni MT" panose="02070603080606020203" pitchFamily="18" charset="0"/>
              </a:rPr>
              <a:t>Dr. </a:t>
            </a:r>
            <a:r>
              <a:rPr lang="en-US" sz="2800" b="1" dirty="0" err="1" smtClean="0">
                <a:solidFill>
                  <a:schemeClr val="bg2"/>
                </a:solidFill>
                <a:latin typeface="Bodoni MT" panose="02070603080606020203" pitchFamily="18" charset="0"/>
              </a:rPr>
              <a:t>Girinath</a:t>
            </a:r>
            <a:r>
              <a:rPr lang="en-US" sz="2800" b="1" dirty="0" smtClean="0">
                <a:solidFill>
                  <a:schemeClr val="bg2"/>
                </a:solidFill>
                <a:latin typeface="Bodoni MT" panose="02070603080606020203" pitchFamily="18" charset="0"/>
              </a:rPr>
              <a:t> M R, Best Cardio Thoracic Surgeon, India</a:t>
            </a:r>
          </a:p>
          <a:p>
            <a:pPr marL="457200" indent="-457200">
              <a:buFont typeface="Arial" panose="020B0604020202020204" pitchFamily="34" charset="0"/>
              <a:buChar char="•"/>
            </a:pPr>
            <a:r>
              <a:rPr lang="en-IN" sz="2800" b="1" dirty="0" smtClean="0">
                <a:solidFill>
                  <a:schemeClr val="bg2"/>
                </a:solidFill>
                <a:latin typeface="Bodoni MT" panose="02070603080606020203" pitchFamily="18" charset="0"/>
              </a:rPr>
              <a:t>Work Experience Of </a:t>
            </a:r>
            <a:r>
              <a:rPr lang="en-US" sz="2800" b="1" dirty="0" smtClean="0">
                <a:solidFill>
                  <a:schemeClr val="bg2"/>
                </a:solidFill>
                <a:latin typeface="Bodoni MT" panose="02070603080606020203" pitchFamily="18" charset="0"/>
              </a:rPr>
              <a:t>Dr. </a:t>
            </a:r>
            <a:r>
              <a:rPr lang="en-US" sz="2800" b="1" dirty="0" err="1" smtClean="0">
                <a:solidFill>
                  <a:schemeClr val="bg2"/>
                </a:solidFill>
                <a:latin typeface="Bodoni MT" panose="02070603080606020203" pitchFamily="18" charset="0"/>
              </a:rPr>
              <a:t>Girinath</a:t>
            </a:r>
            <a:r>
              <a:rPr lang="en-US" sz="2800" b="1" dirty="0" smtClean="0">
                <a:solidFill>
                  <a:schemeClr val="bg2"/>
                </a:solidFill>
                <a:latin typeface="Bodoni MT" panose="02070603080606020203" pitchFamily="18" charset="0"/>
              </a:rPr>
              <a:t> M R</a:t>
            </a:r>
            <a:endParaRPr lang="en-IN" sz="2800" b="1" dirty="0" smtClean="0">
              <a:solidFill>
                <a:schemeClr val="bg2"/>
              </a:solidFill>
              <a:latin typeface="Bodoni MT" panose="02070603080606020203" pitchFamily="18" charset="0"/>
            </a:endParaRPr>
          </a:p>
          <a:p>
            <a:pPr marL="457200" indent="-457200">
              <a:buFont typeface="Arial" panose="020B0604020202020204" pitchFamily="34" charset="0"/>
              <a:buChar char="•"/>
            </a:pPr>
            <a:r>
              <a:rPr lang="en-IN" sz="2800" b="1" dirty="0" smtClean="0">
                <a:solidFill>
                  <a:schemeClr val="bg2"/>
                </a:solidFill>
                <a:latin typeface="Bodoni MT" panose="02070603080606020203" pitchFamily="18" charset="0"/>
              </a:rPr>
              <a:t>Specialization Of </a:t>
            </a:r>
            <a:r>
              <a:rPr lang="en-US" sz="2800" b="1" dirty="0" smtClean="0">
                <a:solidFill>
                  <a:schemeClr val="bg2"/>
                </a:solidFill>
                <a:latin typeface="Bodoni MT" panose="02070603080606020203" pitchFamily="18" charset="0"/>
              </a:rPr>
              <a:t>Dr. </a:t>
            </a:r>
            <a:r>
              <a:rPr lang="en-US" sz="2800" b="1" dirty="0" err="1" smtClean="0">
                <a:solidFill>
                  <a:schemeClr val="bg2"/>
                </a:solidFill>
                <a:latin typeface="Bodoni MT" panose="02070603080606020203" pitchFamily="18" charset="0"/>
              </a:rPr>
              <a:t>Girinath</a:t>
            </a:r>
            <a:r>
              <a:rPr lang="en-US" sz="2800" b="1" dirty="0" smtClean="0">
                <a:solidFill>
                  <a:schemeClr val="bg2"/>
                </a:solidFill>
                <a:latin typeface="Bodoni MT" panose="02070603080606020203" pitchFamily="18" charset="0"/>
              </a:rPr>
              <a:t> M R</a:t>
            </a:r>
            <a:endParaRPr lang="en-IN" sz="2800" b="1" dirty="0" smtClean="0">
              <a:solidFill>
                <a:schemeClr val="bg2"/>
              </a:solidFill>
              <a:latin typeface="Bodoni MT" panose="02070603080606020203" pitchFamily="18" charset="0"/>
            </a:endParaRPr>
          </a:p>
          <a:p>
            <a:pPr marL="457200" indent="-457200">
              <a:buFont typeface="Arial" panose="020B0604020202020204" pitchFamily="34" charset="0"/>
              <a:buChar char="•"/>
            </a:pPr>
            <a:r>
              <a:rPr lang="en-IN" sz="2800" b="1" dirty="0" smtClean="0">
                <a:solidFill>
                  <a:schemeClr val="bg2"/>
                </a:solidFill>
                <a:latin typeface="Bodoni MT" panose="02070603080606020203" pitchFamily="18" charset="0"/>
              </a:rPr>
              <a:t>Appoint With Famous </a:t>
            </a:r>
            <a:r>
              <a:rPr lang="en-US" sz="2800" b="1" dirty="0" smtClean="0">
                <a:solidFill>
                  <a:schemeClr val="bg2"/>
                </a:solidFill>
                <a:latin typeface="Bodoni MT" panose="02070603080606020203" pitchFamily="18" charset="0"/>
              </a:rPr>
              <a:t>Cardio Thoracic Surgeon</a:t>
            </a:r>
            <a:r>
              <a:rPr lang="en-IN" sz="2800" b="1" dirty="0" smtClean="0">
                <a:solidFill>
                  <a:schemeClr val="bg2"/>
                </a:solidFill>
                <a:latin typeface="Bodoni MT" panose="02070603080606020203" pitchFamily="18" charset="0"/>
              </a:rPr>
              <a:t> In India</a:t>
            </a:r>
            <a:endParaRPr lang="en-IN" sz="2800" b="1" dirty="0">
              <a:solidFill>
                <a:schemeClr val="bg2"/>
              </a:solidFill>
              <a:latin typeface="Bodoni MT" panose="02070603080606020203" pitchFamily="18" charset="0"/>
            </a:endParaRPr>
          </a:p>
        </p:txBody>
      </p:sp>
      <p:sp>
        <p:nvSpPr>
          <p:cNvPr id="8" name="Rectangle 7"/>
          <p:cNvSpPr/>
          <p:nvPr/>
        </p:nvSpPr>
        <p:spPr>
          <a:xfrm>
            <a:off x="0" y="6189131"/>
            <a:ext cx="4754828" cy="707886"/>
          </a:xfrm>
          <a:prstGeom prst="rect">
            <a:avLst/>
          </a:prstGeom>
        </p:spPr>
        <p:txBody>
          <a:bodyPr wrap="none">
            <a:spAutoFit/>
          </a:bodyPr>
          <a:lstStyle/>
          <a:p>
            <a:r>
              <a:rPr lang="en-IN" sz="2000" b="1" dirty="0" smtClean="0">
                <a:latin typeface="Times New Roman" panose="02020603050405020304" pitchFamily="18" charset="0"/>
                <a:cs typeface="Times New Roman" panose="02020603050405020304" pitchFamily="18" charset="0"/>
              </a:rPr>
              <a:t>dr.girinath@indiacardiacsurgerysite.com</a:t>
            </a:r>
          </a:p>
          <a:p>
            <a:r>
              <a:rPr lang="en-IN" sz="2000" b="1" dirty="0">
                <a:latin typeface="Times New Roman" panose="02020603050405020304" pitchFamily="18" charset="0"/>
                <a:cs typeface="Times New Roman" panose="02020603050405020304" pitchFamily="18" charset="0"/>
              </a:rPr>
              <a:t>+91 - </a:t>
            </a:r>
            <a:r>
              <a:rPr lang="en-IN" sz="2000" b="1" dirty="0" smtClean="0">
                <a:latin typeface="Times New Roman" panose="02020603050405020304" pitchFamily="18" charset="0"/>
                <a:cs typeface="Times New Roman" panose="02020603050405020304" pitchFamily="18" charset="0"/>
              </a:rPr>
              <a:t>9765025331</a:t>
            </a:r>
            <a:endParaRPr lang="en-IN" sz="20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837771709"/>
      </p:ext>
    </p:extLst>
  </p:cSld>
  <p:clrMapOvr>
    <a:masterClrMapping/>
  </p:clrMapOvr>
  <mc:AlternateContent xmlns:mc="http://schemas.openxmlformats.org/markup-compatibility/2006">
    <mc:Choice xmlns:p14="http://schemas.microsoft.com/office/powerpoint/2010/main" Requires="p14">
      <p:transition spd="slow" p14:dur="1500" advClick="0" advTm="5000">
        <p14:window dir="vert"/>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path" presetSubtype="0" repeatCount="indefinite" accel="50000" decel="50000" fill="hold" grpId="0" nodeType="withEffect">
                                  <p:stCondLst>
                                    <p:cond delay="0"/>
                                  </p:stCondLst>
                                  <p:childTnLst>
                                    <p:animMotion origin="layout" path="M 0.00747 0.00162 L 0.76198 -0.00116 L 0.76684 -0.0259 L 0.78125 -0.00463 L 0.78507 -0.01457 L 0.79653 -0.13529 L 0.81476 0.12211 L 0.82778 -0.00925 L 0.84063 0.01758 L 0.85538 -0.04371 L 0.86719 -0.00625 L 0.87986 -0.00509 L 1.01268 -0.00463 " pathEditMode="relative" rAng="0" ptsTypes="AAAAAAAAAAAAA">
                                      <p:cBhvr>
                                        <p:cTn id="6" dur="1750" fill="hold"/>
                                        <p:tgtEl>
                                          <p:spTgt spid="5"/>
                                        </p:tgtEl>
                                        <p:attrNameLst>
                                          <p:attrName>ppt_x</p:attrName>
                                          <p:attrName>ppt_y</p:attrName>
                                        </p:attrNameLst>
                                      </p:cBhvr>
                                      <p:rCtr x="50260" y="-833"/>
                                    </p:animMotion>
                                  </p:childTnLst>
                                </p:cTn>
                              </p:par>
                              <p:par>
                                <p:cTn id="7" presetID="6" presetClass="emph" presetSubtype="0" repeatCount="indefinite" autoRev="1" fill="hold" grpId="0" nodeType="withEffect">
                                  <p:stCondLst>
                                    <p:cond delay="0"/>
                                  </p:stCondLst>
                                  <p:childTnLst>
                                    <p:animScale>
                                      <p:cBhvr>
                                        <p:cTn id="8" dur="300" fill="hold"/>
                                        <p:tgtEl>
                                          <p:spTgt spid="3"/>
                                        </p:tgtEl>
                                      </p:cBhvr>
                                      <p:by x="110000" y="11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71448"/>
            <a:ext cx="9144000" cy="1047752"/>
          </a:xfrm>
          <a:solidFill>
            <a:srgbClr val="1FC9C5"/>
          </a:solidFill>
        </p:spPr>
        <p:txBody>
          <a:bodyPr>
            <a:normAutofit/>
          </a:bodyPr>
          <a:lstStyle/>
          <a:p>
            <a:r>
              <a:rPr lang="en-IN" sz="3200" dirty="0">
                <a:latin typeface="Algerian" panose="04020705040A02060702" pitchFamily="82" charset="0"/>
              </a:rPr>
              <a:t>What Is Cardiothoracic surgery</a:t>
            </a:r>
            <a:r>
              <a:rPr lang="en-IN" sz="3200" dirty="0" smtClean="0">
                <a:latin typeface="Algerian" panose="04020705040A02060702" pitchFamily="82" charset="0"/>
              </a:rPr>
              <a:t>?</a:t>
            </a:r>
            <a:endParaRPr lang="en-IN" sz="3200" dirty="0">
              <a:latin typeface="Algerian" panose="04020705040A02060702" pitchFamily="82" charset="0"/>
            </a:endParaRPr>
          </a:p>
        </p:txBody>
      </p:sp>
      <p:sp>
        <p:nvSpPr>
          <p:cNvPr id="3" name="TextBox 2"/>
          <p:cNvSpPr txBox="1"/>
          <p:nvPr/>
        </p:nvSpPr>
        <p:spPr>
          <a:xfrm>
            <a:off x="1828800" y="1371601"/>
            <a:ext cx="7315200" cy="3554819"/>
          </a:xfrm>
          <a:prstGeom prst="rect">
            <a:avLst/>
          </a:prstGeom>
          <a:noFill/>
        </p:spPr>
        <p:txBody>
          <a:bodyPr wrap="square" rtlCol="0">
            <a:spAutoFit/>
          </a:bodyPr>
          <a:lstStyle/>
          <a:p>
            <a:pPr algn="just"/>
            <a:r>
              <a:rPr lang="en-IN" sz="2500" dirty="0">
                <a:latin typeface="Times New Roman" panose="02020603050405020304" pitchFamily="18" charset="0"/>
                <a:cs typeface="Times New Roman" panose="02020603050405020304" pitchFamily="18" charset="0"/>
              </a:rPr>
              <a:t>Cardiac surgery, or cardiovascular surgery, is surgery on the heart or great vessels performed by cardiac surgeons. It is often used to treat complications of ischemic heart disease (for example, with coronary artery bypass grafting); to correct congenital heart disease; or to treat valvular heart disease from various causes, including endocarditis, rheumatic heart disease, and atherosclerosis. It also includes heart transplantation</a:t>
            </a:r>
            <a:r>
              <a:rPr lang="en-IN" sz="2500" dirty="0" smtClean="0">
                <a:latin typeface="Times New Roman" panose="02020603050405020304" pitchFamily="18" charset="0"/>
                <a:cs typeface="Times New Roman" panose="02020603050405020304" pitchFamily="18" charset="0"/>
              </a:rPr>
              <a:t>.</a:t>
            </a:r>
            <a:endParaRPr lang="en-IN" sz="2500" dirty="0">
              <a:latin typeface="Times New Roman" panose="02020603050405020304" pitchFamily="18" charset="0"/>
              <a:cs typeface="Times New Roman" panose="02020603050405020304" pitchFamily="18" charset="0"/>
            </a:endParaRPr>
          </a:p>
        </p:txBody>
      </p:sp>
      <p:pic>
        <p:nvPicPr>
          <p:cNvPr id="4098" name="Picture 2" descr="Related imag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848600" y="152400"/>
            <a:ext cx="1295400" cy="1143000"/>
          </a:xfrm>
          <a:prstGeom prst="rect">
            <a:avLst/>
          </a:prstGeom>
          <a:noFill/>
          <a:extLst>
            <a:ext uri="{909E8E84-426E-40DD-AFC4-6F175D3DCCD1}">
              <a14:hiddenFill xmlns:a14="http://schemas.microsoft.com/office/drawing/2010/main">
                <a:solidFill>
                  <a:srgbClr val="FFFFFF"/>
                </a:solidFill>
              </a14:hiddenFill>
            </a:ext>
          </a:extLst>
        </p:spPr>
      </p:pic>
      <p:sp>
        <p:nvSpPr>
          <p:cNvPr id="10" name="Freeform 9"/>
          <p:cNvSpPr/>
          <p:nvPr/>
        </p:nvSpPr>
        <p:spPr>
          <a:xfrm>
            <a:off x="6190034" y="4724400"/>
            <a:ext cx="2298886" cy="1885948"/>
          </a:xfrm>
          <a:custGeom>
            <a:avLst/>
            <a:gdLst>
              <a:gd name="connsiteX0" fmla="*/ 2074460 w 4148919"/>
              <a:gd name="connsiteY0" fmla="*/ 368490 h 3425589"/>
              <a:gd name="connsiteX1" fmla="*/ 3098042 w 4148919"/>
              <a:gd name="connsiteY1" fmla="*/ 0 h 3425589"/>
              <a:gd name="connsiteX2" fmla="*/ 4148919 w 4148919"/>
              <a:gd name="connsiteY2" fmla="*/ 846162 h 3425589"/>
              <a:gd name="connsiteX3" fmla="*/ 3234519 w 4148919"/>
              <a:gd name="connsiteY3" fmla="*/ 2756848 h 3425589"/>
              <a:gd name="connsiteX4" fmla="*/ 2074460 w 4148919"/>
              <a:gd name="connsiteY4" fmla="*/ 3425589 h 3425589"/>
              <a:gd name="connsiteX5" fmla="*/ 941695 w 4148919"/>
              <a:gd name="connsiteY5" fmla="*/ 2784144 h 3425589"/>
              <a:gd name="connsiteX6" fmla="*/ 0 w 4148919"/>
              <a:gd name="connsiteY6" fmla="*/ 846162 h 3425589"/>
              <a:gd name="connsiteX7" fmla="*/ 1132764 w 4148919"/>
              <a:gd name="connsiteY7" fmla="*/ 0 h 3425589"/>
              <a:gd name="connsiteX8" fmla="*/ 2074460 w 4148919"/>
              <a:gd name="connsiteY8" fmla="*/ 368490 h 3425589"/>
              <a:gd name="connsiteX0" fmla="*/ 2074460 w 4148919"/>
              <a:gd name="connsiteY0" fmla="*/ 368517 h 3425616"/>
              <a:gd name="connsiteX1" fmla="*/ 3098042 w 4148919"/>
              <a:gd name="connsiteY1" fmla="*/ 27 h 3425616"/>
              <a:gd name="connsiteX2" fmla="*/ 4148919 w 4148919"/>
              <a:gd name="connsiteY2" fmla="*/ 846189 h 3425616"/>
              <a:gd name="connsiteX3" fmla="*/ 3234519 w 4148919"/>
              <a:gd name="connsiteY3" fmla="*/ 2756875 h 3425616"/>
              <a:gd name="connsiteX4" fmla="*/ 2074460 w 4148919"/>
              <a:gd name="connsiteY4" fmla="*/ 3425616 h 3425616"/>
              <a:gd name="connsiteX5" fmla="*/ 941695 w 4148919"/>
              <a:gd name="connsiteY5" fmla="*/ 2784171 h 3425616"/>
              <a:gd name="connsiteX6" fmla="*/ 0 w 4148919"/>
              <a:gd name="connsiteY6" fmla="*/ 846189 h 3425616"/>
              <a:gd name="connsiteX7" fmla="*/ 1132764 w 4148919"/>
              <a:gd name="connsiteY7" fmla="*/ 27 h 3425616"/>
              <a:gd name="connsiteX8" fmla="*/ 2074460 w 4148919"/>
              <a:gd name="connsiteY8" fmla="*/ 368517 h 3425616"/>
              <a:gd name="connsiteX0" fmla="*/ 2074460 w 4167351"/>
              <a:gd name="connsiteY0" fmla="*/ 368527 h 3425626"/>
              <a:gd name="connsiteX1" fmla="*/ 3098042 w 4167351"/>
              <a:gd name="connsiteY1" fmla="*/ 37 h 3425626"/>
              <a:gd name="connsiteX2" fmla="*/ 4148919 w 4167351"/>
              <a:gd name="connsiteY2" fmla="*/ 846199 h 3425626"/>
              <a:gd name="connsiteX3" fmla="*/ 3234519 w 4167351"/>
              <a:gd name="connsiteY3" fmla="*/ 2756885 h 3425626"/>
              <a:gd name="connsiteX4" fmla="*/ 2074460 w 4167351"/>
              <a:gd name="connsiteY4" fmla="*/ 3425626 h 3425626"/>
              <a:gd name="connsiteX5" fmla="*/ 941695 w 4167351"/>
              <a:gd name="connsiteY5" fmla="*/ 2784181 h 3425626"/>
              <a:gd name="connsiteX6" fmla="*/ 0 w 4167351"/>
              <a:gd name="connsiteY6" fmla="*/ 846199 h 3425626"/>
              <a:gd name="connsiteX7" fmla="*/ 1132764 w 4167351"/>
              <a:gd name="connsiteY7" fmla="*/ 37 h 3425626"/>
              <a:gd name="connsiteX8" fmla="*/ 2074460 w 4167351"/>
              <a:gd name="connsiteY8" fmla="*/ 368527 h 3425626"/>
              <a:gd name="connsiteX0" fmla="*/ 2074460 w 4180157"/>
              <a:gd name="connsiteY0" fmla="*/ 368527 h 3425626"/>
              <a:gd name="connsiteX1" fmla="*/ 3098042 w 4180157"/>
              <a:gd name="connsiteY1" fmla="*/ 37 h 3425626"/>
              <a:gd name="connsiteX2" fmla="*/ 4148919 w 4180157"/>
              <a:gd name="connsiteY2" fmla="*/ 846199 h 3425626"/>
              <a:gd name="connsiteX3" fmla="*/ 3234519 w 4180157"/>
              <a:gd name="connsiteY3" fmla="*/ 2756885 h 3425626"/>
              <a:gd name="connsiteX4" fmla="*/ 2074460 w 4180157"/>
              <a:gd name="connsiteY4" fmla="*/ 3425626 h 3425626"/>
              <a:gd name="connsiteX5" fmla="*/ 941695 w 4180157"/>
              <a:gd name="connsiteY5" fmla="*/ 2784181 h 3425626"/>
              <a:gd name="connsiteX6" fmla="*/ 0 w 4180157"/>
              <a:gd name="connsiteY6" fmla="*/ 846199 h 3425626"/>
              <a:gd name="connsiteX7" fmla="*/ 1132764 w 4180157"/>
              <a:gd name="connsiteY7" fmla="*/ 37 h 3425626"/>
              <a:gd name="connsiteX8" fmla="*/ 2074460 w 4180157"/>
              <a:gd name="connsiteY8" fmla="*/ 368527 h 3425626"/>
              <a:gd name="connsiteX0" fmla="*/ 2074460 w 4180157"/>
              <a:gd name="connsiteY0" fmla="*/ 368527 h 3425632"/>
              <a:gd name="connsiteX1" fmla="*/ 3098042 w 4180157"/>
              <a:gd name="connsiteY1" fmla="*/ 37 h 3425632"/>
              <a:gd name="connsiteX2" fmla="*/ 4148919 w 4180157"/>
              <a:gd name="connsiteY2" fmla="*/ 846199 h 3425632"/>
              <a:gd name="connsiteX3" fmla="*/ 3234519 w 4180157"/>
              <a:gd name="connsiteY3" fmla="*/ 2756885 h 3425632"/>
              <a:gd name="connsiteX4" fmla="*/ 2074460 w 4180157"/>
              <a:gd name="connsiteY4" fmla="*/ 3425626 h 3425632"/>
              <a:gd name="connsiteX5" fmla="*/ 941695 w 4180157"/>
              <a:gd name="connsiteY5" fmla="*/ 2784181 h 3425632"/>
              <a:gd name="connsiteX6" fmla="*/ 0 w 4180157"/>
              <a:gd name="connsiteY6" fmla="*/ 846199 h 3425632"/>
              <a:gd name="connsiteX7" fmla="*/ 1132764 w 4180157"/>
              <a:gd name="connsiteY7" fmla="*/ 37 h 3425632"/>
              <a:gd name="connsiteX8" fmla="*/ 2074460 w 4180157"/>
              <a:gd name="connsiteY8" fmla="*/ 368527 h 3425632"/>
              <a:gd name="connsiteX0" fmla="*/ 2074460 w 4180157"/>
              <a:gd name="connsiteY0" fmla="*/ 368527 h 3425632"/>
              <a:gd name="connsiteX1" fmla="*/ 3098042 w 4180157"/>
              <a:gd name="connsiteY1" fmla="*/ 37 h 3425632"/>
              <a:gd name="connsiteX2" fmla="*/ 4148919 w 4180157"/>
              <a:gd name="connsiteY2" fmla="*/ 846199 h 3425632"/>
              <a:gd name="connsiteX3" fmla="*/ 3234519 w 4180157"/>
              <a:gd name="connsiteY3" fmla="*/ 2756885 h 3425632"/>
              <a:gd name="connsiteX4" fmla="*/ 2074460 w 4180157"/>
              <a:gd name="connsiteY4" fmla="*/ 3425626 h 3425632"/>
              <a:gd name="connsiteX5" fmla="*/ 941695 w 4180157"/>
              <a:gd name="connsiteY5" fmla="*/ 2784181 h 3425632"/>
              <a:gd name="connsiteX6" fmla="*/ 0 w 4180157"/>
              <a:gd name="connsiteY6" fmla="*/ 846199 h 3425632"/>
              <a:gd name="connsiteX7" fmla="*/ 1132764 w 4180157"/>
              <a:gd name="connsiteY7" fmla="*/ 37 h 3425632"/>
              <a:gd name="connsiteX8" fmla="*/ 2074460 w 4180157"/>
              <a:gd name="connsiteY8" fmla="*/ 368527 h 3425632"/>
              <a:gd name="connsiteX0" fmla="*/ 2074460 w 4181865"/>
              <a:gd name="connsiteY0" fmla="*/ 368527 h 3425632"/>
              <a:gd name="connsiteX1" fmla="*/ 3098042 w 4181865"/>
              <a:gd name="connsiteY1" fmla="*/ 37 h 3425632"/>
              <a:gd name="connsiteX2" fmla="*/ 4148919 w 4181865"/>
              <a:gd name="connsiteY2" fmla="*/ 846199 h 3425632"/>
              <a:gd name="connsiteX3" fmla="*/ 3234519 w 4181865"/>
              <a:gd name="connsiteY3" fmla="*/ 2756885 h 3425632"/>
              <a:gd name="connsiteX4" fmla="*/ 2074460 w 4181865"/>
              <a:gd name="connsiteY4" fmla="*/ 3425626 h 3425632"/>
              <a:gd name="connsiteX5" fmla="*/ 941695 w 4181865"/>
              <a:gd name="connsiteY5" fmla="*/ 2784181 h 3425632"/>
              <a:gd name="connsiteX6" fmla="*/ 0 w 4181865"/>
              <a:gd name="connsiteY6" fmla="*/ 846199 h 3425632"/>
              <a:gd name="connsiteX7" fmla="*/ 1132764 w 4181865"/>
              <a:gd name="connsiteY7" fmla="*/ 37 h 3425632"/>
              <a:gd name="connsiteX8" fmla="*/ 2074460 w 4181865"/>
              <a:gd name="connsiteY8" fmla="*/ 368527 h 3425632"/>
              <a:gd name="connsiteX0" fmla="*/ 2074460 w 4161467"/>
              <a:gd name="connsiteY0" fmla="*/ 368531 h 3425636"/>
              <a:gd name="connsiteX1" fmla="*/ 3098042 w 4161467"/>
              <a:gd name="connsiteY1" fmla="*/ 41 h 3425636"/>
              <a:gd name="connsiteX2" fmla="*/ 4148919 w 4161467"/>
              <a:gd name="connsiteY2" fmla="*/ 846203 h 3425636"/>
              <a:gd name="connsiteX3" fmla="*/ 3234519 w 4161467"/>
              <a:gd name="connsiteY3" fmla="*/ 2756889 h 3425636"/>
              <a:gd name="connsiteX4" fmla="*/ 2074460 w 4161467"/>
              <a:gd name="connsiteY4" fmla="*/ 3425630 h 3425636"/>
              <a:gd name="connsiteX5" fmla="*/ 941695 w 4161467"/>
              <a:gd name="connsiteY5" fmla="*/ 2784185 h 3425636"/>
              <a:gd name="connsiteX6" fmla="*/ 0 w 4161467"/>
              <a:gd name="connsiteY6" fmla="*/ 846203 h 3425636"/>
              <a:gd name="connsiteX7" fmla="*/ 1132764 w 4161467"/>
              <a:gd name="connsiteY7" fmla="*/ 41 h 3425636"/>
              <a:gd name="connsiteX8" fmla="*/ 2074460 w 4161467"/>
              <a:gd name="connsiteY8" fmla="*/ 368531 h 3425636"/>
              <a:gd name="connsiteX0" fmla="*/ 2074460 w 4157668"/>
              <a:gd name="connsiteY0" fmla="*/ 368531 h 3425636"/>
              <a:gd name="connsiteX1" fmla="*/ 3098042 w 4157668"/>
              <a:gd name="connsiteY1" fmla="*/ 41 h 3425636"/>
              <a:gd name="connsiteX2" fmla="*/ 4148919 w 4157668"/>
              <a:gd name="connsiteY2" fmla="*/ 846203 h 3425636"/>
              <a:gd name="connsiteX3" fmla="*/ 3234519 w 4157668"/>
              <a:gd name="connsiteY3" fmla="*/ 2756889 h 3425636"/>
              <a:gd name="connsiteX4" fmla="*/ 2074460 w 4157668"/>
              <a:gd name="connsiteY4" fmla="*/ 3425630 h 3425636"/>
              <a:gd name="connsiteX5" fmla="*/ 941695 w 4157668"/>
              <a:gd name="connsiteY5" fmla="*/ 2784185 h 3425636"/>
              <a:gd name="connsiteX6" fmla="*/ 0 w 4157668"/>
              <a:gd name="connsiteY6" fmla="*/ 846203 h 3425636"/>
              <a:gd name="connsiteX7" fmla="*/ 1132764 w 4157668"/>
              <a:gd name="connsiteY7" fmla="*/ 41 h 3425636"/>
              <a:gd name="connsiteX8" fmla="*/ 2074460 w 4157668"/>
              <a:gd name="connsiteY8" fmla="*/ 368531 h 3425636"/>
              <a:gd name="connsiteX0" fmla="*/ 2074460 w 4161467"/>
              <a:gd name="connsiteY0" fmla="*/ 368531 h 3425636"/>
              <a:gd name="connsiteX1" fmla="*/ 3098042 w 4161467"/>
              <a:gd name="connsiteY1" fmla="*/ 41 h 3425636"/>
              <a:gd name="connsiteX2" fmla="*/ 4148919 w 4161467"/>
              <a:gd name="connsiteY2" fmla="*/ 846203 h 3425636"/>
              <a:gd name="connsiteX3" fmla="*/ 3234519 w 4161467"/>
              <a:gd name="connsiteY3" fmla="*/ 2756889 h 3425636"/>
              <a:gd name="connsiteX4" fmla="*/ 2074460 w 4161467"/>
              <a:gd name="connsiteY4" fmla="*/ 3425630 h 3425636"/>
              <a:gd name="connsiteX5" fmla="*/ 941695 w 4161467"/>
              <a:gd name="connsiteY5" fmla="*/ 2784185 h 3425636"/>
              <a:gd name="connsiteX6" fmla="*/ 0 w 4161467"/>
              <a:gd name="connsiteY6" fmla="*/ 846203 h 3425636"/>
              <a:gd name="connsiteX7" fmla="*/ 1132764 w 4161467"/>
              <a:gd name="connsiteY7" fmla="*/ 41 h 3425636"/>
              <a:gd name="connsiteX8" fmla="*/ 2074460 w 4161467"/>
              <a:gd name="connsiteY8" fmla="*/ 368531 h 3425636"/>
              <a:gd name="connsiteX0" fmla="*/ 2074460 w 4161467"/>
              <a:gd name="connsiteY0" fmla="*/ 368531 h 3425642"/>
              <a:gd name="connsiteX1" fmla="*/ 3098042 w 4161467"/>
              <a:gd name="connsiteY1" fmla="*/ 41 h 3425642"/>
              <a:gd name="connsiteX2" fmla="*/ 4148919 w 4161467"/>
              <a:gd name="connsiteY2" fmla="*/ 846203 h 3425642"/>
              <a:gd name="connsiteX3" fmla="*/ 3234519 w 4161467"/>
              <a:gd name="connsiteY3" fmla="*/ 2756889 h 3425642"/>
              <a:gd name="connsiteX4" fmla="*/ 2074460 w 4161467"/>
              <a:gd name="connsiteY4" fmla="*/ 3425630 h 3425642"/>
              <a:gd name="connsiteX5" fmla="*/ 941695 w 4161467"/>
              <a:gd name="connsiteY5" fmla="*/ 2784185 h 3425642"/>
              <a:gd name="connsiteX6" fmla="*/ 0 w 4161467"/>
              <a:gd name="connsiteY6" fmla="*/ 846203 h 3425642"/>
              <a:gd name="connsiteX7" fmla="*/ 1132764 w 4161467"/>
              <a:gd name="connsiteY7" fmla="*/ 41 h 3425642"/>
              <a:gd name="connsiteX8" fmla="*/ 2074460 w 4161467"/>
              <a:gd name="connsiteY8" fmla="*/ 368531 h 3425642"/>
              <a:gd name="connsiteX0" fmla="*/ 2080011 w 4167018"/>
              <a:gd name="connsiteY0" fmla="*/ 368531 h 3425642"/>
              <a:gd name="connsiteX1" fmla="*/ 3103593 w 4167018"/>
              <a:gd name="connsiteY1" fmla="*/ 41 h 3425642"/>
              <a:gd name="connsiteX2" fmla="*/ 4154470 w 4167018"/>
              <a:gd name="connsiteY2" fmla="*/ 846203 h 3425642"/>
              <a:gd name="connsiteX3" fmla="*/ 3240070 w 4167018"/>
              <a:gd name="connsiteY3" fmla="*/ 2756889 h 3425642"/>
              <a:gd name="connsiteX4" fmla="*/ 2080011 w 4167018"/>
              <a:gd name="connsiteY4" fmla="*/ 3425630 h 3425642"/>
              <a:gd name="connsiteX5" fmla="*/ 947246 w 4167018"/>
              <a:gd name="connsiteY5" fmla="*/ 2784185 h 3425642"/>
              <a:gd name="connsiteX6" fmla="*/ 5551 w 4167018"/>
              <a:gd name="connsiteY6" fmla="*/ 846203 h 3425642"/>
              <a:gd name="connsiteX7" fmla="*/ 1138315 w 4167018"/>
              <a:gd name="connsiteY7" fmla="*/ 41 h 3425642"/>
              <a:gd name="connsiteX8" fmla="*/ 2080011 w 4167018"/>
              <a:gd name="connsiteY8" fmla="*/ 368531 h 3425642"/>
              <a:gd name="connsiteX0" fmla="*/ 2080011 w 4167018"/>
              <a:gd name="connsiteY0" fmla="*/ 386805 h 3443916"/>
              <a:gd name="connsiteX1" fmla="*/ 3103593 w 4167018"/>
              <a:gd name="connsiteY1" fmla="*/ 18315 h 3443916"/>
              <a:gd name="connsiteX2" fmla="*/ 4154470 w 4167018"/>
              <a:gd name="connsiteY2" fmla="*/ 864477 h 3443916"/>
              <a:gd name="connsiteX3" fmla="*/ 3240070 w 4167018"/>
              <a:gd name="connsiteY3" fmla="*/ 2775163 h 3443916"/>
              <a:gd name="connsiteX4" fmla="*/ 2080011 w 4167018"/>
              <a:gd name="connsiteY4" fmla="*/ 3443904 h 3443916"/>
              <a:gd name="connsiteX5" fmla="*/ 947246 w 4167018"/>
              <a:gd name="connsiteY5" fmla="*/ 2802459 h 3443916"/>
              <a:gd name="connsiteX6" fmla="*/ 5551 w 4167018"/>
              <a:gd name="connsiteY6" fmla="*/ 864477 h 3443916"/>
              <a:gd name="connsiteX7" fmla="*/ 1138315 w 4167018"/>
              <a:gd name="connsiteY7" fmla="*/ 18315 h 3443916"/>
              <a:gd name="connsiteX8" fmla="*/ 2080011 w 4167018"/>
              <a:gd name="connsiteY8" fmla="*/ 386805 h 3443916"/>
              <a:gd name="connsiteX0" fmla="*/ 2080011 w 4167018"/>
              <a:gd name="connsiteY0" fmla="*/ 371079 h 3428190"/>
              <a:gd name="connsiteX1" fmla="*/ 3103593 w 4167018"/>
              <a:gd name="connsiteY1" fmla="*/ 2589 h 3428190"/>
              <a:gd name="connsiteX2" fmla="*/ 4154470 w 4167018"/>
              <a:gd name="connsiteY2" fmla="*/ 848751 h 3428190"/>
              <a:gd name="connsiteX3" fmla="*/ 3240070 w 4167018"/>
              <a:gd name="connsiteY3" fmla="*/ 2759437 h 3428190"/>
              <a:gd name="connsiteX4" fmla="*/ 2080011 w 4167018"/>
              <a:gd name="connsiteY4" fmla="*/ 3428178 h 3428190"/>
              <a:gd name="connsiteX5" fmla="*/ 947246 w 4167018"/>
              <a:gd name="connsiteY5" fmla="*/ 2786733 h 3428190"/>
              <a:gd name="connsiteX6" fmla="*/ 5551 w 4167018"/>
              <a:gd name="connsiteY6" fmla="*/ 848751 h 3428190"/>
              <a:gd name="connsiteX7" fmla="*/ 1138315 w 4167018"/>
              <a:gd name="connsiteY7" fmla="*/ 2589 h 3428190"/>
              <a:gd name="connsiteX8" fmla="*/ 2080011 w 4167018"/>
              <a:gd name="connsiteY8" fmla="*/ 371079 h 3428190"/>
              <a:gd name="connsiteX0" fmla="*/ 2089241 w 4176248"/>
              <a:gd name="connsiteY0" fmla="*/ 368677 h 3425788"/>
              <a:gd name="connsiteX1" fmla="*/ 3112823 w 4176248"/>
              <a:gd name="connsiteY1" fmla="*/ 187 h 3425788"/>
              <a:gd name="connsiteX2" fmla="*/ 4163700 w 4176248"/>
              <a:gd name="connsiteY2" fmla="*/ 846349 h 3425788"/>
              <a:gd name="connsiteX3" fmla="*/ 3249300 w 4176248"/>
              <a:gd name="connsiteY3" fmla="*/ 2757035 h 3425788"/>
              <a:gd name="connsiteX4" fmla="*/ 2089241 w 4176248"/>
              <a:gd name="connsiteY4" fmla="*/ 3425776 h 3425788"/>
              <a:gd name="connsiteX5" fmla="*/ 956476 w 4176248"/>
              <a:gd name="connsiteY5" fmla="*/ 2784331 h 3425788"/>
              <a:gd name="connsiteX6" fmla="*/ 14781 w 4176248"/>
              <a:gd name="connsiteY6" fmla="*/ 846349 h 3425788"/>
              <a:gd name="connsiteX7" fmla="*/ 1147545 w 4176248"/>
              <a:gd name="connsiteY7" fmla="*/ 187 h 3425788"/>
              <a:gd name="connsiteX8" fmla="*/ 2089241 w 4176248"/>
              <a:gd name="connsiteY8" fmla="*/ 368677 h 3425788"/>
              <a:gd name="connsiteX0" fmla="*/ 2089241 w 4176248"/>
              <a:gd name="connsiteY0" fmla="*/ 368677 h 3425788"/>
              <a:gd name="connsiteX1" fmla="*/ 3112823 w 4176248"/>
              <a:gd name="connsiteY1" fmla="*/ 187 h 3425788"/>
              <a:gd name="connsiteX2" fmla="*/ 4163700 w 4176248"/>
              <a:gd name="connsiteY2" fmla="*/ 846349 h 3425788"/>
              <a:gd name="connsiteX3" fmla="*/ 3249300 w 4176248"/>
              <a:gd name="connsiteY3" fmla="*/ 2757035 h 3425788"/>
              <a:gd name="connsiteX4" fmla="*/ 2089241 w 4176248"/>
              <a:gd name="connsiteY4" fmla="*/ 3425776 h 3425788"/>
              <a:gd name="connsiteX5" fmla="*/ 956476 w 4176248"/>
              <a:gd name="connsiteY5" fmla="*/ 2784331 h 3425788"/>
              <a:gd name="connsiteX6" fmla="*/ 14781 w 4176248"/>
              <a:gd name="connsiteY6" fmla="*/ 846349 h 3425788"/>
              <a:gd name="connsiteX7" fmla="*/ 1147545 w 4176248"/>
              <a:gd name="connsiteY7" fmla="*/ 187 h 3425788"/>
              <a:gd name="connsiteX8" fmla="*/ 2089241 w 4176248"/>
              <a:gd name="connsiteY8" fmla="*/ 368677 h 3425788"/>
              <a:gd name="connsiteX0" fmla="*/ 2089241 w 4176248"/>
              <a:gd name="connsiteY0" fmla="*/ 368677 h 3425788"/>
              <a:gd name="connsiteX1" fmla="*/ 3112823 w 4176248"/>
              <a:gd name="connsiteY1" fmla="*/ 187 h 3425788"/>
              <a:gd name="connsiteX2" fmla="*/ 4163700 w 4176248"/>
              <a:gd name="connsiteY2" fmla="*/ 846349 h 3425788"/>
              <a:gd name="connsiteX3" fmla="*/ 3249300 w 4176248"/>
              <a:gd name="connsiteY3" fmla="*/ 2757035 h 3425788"/>
              <a:gd name="connsiteX4" fmla="*/ 2089241 w 4176248"/>
              <a:gd name="connsiteY4" fmla="*/ 3425776 h 3425788"/>
              <a:gd name="connsiteX5" fmla="*/ 956476 w 4176248"/>
              <a:gd name="connsiteY5" fmla="*/ 2784331 h 3425788"/>
              <a:gd name="connsiteX6" fmla="*/ 14781 w 4176248"/>
              <a:gd name="connsiteY6" fmla="*/ 846349 h 3425788"/>
              <a:gd name="connsiteX7" fmla="*/ 1147545 w 4176248"/>
              <a:gd name="connsiteY7" fmla="*/ 187 h 3425788"/>
              <a:gd name="connsiteX8" fmla="*/ 2089241 w 4176248"/>
              <a:gd name="connsiteY8" fmla="*/ 368677 h 3425788"/>
              <a:gd name="connsiteX0" fmla="*/ 2088877 w 4175884"/>
              <a:gd name="connsiteY0" fmla="*/ 368677 h 3425790"/>
              <a:gd name="connsiteX1" fmla="*/ 3112459 w 4175884"/>
              <a:gd name="connsiteY1" fmla="*/ 187 h 3425790"/>
              <a:gd name="connsiteX2" fmla="*/ 4163336 w 4175884"/>
              <a:gd name="connsiteY2" fmla="*/ 846349 h 3425790"/>
              <a:gd name="connsiteX3" fmla="*/ 3248936 w 4175884"/>
              <a:gd name="connsiteY3" fmla="*/ 2757035 h 3425790"/>
              <a:gd name="connsiteX4" fmla="*/ 2088877 w 4175884"/>
              <a:gd name="connsiteY4" fmla="*/ 3425776 h 3425790"/>
              <a:gd name="connsiteX5" fmla="*/ 956112 w 4175884"/>
              <a:gd name="connsiteY5" fmla="*/ 2784331 h 3425790"/>
              <a:gd name="connsiteX6" fmla="*/ 14417 w 4175884"/>
              <a:gd name="connsiteY6" fmla="*/ 846349 h 3425790"/>
              <a:gd name="connsiteX7" fmla="*/ 1147181 w 4175884"/>
              <a:gd name="connsiteY7" fmla="*/ 187 h 3425790"/>
              <a:gd name="connsiteX8" fmla="*/ 2088877 w 4175884"/>
              <a:gd name="connsiteY8" fmla="*/ 368677 h 3425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175884" h="3425790">
                <a:moveTo>
                  <a:pt x="2088877" y="368677"/>
                </a:moveTo>
                <a:cubicBezTo>
                  <a:pt x="2218616" y="369672"/>
                  <a:pt x="2489212" y="4736"/>
                  <a:pt x="3112459" y="187"/>
                </a:cubicBezTo>
                <a:cubicBezTo>
                  <a:pt x="3735706" y="-4362"/>
                  <a:pt x="4086340" y="362422"/>
                  <a:pt x="4163336" y="846349"/>
                </a:cubicBezTo>
                <a:cubicBezTo>
                  <a:pt x="4240332" y="1330276"/>
                  <a:pt x="3966353" y="2171205"/>
                  <a:pt x="3248936" y="2757035"/>
                </a:cubicBezTo>
                <a:cubicBezTo>
                  <a:pt x="2587194" y="3297402"/>
                  <a:pt x="2239343" y="3423842"/>
                  <a:pt x="2088877" y="3425776"/>
                </a:cubicBezTo>
                <a:cubicBezTo>
                  <a:pt x="1938411" y="3427710"/>
                  <a:pt x="1516580" y="3241986"/>
                  <a:pt x="956112" y="2784331"/>
                </a:cubicBezTo>
                <a:cubicBezTo>
                  <a:pt x="395644" y="2326676"/>
                  <a:pt x="-90785" y="1416143"/>
                  <a:pt x="14417" y="846349"/>
                </a:cubicBezTo>
                <a:cubicBezTo>
                  <a:pt x="119619" y="276555"/>
                  <a:pt x="574202" y="-8343"/>
                  <a:pt x="1147181" y="187"/>
                </a:cubicBezTo>
                <a:cubicBezTo>
                  <a:pt x="1720160" y="8717"/>
                  <a:pt x="1959138" y="367682"/>
                  <a:pt x="2088877" y="368677"/>
                </a:cubicBezTo>
                <a:close/>
              </a:path>
            </a:pathLst>
          </a:custGeom>
          <a:gradFill flip="none" rotWithShape="1">
            <a:gsLst>
              <a:gs pos="0">
                <a:srgbClr val="8A0000"/>
              </a:gs>
              <a:gs pos="100000">
                <a:srgbClr val="E20000"/>
              </a:gs>
            </a:gsLst>
            <a:lin ang="13500000" scaled="1"/>
            <a:tileRect/>
          </a:gradFill>
          <a:ln>
            <a:noFill/>
          </a:ln>
          <a:effectLst>
            <a:outerShdw blurRad="50800" dist="38100" dir="5400000" algn="t" rotWithShape="0">
              <a:prstClr val="black">
                <a:alpha val="40000"/>
              </a:prstClr>
            </a:outerShdw>
          </a:effectLst>
          <a:scene3d>
            <a:camera prst="orthographicFront"/>
            <a:lightRig rig="threePt" dir="t"/>
          </a:scene3d>
          <a:sp3d>
            <a:bevelT w="463550" h="6032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Freeform 10"/>
          <p:cNvSpPr/>
          <p:nvPr/>
        </p:nvSpPr>
        <p:spPr>
          <a:xfrm>
            <a:off x="-66779" y="4813262"/>
            <a:ext cx="9210780" cy="1786124"/>
          </a:xfrm>
          <a:custGeom>
            <a:avLst/>
            <a:gdLst>
              <a:gd name="connsiteX0" fmla="*/ 0 w 5466080"/>
              <a:gd name="connsiteY0" fmla="*/ 1706880 h 3291840"/>
              <a:gd name="connsiteX1" fmla="*/ 1625600 w 5466080"/>
              <a:gd name="connsiteY1" fmla="*/ 1706880 h 3291840"/>
              <a:gd name="connsiteX2" fmla="*/ 2133600 w 5466080"/>
              <a:gd name="connsiteY2" fmla="*/ 1595120 h 3291840"/>
              <a:gd name="connsiteX3" fmla="*/ 2397760 w 5466080"/>
              <a:gd name="connsiteY3" fmla="*/ 0 h 3291840"/>
              <a:gd name="connsiteX4" fmla="*/ 2804160 w 5466080"/>
              <a:gd name="connsiteY4" fmla="*/ 3291840 h 3291840"/>
              <a:gd name="connsiteX5" fmla="*/ 3048000 w 5466080"/>
              <a:gd name="connsiteY5" fmla="*/ 1666240 h 3291840"/>
              <a:gd name="connsiteX6" fmla="*/ 3738880 w 5466080"/>
              <a:gd name="connsiteY6" fmla="*/ 1198880 h 3291840"/>
              <a:gd name="connsiteX7" fmla="*/ 4003040 w 5466080"/>
              <a:gd name="connsiteY7" fmla="*/ 1666240 h 3291840"/>
              <a:gd name="connsiteX8" fmla="*/ 5466080 w 5466080"/>
              <a:gd name="connsiteY8" fmla="*/ 1666240 h 3291840"/>
              <a:gd name="connsiteX0" fmla="*/ 0 w 5466080"/>
              <a:gd name="connsiteY0" fmla="*/ 1706880 h 3291840"/>
              <a:gd name="connsiteX1" fmla="*/ 1625600 w 5466080"/>
              <a:gd name="connsiteY1" fmla="*/ 1706880 h 3291840"/>
              <a:gd name="connsiteX2" fmla="*/ 2133600 w 5466080"/>
              <a:gd name="connsiteY2" fmla="*/ 1595120 h 3291840"/>
              <a:gd name="connsiteX3" fmla="*/ 2397760 w 5466080"/>
              <a:gd name="connsiteY3" fmla="*/ 0 h 3291840"/>
              <a:gd name="connsiteX4" fmla="*/ 2804160 w 5466080"/>
              <a:gd name="connsiteY4" fmla="*/ 3291840 h 3291840"/>
              <a:gd name="connsiteX5" fmla="*/ 3048000 w 5466080"/>
              <a:gd name="connsiteY5" fmla="*/ 1666240 h 3291840"/>
              <a:gd name="connsiteX6" fmla="*/ 3738880 w 5466080"/>
              <a:gd name="connsiteY6" fmla="*/ 1198880 h 3291840"/>
              <a:gd name="connsiteX7" fmla="*/ 4003040 w 5466080"/>
              <a:gd name="connsiteY7" fmla="*/ 1666240 h 3291840"/>
              <a:gd name="connsiteX8" fmla="*/ 5466080 w 5466080"/>
              <a:gd name="connsiteY8" fmla="*/ 1666240 h 3291840"/>
              <a:gd name="connsiteX0" fmla="*/ 0 w 5466080"/>
              <a:gd name="connsiteY0" fmla="*/ 1706880 h 3291840"/>
              <a:gd name="connsiteX1" fmla="*/ 1625600 w 5466080"/>
              <a:gd name="connsiteY1" fmla="*/ 1706880 h 3291840"/>
              <a:gd name="connsiteX2" fmla="*/ 2133600 w 5466080"/>
              <a:gd name="connsiteY2" fmla="*/ 1595120 h 3291840"/>
              <a:gd name="connsiteX3" fmla="*/ 2397760 w 5466080"/>
              <a:gd name="connsiteY3" fmla="*/ 0 h 3291840"/>
              <a:gd name="connsiteX4" fmla="*/ 2804160 w 5466080"/>
              <a:gd name="connsiteY4" fmla="*/ 3291840 h 3291840"/>
              <a:gd name="connsiteX5" fmla="*/ 3048000 w 5466080"/>
              <a:gd name="connsiteY5" fmla="*/ 1666240 h 3291840"/>
              <a:gd name="connsiteX6" fmla="*/ 3738880 w 5466080"/>
              <a:gd name="connsiteY6" fmla="*/ 1198880 h 3291840"/>
              <a:gd name="connsiteX7" fmla="*/ 4003040 w 5466080"/>
              <a:gd name="connsiteY7" fmla="*/ 1666240 h 3291840"/>
              <a:gd name="connsiteX8" fmla="*/ 5466080 w 5466080"/>
              <a:gd name="connsiteY8" fmla="*/ 1666240 h 3291840"/>
              <a:gd name="connsiteX0" fmla="*/ 0 w 5466080"/>
              <a:gd name="connsiteY0" fmla="*/ 1706880 h 3291840"/>
              <a:gd name="connsiteX1" fmla="*/ 1625600 w 5466080"/>
              <a:gd name="connsiteY1" fmla="*/ 1706880 h 3291840"/>
              <a:gd name="connsiteX2" fmla="*/ 2133600 w 5466080"/>
              <a:gd name="connsiteY2" fmla="*/ 1595120 h 3291840"/>
              <a:gd name="connsiteX3" fmla="*/ 2397760 w 5466080"/>
              <a:gd name="connsiteY3" fmla="*/ 0 h 3291840"/>
              <a:gd name="connsiteX4" fmla="*/ 2804160 w 5466080"/>
              <a:gd name="connsiteY4" fmla="*/ 3291840 h 3291840"/>
              <a:gd name="connsiteX5" fmla="*/ 3048000 w 5466080"/>
              <a:gd name="connsiteY5" fmla="*/ 1666240 h 3291840"/>
              <a:gd name="connsiteX6" fmla="*/ 3738880 w 5466080"/>
              <a:gd name="connsiteY6" fmla="*/ 1198880 h 3291840"/>
              <a:gd name="connsiteX7" fmla="*/ 4003040 w 5466080"/>
              <a:gd name="connsiteY7" fmla="*/ 1666240 h 3291840"/>
              <a:gd name="connsiteX8" fmla="*/ 5466080 w 5466080"/>
              <a:gd name="connsiteY8" fmla="*/ 1666240 h 3291840"/>
              <a:gd name="connsiteX0" fmla="*/ 0 w 5466080"/>
              <a:gd name="connsiteY0" fmla="*/ 1706880 h 3291840"/>
              <a:gd name="connsiteX1" fmla="*/ 1625600 w 5466080"/>
              <a:gd name="connsiteY1" fmla="*/ 1706880 h 3291840"/>
              <a:gd name="connsiteX2" fmla="*/ 2133600 w 5466080"/>
              <a:gd name="connsiteY2" fmla="*/ 1595120 h 3291840"/>
              <a:gd name="connsiteX3" fmla="*/ 2397760 w 5466080"/>
              <a:gd name="connsiteY3" fmla="*/ 0 h 3291840"/>
              <a:gd name="connsiteX4" fmla="*/ 2804160 w 5466080"/>
              <a:gd name="connsiteY4" fmla="*/ 3291840 h 3291840"/>
              <a:gd name="connsiteX5" fmla="*/ 3048000 w 5466080"/>
              <a:gd name="connsiteY5" fmla="*/ 1666240 h 3291840"/>
              <a:gd name="connsiteX6" fmla="*/ 3738880 w 5466080"/>
              <a:gd name="connsiteY6" fmla="*/ 1198880 h 3291840"/>
              <a:gd name="connsiteX7" fmla="*/ 4003040 w 5466080"/>
              <a:gd name="connsiteY7" fmla="*/ 1666240 h 3291840"/>
              <a:gd name="connsiteX8" fmla="*/ 5466080 w 5466080"/>
              <a:gd name="connsiteY8" fmla="*/ 1666240 h 3291840"/>
              <a:gd name="connsiteX0" fmla="*/ 0 w 5466080"/>
              <a:gd name="connsiteY0" fmla="*/ 1706880 h 3291840"/>
              <a:gd name="connsiteX1" fmla="*/ 1625600 w 5466080"/>
              <a:gd name="connsiteY1" fmla="*/ 1706880 h 3291840"/>
              <a:gd name="connsiteX2" fmla="*/ 2133600 w 5466080"/>
              <a:gd name="connsiteY2" fmla="*/ 1595120 h 3291840"/>
              <a:gd name="connsiteX3" fmla="*/ 2397760 w 5466080"/>
              <a:gd name="connsiteY3" fmla="*/ 0 h 3291840"/>
              <a:gd name="connsiteX4" fmla="*/ 2804160 w 5466080"/>
              <a:gd name="connsiteY4" fmla="*/ 3291840 h 3291840"/>
              <a:gd name="connsiteX5" fmla="*/ 3048000 w 5466080"/>
              <a:gd name="connsiteY5" fmla="*/ 1666240 h 3291840"/>
              <a:gd name="connsiteX6" fmla="*/ 3738880 w 5466080"/>
              <a:gd name="connsiteY6" fmla="*/ 1198880 h 3291840"/>
              <a:gd name="connsiteX7" fmla="*/ 4003040 w 5466080"/>
              <a:gd name="connsiteY7" fmla="*/ 1666240 h 3291840"/>
              <a:gd name="connsiteX8" fmla="*/ 5466080 w 5466080"/>
              <a:gd name="connsiteY8" fmla="*/ 1666240 h 3291840"/>
              <a:gd name="connsiteX0" fmla="*/ 0 w 5466080"/>
              <a:gd name="connsiteY0" fmla="*/ 1706880 h 3291840"/>
              <a:gd name="connsiteX1" fmla="*/ 1625600 w 5466080"/>
              <a:gd name="connsiteY1" fmla="*/ 1706880 h 3291840"/>
              <a:gd name="connsiteX2" fmla="*/ 2133600 w 5466080"/>
              <a:gd name="connsiteY2" fmla="*/ 1595120 h 3291840"/>
              <a:gd name="connsiteX3" fmla="*/ 2397760 w 5466080"/>
              <a:gd name="connsiteY3" fmla="*/ 0 h 3291840"/>
              <a:gd name="connsiteX4" fmla="*/ 2804160 w 5466080"/>
              <a:gd name="connsiteY4" fmla="*/ 3291840 h 3291840"/>
              <a:gd name="connsiteX5" fmla="*/ 3048000 w 5466080"/>
              <a:gd name="connsiteY5" fmla="*/ 1666240 h 3291840"/>
              <a:gd name="connsiteX6" fmla="*/ 3738880 w 5466080"/>
              <a:gd name="connsiteY6" fmla="*/ 1198880 h 3291840"/>
              <a:gd name="connsiteX7" fmla="*/ 4003040 w 5466080"/>
              <a:gd name="connsiteY7" fmla="*/ 1666240 h 3291840"/>
              <a:gd name="connsiteX8" fmla="*/ 5466080 w 5466080"/>
              <a:gd name="connsiteY8" fmla="*/ 1666240 h 3291840"/>
              <a:gd name="connsiteX0" fmla="*/ 0 w 5466080"/>
              <a:gd name="connsiteY0" fmla="*/ 1706880 h 3291840"/>
              <a:gd name="connsiteX1" fmla="*/ 1625600 w 5466080"/>
              <a:gd name="connsiteY1" fmla="*/ 1706880 h 3291840"/>
              <a:gd name="connsiteX2" fmla="*/ 2133600 w 5466080"/>
              <a:gd name="connsiteY2" fmla="*/ 1595120 h 3291840"/>
              <a:gd name="connsiteX3" fmla="*/ 2397760 w 5466080"/>
              <a:gd name="connsiteY3" fmla="*/ 0 h 3291840"/>
              <a:gd name="connsiteX4" fmla="*/ 2804160 w 5466080"/>
              <a:gd name="connsiteY4" fmla="*/ 3291840 h 3291840"/>
              <a:gd name="connsiteX5" fmla="*/ 3048000 w 5466080"/>
              <a:gd name="connsiteY5" fmla="*/ 1666240 h 3291840"/>
              <a:gd name="connsiteX6" fmla="*/ 3738880 w 5466080"/>
              <a:gd name="connsiteY6" fmla="*/ 1198880 h 3291840"/>
              <a:gd name="connsiteX7" fmla="*/ 4003040 w 5466080"/>
              <a:gd name="connsiteY7" fmla="*/ 1666240 h 3291840"/>
              <a:gd name="connsiteX8" fmla="*/ 5466080 w 5466080"/>
              <a:gd name="connsiteY8" fmla="*/ 1666240 h 3291840"/>
              <a:gd name="connsiteX0" fmla="*/ 0 w 5466080"/>
              <a:gd name="connsiteY0" fmla="*/ 1706880 h 3291840"/>
              <a:gd name="connsiteX1" fmla="*/ 1625600 w 5466080"/>
              <a:gd name="connsiteY1" fmla="*/ 1706880 h 3291840"/>
              <a:gd name="connsiteX2" fmla="*/ 2133600 w 5466080"/>
              <a:gd name="connsiteY2" fmla="*/ 1595120 h 3291840"/>
              <a:gd name="connsiteX3" fmla="*/ 2397760 w 5466080"/>
              <a:gd name="connsiteY3" fmla="*/ 0 h 3291840"/>
              <a:gd name="connsiteX4" fmla="*/ 2804160 w 5466080"/>
              <a:gd name="connsiteY4" fmla="*/ 3291840 h 3291840"/>
              <a:gd name="connsiteX5" fmla="*/ 3048000 w 5466080"/>
              <a:gd name="connsiteY5" fmla="*/ 1666240 h 3291840"/>
              <a:gd name="connsiteX6" fmla="*/ 3738880 w 5466080"/>
              <a:gd name="connsiteY6" fmla="*/ 1198880 h 3291840"/>
              <a:gd name="connsiteX7" fmla="*/ 4003040 w 5466080"/>
              <a:gd name="connsiteY7" fmla="*/ 1666240 h 3291840"/>
              <a:gd name="connsiteX8" fmla="*/ 5466080 w 5466080"/>
              <a:gd name="connsiteY8" fmla="*/ 1666240 h 3291840"/>
              <a:gd name="connsiteX0" fmla="*/ 0 w 5466080"/>
              <a:gd name="connsiteY0" fmla="*/ 1706880 h 3291840"/>
              <a:gd name="connsiteX1" fmla="*/ 1625600 w 5466080"/>
              <a:gd name="connsiteY1" fmla="*/ 1706880 h 3291840"/>
              <a:gd name="connsiteX2" fmla="*/ 2133600 w 5466080"/>
              <a:gd name="connsiteY2" fmla="*/ 1595120 h 3291840"/>
              <a:gd name="connsiteX3" fmla="*/ 2397760 w 5466080"/>
              <a:gd name="connsiteY3" fmla="*/ 0 h 3291840"/>
              <a:gd name="connsiteX4" fmla="*/ 2804160 w 5466080"/>
              <a:gd name="connsiteY4" fmla="*/ 3291840 h 3291840"/>
              <a:gd name="connsiteX5" fmla="*/ 3048000 w 5466080"/>
              <a:gd name="connsiteY5" fmla="*/ 1666240 h 3291840"/>
              <a:gd name="connsiteX6" fmla="*/ 3738880 w 5466080"/>
              <a:gd name="connsiteY6" fmla="*/ 1198880 h 3291840"/>
              <a:gd name="connsiteX7" fmla="*/ 4003040 w 5466080"/>
              <a:gd name="connsiteY7" fmla="*/ 1666240 h 3291840"/>
              <a:gd name="connsiteX8" fmla="*/ 5466080 w 5466080"/>
              <a:gd name="connsiteY8" fmla="*/ 1666240 h 3291840"/>
              <a:gd name="connsiteX0" fmla="*/ 0 w 5466080"/>
              <a:gd name="connsiteY0" fmla="*/ 1706880 h 3291840"/>
              <a:gd name="connsiteX1" fmla="*/ 1625600 w 5466080"/>
              <a:gd name="connsiteY1" fmla="*/ 1706880 h 3291840"/>
              <a:gd name="connsiteX2" fmla="*/ 2133600 w 5466080"/>
              <a:gd name="connsiteY2" fmla="*/ 1595120 h 3291840"/>
              <a:gd name="connsiteX3" fmla="*/ 2397760 w 5466080"/>
              <a:gd name="connsiteY3" fmla="*/ 0 h 3291840"/>
              <a:gd name="connsiteX4" fmla="*/ 2804160 w 5466080"/>
              <a:gd name="connsiteY4" fmla="*/ 3291840 h 3291840"/>
              <a:gd name="connsiteX5" fmla="*/ 3048000 w 5466080"/>
              <a:gd name="connsiteY5" fmla="*/ 1666240 h 3291840"/>
              <a:gd name="connsiteX6" fmla="*/ 3738880 w 5466080"/>
              <a:gd name="connsiteY6" fmla="*/ 1198880 h 3291840"/>
              <a:gd name="connsiteX7" fmla="*/ 4003040 w 5466080"/>
              <a:gd name="connsiteY7" fmla="*/ 1666240 h 3291840"/>
              <a:gd name="connsiteX8" fmla="*/ 5466080 w 5466080"/>
              <a:gd name="connsiteY8" fmla="*/ 1666240 h 3291840"/>
              <a:gd name="connsiteX0" fmla="*/ 0 w 5466080"/>
              <a:gd name="connsiteY0" fmla="*/ 1706880 h 3291840"/>
              <a:gd name="connsiteX1" fmla="*/ 1625600 w 5466080"/>
              <a:gd name="connsiteY1" fmla="*/ 1706880 h 3291840"/>
              <a:gd name="connsiteX2" fmla="*/ 2133600 w 5466080"/>
              <a:gd name="connsiteY2" fmla="*/ 1595120 h 3291840"/>
              <a:gd name="connsiteX3" fmla="*/ 2397760 w 5466080"/>
              <a:gd name="connsiteY3" fmla="*/ 0 h 3291840"/>
              <a:gd name="connsiteX4" fmla="*/ 2804160 w 5466080"/>
              <a:gd name="connsiteY4" fmla="*/ 3291840 h 3291840"/>
              <a:gd name="connsiteX5" fmla="*/ 3048000 w 5466080"/>
              <a:gd name="connsiteY5" fmla="*/ 1666240 h 3291840"/>
              <a:gd name="connsiteX6" fmla="*/ 3738880 w 5466080"/>
              <a:gd name="connsiteY6" fmla="*/ 1198880 h 3291840"/>
              <a:gd name="connsiteX7" fmla="*/ 4003040 w 5466080"/>
              <a:gd name="connsiteY7" fmla="*/ 1666240 h 3291840"/>
              <a:gd name="connsiteX8" fmla="*/ 5466080 w 5466080"/>
              <a:gd name="connsiteY8" fmla="*/ 1666240 h 3291840"/>
              <a:gd name="connsiteX0" fmla="*/ 0 w 5466080"/>
              <a:gd name="connsiteY0" fmla="*/ 1706880 h 3291840"/>
              <a:gd name="connsiteX1" fmla="*/ 1625600 w 5466080"/>
              <a:gd name="connsiteY1" fmla="*/ 1706880 h 3291840"/>
              <a:gd name="connsiteX2" fmla="*/ 2133600 w 5466080"/>
              <a:gd name="connsiteY2" fmla="*/ 1595120 h 3291840"/>
              <a:gd name="connsiteX3" fmla="*/ 2397760 w 5466080"/>
              <a:gd name="connsiteY3" fmla="*/ 0 h 3291840"/>
              <a:gd name="connsiteX4" fmla="*/ 2804160 w 5466080"/>
              <a:gd name="connsiteY4" fmla="*/ 3291840 h 3291840"/>
              <a:gd name="connsiteX5" fmla="*/ 3048000 w 5466080"/>
              <a:gd name="connsiteY5" fmla="*/ 1666240 h 3291840"/>
              <a:gd name="connsiteX6" fmla="*/ 3738880 w 5466080"/>
              <a:gd name="connsiteY6" fmla="*/ 1198880 h 3291840"/>
              <a:gd name="connsiteX7" fmla="*/ 4003040 w 5466080"/>
              <a:gd name="connsiteY7" fmla="*/ 1666240 h 3291840"/>
              <a:gd name="connsiteX8" fmla="*/ 5466080 w 5466080"/>
              <a:gd name="connsiteY8" fmla="*/ 1666240 h 3291840"/>
              <a:gd name="connsiteX0" fmla="*/ 0 w 5466080"/>
              <a:gd name="connsiteY0" fmla="*/ 1706880 h 3291840"/>
              <a:gd name="connsiteX1" fmla="*/ 1625600 w 5466080"/>
              <a:gd name="connsiteY1" fmla="*/ 1706880 h 3291840"/>
              <a:gd name="connsiteX2" fmla="*/ 2133600 w 5466080"/>
              <a:gd name="connsiteY2" fmla="*/ 1595120 h 3291840"/>
              <a:gd name="connsiteX3" fmla="*/ 2397760 w 5466080"/>
              <a:gd name="connsiteY3" fmla="*/ 0 h 3291840"/>
              <a:gd name="connsiteX4" fmla="*/ 2804160 w 5466080"/>
              <a:gd name="connsiteY4" fmla="*/ 3291840 h 3291840"/>
              <a:gd name="connsiteX5" fmla="*/ 3048000 w 5466080"/>
              <a:gd name="connsiteY5" fmla="*/ 1666240 h 3291840"/>
              <a:gd name="connsiteX6" fmla="*/ 3738880 w 5466080"/>
              <a:gd name="connsiteY6" fmla="*/ 1198880 h 3291840"/>
              <a:gd name="connsiteX7" fmla="*/ 4003040 w 5466080"/>
              <a:gd name="connsiteY7" fmla="*/ 1666240 h 3291840"/>
              <a:gd name="connsiteX8" fmla="*/ 5466080 w 5466080"/>
              <a:gd name="connsiteY8" fmla="*/ 1666240 h 3291840"/>
              <a:gd name="connsiteX0" fmla="*/ 0 w 5466080"/>
              <a:gd name="connsiteY0" fmla="*/ 1706880 h 3291840"/>
              <a:gd name="connsiteX1" fmla="*/ 1625600 w 5466080"/>
              <a:gd name="connsiteY1" fmla="*/ 1706880 h 3291840"/>
              <a:gd name="connsiteX2" fmla="*/ 2133600 w 5466080"/>
              <a:gd name="connsiteY2" fmla="*/ 1595120 h 3291840"/>
              <a:gd name="connsiteX3" fmla="*/ 2397760 w 5466080"/>
              <a:gd name="connsiteY3" fmla="*/ 0 h 3291840"/>
              <a:gd name="connsiteX4" fmla="*/ 2804160 w 5466080"/>
              <a:gd name="connsiteY4" fmla="*/ 3291840 h 3291840"/>
              <a:gd name="connsiteX5" fmla="*/ 3048000 w 5466080"/>
              <a:gd name="connsiteY5" fmla="*/ 1666240 h 3291840"/>
              <a:gd name="connsiteX6" fmla="*/ 3738880 w 5466080"/>
              <a:gd name="connsiteY6" fmla="*/ 1198880 h 3291840"/>
              <a:gd name="connsiteX7" fmla="*/ 4003040 w 5466080"/>
              <a:gd name="connsiteY7" fmla="*/ 1666240 h 3291840"/>
              <a:gd name="connsiteX8" fmla="*/ 5466080 w 5466080"/>
              <a:gd name="connsiteY8" fmla="*/ 1666240 h 3291840"/>
              <a:gd name="connsiteX0" fmla="*/ 0 w 5466080"/>
              <a:gd name="connsiteY0" fmla="*/ 1706880 h 3291840"/>
              <a:gd name="connsiteX1" fmla="*/ 1625600 w 5466080"/>
              <a:gd name="connsiteY1" fmla="*/ 1706880 h 3291840"/>
              <a:gd name="connsiteX2" fmla="*/ 2133600 w 5466080"/>
              <a:gd name="connsiteY2" fmla="*/ 1595120 h 3291840"/>
              <a:gd name="connsiteX3" fmla="*/ 2397760 w 5466080"/>
              <a:gd name="connsiteY3" fmla="*/ 0 h 3291840"/>
              <a:gd name="connsiteX4" fmla="*/ 2804160 w 5466080"/>
              <a:gd name="connsiteY4" fmla="*/ 3291840 h 3291840"/>
              <a:gd name="connsiteX5" fmla="*/ 3048000 w 5466080"/>
              <a:gd name="connsiteY5" fmla="*/ 1666240 h 3291840"/>
              <a:gd name="connsiteX6" fmla="*/ 3738880 w 5466080"/>
              <a:gd name="connsiteY6" fmla="*/ 1198880 h 3291840"/>
              <a:gd name="connsiteX7" fmla="*/ 4003040 w 5466080"/>
              <a:gd name="connsiteY7" fmla="*/ 1666240 h 3291840"/>
              <a:gd name="connsiteX8" fmla="*/ 5466080 w 5466080"/>
              <a:gd name="connsiteY8" fmla="*/ 1666240 h 3291840"/>
              <a:gd name="connsiteX0" fmla="*/ 0 w 5466080"/>
              <a:gd name="connsiteY0" fmla="*/ 1706880 h 3291840"/>
              <a:gd name="connsiteX1" fmla="*/ 1625600 w 5466080"/>
              <a:gd name="connsiteY1" fmla="*/ 1706880 h 3291840"/>
              <a:gd name="connsiteX2" fmla="*/ 2133600 w 5466080"/>
              <a:gd name="connsiteY2" fmla="*/ 1595120 h 3291840"/>
              <a:gd name="connsiteX3" fmla="*/ 2397760 w 5466080"/>
              <a:gd name="connsiteY3" fmla="*/ 0 h 3291840"/>
              <a:gd name="connsiteX4" fmla="*/ 2804160 w 5466080"/>
              <a:gd name="connsiteY4" fmla="*/ 3291840 h 3291840"/>
              <a:gd name="connsiteX5" fmla="*/ 3048000 w 5466080"/>
              <a:gd name="connsiteY5" fmla="*/ 1666240 h 3291840"/>
              <a:gd name="connsiteX6" fmla="*/ 3738880 w 5466080"/>
              <a:gd name="connsiteY6" fmla="*/ 1198880 h 3291840"/>
              <a:gd name="connsiteX7" fmla="*/ 3964730 w 5466080"/>
              <a:gd name="connsiteY7" fmla="*/ 1558783 h 3291840"/>
              <a:gd name="connsiteX8" fmla="*/ 4003040 w 5466080"/>
              <a:gd name="connsiteY8" fmla="*/ 1666240 h 3291840"/>
              <a:gd name="connsiteX9" fmla="*/ 5466080 w 5466080"/>
              <a:gd name="connsiteY9" fmla="*/ 1666240 h 3291840"/>
              <a:gd name="connsiteX0" fmla="*/ 0 w 5466080"/>
              <a:gd name="connsiteY0" fmla="*/ 1706880 h 3291840"/>
              <a:gd name="connsiteX1" fmla="*/ 1625600 w 5466080"/>
              <a:gd name="connsiteY1" fmla="*/ 1706880 h 3291840"/>
              <a:gd name="connsiteX2" fmla="*/ 2133600 w 5466080"/>
              <a:gd name="connsiteY2" fmla="*/ 1595120 h 3291840"/>
              <a:gd name="connsiteX3" fmla="*/ 2397760 w 5466080"/>
              <a:gd name="connsiteY3" fmla="*/ 0 h 3291840"/>
              <a:gd name="connsiteX4" fmla="*/ 2804160 w 5466080"/>
              <a:gd name="connsiteY4" fmla="*/ 3291840 h 3291840"/>
              <a:gd name="connsiteX5" fmla="*/ 3048000 w 5466080"/>
              <a:gd name="connsiteY5" fmla="*/ 1666240 h 3291840"/>
              <a:gd name="connsiteX6" fmla="*/ 3738880 w 5466080"/>
              <a:gd name="connsiteY6" fmla="*/ 1198880 h 3291840"/>
              <a:gd name="connsiteX7" fmla="*/ 3867911 w 5466080"/>
              <a:gd name="connsiteY7" fmla="*/ 1582988 h 3291840"/>
              <a:gd name="connsiteX8" fmla="*/ 4003040 w 5466080"/>
              <a:gd name="connsiteY8" fmla="*/ 1666240 h 3291840"/>
              <a:gd name="connsiteX9" fmla="*/ 5466080 w 5466080"/>
              <a:gd name="connsiteY9" fmla="*/ 1666240 h 3291840"/>
              <a:gd name="connsiteX0" fmla="*/ 0 w 5466080"/>
              <a:gd name="connsiteY0" fmla="*/ 1706880 h 3291840"/>
              <a:gd name="connsiteX1" fmla="*/ 1625600 w 5466080"/>
              <a:gd name="connsiteY1" fmla="*/ 1706880 h 3291840"/>
              <a:gd name="connsiteX2" fmla="*/ 2133600 w 5466080"/>
              <a:gd name="connsiteY2" fmla="*/ 1595120 h 3291840"/>
              <a:gd name="connsiteX3" fmla="*/ 2397760 w 5466080"/>
              <a:gd name="connsiteY3" fmla="*/ 0 h 3291840"/>
              <a:gd name="connsiteX4" fmla="*/ 2804160 w 5466080"/>
              <a:gd name="connsiteY4" fmla="*/ 3291840 h 3291840"/>
              <a:gd name="connsiteX5" fmla="*/ 3048000 w 5466080"/>
              <a:gd name="connsiteY5" fmla="*/ 1666240 h 3291840"/>
              <a:gd name="connsiteX6" fmla="*/ 3738880 w 5466080"/>
              <a:gd name="connsiteY6" fmla="*/ 1198880 h 3291840"/>
              <a:gd name="connsiteX7" fmla="*/ 3867911 w 5466080"/>
              <a:gd name="connsiteY7" fmla="*/ 1582988 h 3291840"/>
              <a:gd name="connsiteX8" fmla="*/ 4003040 w 5466080"/>
              <a:gd name="connsiteY8" fmla="*/ 1666240 h 3291840"/>
              <a:gd name="connsiteX9" fmla="*/ 5466080 w 5466080"/>
              <a:gd name="connsiteY9" fmla="*/ 1666240 h 3291840"/>
              <a:gd name="connsiteX0" fmla="*/ 0 w 5466080"/>
              <a:gd name="connsiteY0" fmla="*/ 1706880 h 3291840"/>
              <a:gd name="connsiteX1" fmla="*/ 1625600 w 5466080"/>
              <a:gd name="connsiteY1" fmla="*/ 1706880 h 3291840"/>
              <a:gd name="connsiteX2" fmla="*/ 2133600 w 5466080"/>
              <a:gd name="connsiteY2" fmla="*/ 1595120 h 3291840"/>
              <a:gd name="connsiteX3" fmla="*/ 2397760 w 5466080"/>
              <a:gd name="connsiteY3" fmla="*/ 0 h 3291840"/>
              <a:gd name="connsiteX4" fmla="*/ 2804160 w 5466080"/>
              <a:gd name="connsiteY4" fmla="*/ 3291840 h 3291840"/>
              <a:gd name="connsiteX5" fmla="*/ 3048000 w 5466080"/>
              <a:gd name="connsiteY5" fmla="*/ 1666240 h 3291840"/>
              <a:gd name="connsiteX6" fmla="*/ 3738880 w 5466080"/>
              <a:gd name="connsiteY6" fmla="*/ 1198880 h 3291840"/>
              <a:gd name="connsiteX7" fmla="*/ 3867911 w 5466080"/>
              <a:gd name="connsiteY7" fmla="*/ 1582988 h 3291840"/>
              <a:gd name="connsiteX8" fmla="*/ 4003040 w 5466080"/>
              <a:gd name="connsiteY8" fmla="*/ 1666240 h 3291840"/>
              <a:gd name="connsiteX9" fmla="*/ 5466080 w 5466080"/>
              <a:gd name="connsiteY9" fmla="*/ 1666240 h 3291840"/>
              <a:gd name="connsiteX0" fmla="*/ 0 w 5466080"/>
              <a:gd name="connsiteY0" fmla="*/ 1706880 h 3291840"/>
              <a:gd name="connsiteX1" fmla="*/ 1625600 w 5466080"/>
              <a:gd name="connsiteY1" fmla="*/ 1706880 h 3291840"/>
              <a:gd name="connsiteX2" fmla="*/ 2133600 w 5466080"/>
              <a:gd name="connsiteY2" fmla="*/ 1595120 h 3291840"/>
              <a:gd name="connsiteX3" fmla="*/ 2397760 w 5466080"/>
              <a:gd name="connsiteY3" fmla="*/ 0 h 3291840"/>
              <a:gd name="connsiteX4" fmla="*/ 2804160 w 5466080"/>
              <a:gd name="connsiteY4" fmla="*/ 3291840 h 3291840"/>
              <a:gd name="connsiteX5" fmla="*/ 3048000 w 5466080"/>
              <a:gd name="connsiteY5" fmla="*/ 1666240 h 3291840"/>
              <a:gd name="connsiteX6" fmla="*/ 3738880 w 5466080"/>
              <a:gd name="connsiteY6" fmla="*/ 1198880 h 3291840"/>
              <a:gd name="connsiteX7" fmla="*/ 3867911 w 5466080"/>
              <a:gd name="connsiteY7" fmla="*/ 1582988 h 3291840"/>
              <a:gd name="connsiteX8" fmla="*/ 4003040 w 5466080"/>
              <a:gd name="connsiteY8" fmla="*/ 1666240 h 3291840"/>
              <a:gd name="connsiteX9" fmla="*/ 5466080 w 5466080"/>
              <a:gd name="connsiteY9" fmla="*/ 1666240 h 3291840"/>
              <a:gd name="connsiteX0" fmla="*/ 0 w 5466080"/>
              <a:gd name="connsiteY0" fmla="*/ 1706880 h 3291840"/>
              <a:gd name="connsiteX1" fmla="*/ 1625600 w 5466080"/>
              <a:gd name="connsiteY1" fmla="*/ 1706880 h 3291840"/>
              <a:gd name="connsiteX2" fmla="*/ 2133600 w 5466080"/>
              <a:gd name="connsiteY2" fmla="*/ 1595120 h 3291840"/>
              <a:gd name="connsiteX3" fmla="*/ 2397760 w 5466080"/>
              <a:gd name="connsiteY3" fmla="*/ 0 h 3291840"/>
              <a:gd name="connsiteX4" fmla="*/ 2804160 w 5466080"/>
              <a:gd name="connsiteY4" fmla="*/ 3291840 h 3291840"/>
              <a:gd name="connsiteX5" fmla="*/ 3048000 w 5466080"/>
              <a:gd name="connsiteY5" fmla="*/ 1666240 h 3291840"/>
              <a:gd name="connsiteX6" fmla="*/ 3738880 w 5466080"/>
              <a:gd name="connsiteY6" fmla="*/ 1198880 h 3291840"/>
              <a:gd name="connsiteX7" fmla="*/ 3867911 w 5466080"/>
              <a:gd name="connsiteY7" fmla="*/ 1582988 h 3291840"/>
              <a:gd name="connsiteX8" fmla="*/ 4003040 w 5466080"/>
              <a:gd name="connsiteY8" fmla="*/ 1666240 h 3291840"/>
              <a:gd name="connsiteX9" fmla="*/ 5466080 w 5466080"/>
              <a:gd name="connsiteY9" fmla="*/ 1666240 h 3291840"/>
              <a:gd name="connsiteX0" fmla="*/ 0 w 5466080"/>
              <a:gd name="connsiteY0" fmla="*/ 1706880 h 3291840"/>
              <a:gd name="connsiteX1" fmla="*/ 1625600 w 5466080"/>
              <a:gd name="connsiteY1" fmla="*/ 1706880 h 3291840"/>
              <a:gd name="connsiteX2" fmla="*/ 2133600 w 5466080"/>
              <a:gd name="connsiteY2" fmla="*/ 1595120 h 3291840"/>
              <a:gd name="connsiteX3" fmla="*/ 2397760 w 5466080"/>
              <a:gd name="connsiteY3" fmla="*/ 0 h 3291840"/>
              <a:gd name="connsiteX4" fmla="*/ 2804160 w 5466080"/>
              <a:gd name="connsiteY4" fmla="*/ 3291840 h 3291840"/>
              <a:gd name="connsiteX5" fmla="*/ 3048000 w 5466080"/>
              <a:gd name="connsiteY5" fmla="*/ 1666240 h 3291840"/>
              <a:gd name="connsiteX6" fmla="*/ 3661426 w 5466080"/>
              <a:gd name="connsiteY6" fmla="*/ 1198880 h 3291840"/>
              <a:gd name="connsiteX7" fmla="*/ 3867911 w 5466080"/>
              <a:gd name="connsiteY7" fmla="*/ 1582988 h 3291840"/>
              <a:gd name="connsiteX8" fmla="*/ 4003040 w 5466080"/>
              <a:gd name="connsiteY8" fmla="*/ 1666240 h 3291840"/>
              <a:gd name="connsiteX9" fmla="*/ 5466080 w 5466080"/>
              <a:gd name="connsiteY9" fmla="*/ 1666240 h 3291840"/>
              <a:gd name="connsiteX0" fmla="*/ 0 w 5466080"/>
              <a:gd name="connsiteY0" fmla="*/ 1706880 h 3291840"/>
              <a:gd name="connsiteX1" fmla="*/ 1625600 w 5466080"/>
              <a:gd name="connsiteY1" fmla="*/ 1706880 h 3291840"/>
              <a:gd name="connsiteX2" fmla="*/ 2133600 w 5466080"/>
              <a:gd name="connsiteY2" fmla="*/ 1595120 h 3291840"/>
              <a:gd name="connsiteX3" fmla="*/ 2397760 w 5466080"/>
              <a:gd name="connsiteY3" fmla="*/ 0 h 3291840"/>
              <a:gd name="connsiteX4" fmla="*/ 2804160 w 5466080"/>
              <a:gd name="connsiteY4" fmla="*/ 3291840 h 3291840"/>
              <a:gd name="connsiteX5" fmla="*/ 3048000 w 5466080"/>
              <a:gd name="connsiteY5" fmla="*/ 1666240 h 3291840"/>
              <a:gd name="connsiteX6" fmla="*/ 3661426 w 5466080"/>
              <a:gd name="connsiteY6" fmla="*/ 1198880 h 3291840"/>
              <a:gd name="connsiteX7" fmla="*/ 3867911 w 5466080"/>
              <a:gd name="connsiteY7" fmla="*/ 1582988 h 3291840"/>
              <a:gd name="connsiteX8" fmla="*/ 4003040 w 5466080"/>
              <a:gd name="connsiteY8" fmla="*/ 1666240 h 3291840"/>
              <a:gd name="connsiteX9" fmla="*/ 5466080 w 5466080"/>
              <a:gd name="connsiteY9" fmla="*/ 1666240 h 3291840"/>
              <a:gd name="connsiteX0" fmla="*/ 0 w 5466080"/>
              <a:gd name="connsiteY0" fmla="*/ 1706898 h 3291858"/>
              <a:gd name="connsiteX1" fmla="*/ 1625600 w 5466080"/>
              <a:gd name="connsiteY1" fmla="*/ 1706898 h 3291858"/>
              <a:gd name="connsiteX2" fmla="*/ 2133600 w 5466080"/>
              <a:gd name="connsiteY2" fmla="*/ 1595138 h 3291858"/>
              <a:gd name="connsiteX3" fmla="*/ 2397760 w 5466080"/>
              <a:gd name="connsiteY3" fmla="*/ 18 h 3291858"/>
              <a:gd name="connsiteX4" fmla="*/ 2804160 w 5466080"/>
              <a:gd name="connsiteY4" fmla="*/ 3291858 h 3291858"/>
              <a:gd name="connsiteX5" fmla="*/ 3048000 w 5466080"/>
              <a:gd name="connsiteY5" fmla="*/ 1666258 h 3291858"/>
              <a:gd name="connsiteX6" fmla="*/ 3661426 w 5466080"/>
              <a:gd name="connsiteY6" fmla="*/ 1198898 h 3291858"/>
              <a:gd name="connsiteX7" fmla="*/ 3867911 w 5466080"/>
              <a:gd name="connsiteY7" fmla="*/ 1583006 h 3291858"/>
              <a:gd name="connsiteX8" fmla="*/ 4003040 w 5466080"/>
              <a:gd name="connsiteY8" fmla="*/ 1666258 h 3291858"/>
              <a:gd name="connsiteX9" fmla="*/ 5466080 w 5466080"/>
              <a:gd name="connsiteY9" fmla="*/ 1666258 h 3291858"/>
              <a:gd name="connsiteX0" fmla="*/ 0 w 5466080"/>
              <a:gd name="connsiteY0" fmla="*/ 1706898 h 3291858"/>
              <a:gd name="connsiteX1" fmla="*/ 1625600 w 5466080"/>
              <a:gd name="connsiteY1" fmla="*/ 1706898 h 3291858"/>
              <a:gd name="connsiteX2" fmla="*/ 2133600 w 5466080"/>
              <a:gd name="connsiteY2" fmla="*/ 1595138 h 3291858"/>
              <a:gd name="connsiteX3" fmla="*/ 2397760 w 5466080"/>
              <a:gd name="connsiteY3" fmla="*/ 18 h 3291858"/>
              <a:gd name="connsiteX4" fmla="*/ 2804160 w 5466080"/>
              <a:gd name="connsiteY4" fmla="*/ 3291858 h 3291858"/>
              <a:gd name="connsiteX5" fmla="*/ 3048000 w 5466080"/>
              <a:gd name="connsiteY5" fmla="*/ 1666258 h 3291858"/>
              <a:gd name="connsiteX6" fmla="*/ 3661426 w 5466080"/>
              <a:gd name="connsiteY6" fmla="*/ 1198898 h 3291858"/>
              <a:gd name="connsiteX7" fmla="*/ 3867911 w 5466080"/>
              <a:gd name="connsiteY7" fmla="*/ 1583006 h 3291858"/>
              <a:gd name="connsiteX8" fmla="*/ 4003040 w 5466080"/>
              <a:gd name="connsiteY8" fmla="*/ 1666258 h 3291858"/>
              <a:gd name="connsiteX9" fmla="*/ 5466080 w 5466080"/>
              <a:gd name="connsiteY9" fmla="*/ 1666258 h 3291858"/>
              <a:gd name="connsiteX0" fmla="*/ 0 w 5466080"/>
              <a:gd name="connsiteY0" fmla="*/ 1706893 h 3291853"/>
              <a:gd name="connsiteX1" fmla="*/ 1625600 w 5466080"/>
              <a:gd name="connsiteY1" fmla="*/ 1706893 h 3291853"/>
              <a:gd name="connsiteX2" fmla="*/ 2133600 w 5466080"/>
              <a:gd name="connsiteY2" fmla="*/ 1595133 h 3291853"/>
              <a:gd name="connsiteX3" fmla="*/ 2397760 w 5466080"/>
              <a:gd name="connsiteY3" fmla="*/ 13 h 3291853"/>
              <a:gd name="connsiteX4" fmla="*/ 2804160 w 5466080"/>
              <a:gd name="connsiteY4" fmla="*/ 3291853 h 3291853"/>
              <a:gd name="connsiteX5" fmla="*/ 3048000 w 5466080"/>
              <a:gd name="connsiteY5" fmla="*/ 1666253 h 3291853"/>
              <a:gd name="connsiteX6" fmla="*/ 3661426 w 5466080"/>
              <a:gd name="connsiteY6" fmla="*/ 1198893 h 3291853"/>
              <a:gd name="connsiteX7" fmla="*/ 3867911 w 5466080"/>
              <a:gd name="connsiteY7" fmla="*/ 1583001 h 3291853"/>
              <a:gd name="connsiteX8" fmla="*/ 4003040 w 5466080"/>
              <a:gd name="connsiteY8" fmla="*/ 1666253 h 3291853"/>
              <a:gd name="connsiteX9" fmla="*/ 5466080 w 5466080"/>
              <a:gd name="connsiteY9" fmla="*/ 1666253 h 3291853"/>
              <a:gd name="connsiteX0" fmla="*/ 0 w 5466080"/>
              <a:gd name="connsiteY0" fmla="*/ 1706894 h 3291854"/>
              <a:gd name="connsiteX1" fmla="*/ 1625600 w 5466080"/>
              <a:gd name="connsiteY1" fmla="*/ 1706894 h 3291854"/>
              <a:gd name="connsiteX2" fmla="*/ 1786475 w 5466080"/>
              <a:gd name="connsiteY2" fmla="*/ 1425187 h 3291854"/>
              <a:gd name="connsiteX3" fmla="*/ 2133600 w 5466080"/>
              <a:gd name="connsiteY3" fmla="*/ 1595134 h 3291854"/>
              <a:gd name="connsiteX4" fmla="*/ 2397760 w 5466080"/>
              <a:gd name="connsiteY4" fmla="*/ 14 h 3291854"/>
              <a:gd name="connsiteX5" fmla="*/ 2804160 w 5466080"/>
              <a:gd name="connsiteY5" fmla="*/ 3291854 h 3291854"/>
              <a:gd name="connsiteX6" fmla="*/ 3048000 w 5466080"/>
              <a:gd name="connsiteY6" fmla="*/ 1666254 h 3291854"/>
              <a:gd name="connsiteX7" fmla="*/ 3661426 w 5466080"/>
              <a:gd name="connsiteY7" fmla="*/ 1198894 h 3291854"/>
              <a:gd name="connsiteX8" fmla="*/ 3867911 w 5466080"/>
              <a:gd name="connsiteY8" fmla="*/ 1583002 h 3291854"/>
              <a:gd name="connsiteX9" fmla="*/ 4003040 w 5466080"/>
              <a:gd name="connsiteY9" fmla="*/ 1666254 h 3291854"/>
              <a:gd name="connsiteX10" fmla="*/ 5466080 w 5466080"/>
              <a:gd name="connsiteY10" fmla="*/ 1666254 h 3291854"/>
              <a:gd name="connsiteX0" fmla="*/ 0 w 5466080"/>
              <a:gd name="connsiteY0" fmla="*/ 1706894 h 3291854"/>
              <a:gd name="connsiteX1" fmla="*/ 1625600 w 5466080"/>
              <a:gd name="connsiteY1" fmla="*/ 1706894 h 3291854"/>
              <a:gd name="connsiteX2" fmla="*/ 1786475 w 5466080"/>
              <a:gd name="connsiteY2" fmla="*/ 1425187 h 3291854"/>
              <a:gd name="connsiteX3" fmla="*/ 2133600 w 5466080"/>
              <a:gd name="connsiteY3" fmla="*/ 1595134 h 3291854"/>
              <a:gd name="connsiteX4" fmla="*/ 2397760 w 5466080"/>
              <a:gd name="connsiteY4" fmla="*/ 14 h 3291854"/>
              <a:gd name="connsiteX5" fmla="*/ 2804160 w 5466080"/>
              <a:gd name="connsiteY5" fmla="*/ 3291854 h 3291854"/>
              <a:gd name="connsiteX6" fmla="*/ 3048000 w 5466080"/>
              <a:gd name="connsiteY6" fmla="*/ 1666254 h 3291854"/>
              <a:gd name="connsiteX7" fmla="*/ 3661426 w 5466080"/>
              <a:gd name="connsiteY7" fmla="*/ 1198894 h 3291854"/>
              <a:gd name="connsiteX8" fmla="*/ 3867911 w 5466080"/>
              <a:gd name="connsiteY8" fmla="*/ 1583002 h 3291854"/>
              <a:gd name="connsiteX9" fmla="*/ 4003040 w 5466080"/>
              <a:gd name="connsiteY9" fmla="*/ 1666254 h 3291854"/>
              <a:gd name="connsiteX10" fmla="*/ 5466080 w 5466080"/>
              <a:gd name="connsiteY10" fmla="*/ 1666254 h 3291854"/>
              <a:gd name="connsiteX0" fmla="*/ 0 w 5466080"/>
              <a:gd name="connsiteY0" fmla="*/ 1706894 h 3291854"/>
              <a:gd name="connsiteX1" fmla="*/ 1625600 w 5466080"/>
              <a:gd name="connsiteY1" fmla="*/ 1706894 h 3291854"/>
              <a:gd name="connsiteX2" fmla="*/ 1786475 w 5466080"/>
              <a:gd name="connsiteY2" fmla="*/ 1425187 h 3291854"/>
              <a:gd name="connsiteX3" fmla="*/ 2133600 w 5466080"/>
              <a:gd name="connsiteY3" fmla="*/ 1595134 h 3291854"/>
              <a:gd name="connsiteX4" fmla="*/ 2397760 w 5466080"/>
              <a:gd name="connsiteY4" fmla="*/ 14 h 3291854"/>
              <a:gd name="connsiteX5" fmla="*/ 2804160 w 5466080"/>
              <a:gd name="connsiteY5" fmla="*/ 3291854 h 3291854"/>
              <a:gd name="connsiteX6" fmla="*/ 3048000 w 5466080"/>
              <a:gd name="connsiteY6" fmla="*/ 1666254 h 3291854"/>
              <a:gd name="connsiteX7" fmla="*/ 3364972 w 5466080"/>
              <a:gd name="connsiteY7" fmla="*/ 1936392 h 3291854"/>
              <a:gd name="connsiteX8" fmla="*/ 3661426 w 5466080"/>
              <a:gd name="connsiteY8" fmla="*/ 1198894 h 3291854"/>
              <a:gd name="connsiteX9" fmla="*/ 3867911 w 5466080"/>
              <a:gd name="connsiteY9" fmla="*/ 1583002 h 3291854"/>
              <a:gd name="connsiteX10" fmla="*/ 4003040 w 5466080"/>
              <a:gd name="connsiteY10" fmla="*/ 1666254 h 3291854"/>
              <a:gd name="connsiteX11" fmla="*/ 5466080 w 5466080"/>
              <a:gd name="connsiteY11" fmla="*/ 1666254 h 3291854"/>
              <a:gd name="connsiteX0" fmla="*/ 0 w 5466080"/>
              <a:gd name="connsiteY0" fmla="*/ 1706894 h 3291854"/>
              <a:gd name="connsiteX1" fmla="*/ 1625600 w 5466080"/>
              <a:gd name="connsiteY1" fmla="*/ 1706894 h 3291854"/>
              <a:gd name="connsiteX2" fmla="*/ 1673154 w 5466080"/>
              <a:gd name="connsiteY2" fmla="*/ 1655617 h 3291854"/>
              <a:gd name="connsiteX3" fmla="*/ 1786475 w 5466080"/>
              <a:gd name="connsiteY3" fmla="*/ 1425187 h 3291854"/>
              <a:gd name="connsiteX4" fmla="*/ 2133600 w 5466080"/>
              <a:gd name="connsiteY4" fmla="*/ 1595134 h 3291854"/>
              <a:gd name="connsiteX5" fmla="*/ 2397760 w 5466080"/>
              <a:gd name="connsiteY5" fmla="*/ 14 h 3291854"/>
              <a:gd name="connsiteX6" fmla="*/ 2804160 w 5466080"/>
              <a:gd name="connsiteY6" fmla="*/ 3291854 h 3291854"/>
              <a:gd name="connsiteX7" fmla="*/ 3048000 w 5466080"/>
              <a:gd name="connsiteY7" fmla="*/ 1666254 h 3291854"/>
              <a:gd name="connsiteX8" fmla="*/ 3364972 w 5466080"/>
              <a:gd name="connsiteY8" fmla="*/ 1936392 h 3291854"/>
              <a:gd name="connsiteX9" fmla="*/ 3661426 w 5466080"/>
              <a:gd name="connsiteY9" fmla="*/ 1198894 h 3291854"/>
              <a:gd name="connsiteX10" fmla="*/ 3867911 w 5466080"/>
              <a:gd name="connsiteY10" fmla="*/ 1583002 h 3291854"/>
              <a:gd name="connsiteX11" fmla="*/ 4003040 w 5466080"/>
              <a:gd name="connsiteY11" fmla="*/ 1666254 h 3291854"/>
              <a:gd name="connsiteX12" fmla="*/ 5466080 w 5466080"/>
              <a:gd name="connsiteY12" fmla="*/ 1666254 h 3291854"/>
              <a:gd name="connsiteX0" fmla="*/ 0 w 5466080"/>
              <a:gd name="connsiteY0" fmla="*/ 1706894 h 3291854"/>
              <a:gd name="connsiteX1" fmla="*/ 1625600 w 5466080"/>
              <a:gd name="connsiteY1" fmla="*/ 1706894 h 3291854"/>
              <a:gd name="connsiteX2" fmla="*/ 1686486 w 5466080"/>
              <a:gd name="connsiteY2" fmla="*/ 1660458 h 3291854"/>
              <a:gd name="connsiteX3" fmla="*/ 1786475 w 5466080"/>
              <a:gd name="connsiteY3" fmla="*/ 1425187 h 3291854"/>
              <a:gd name="connsiteX4" fmla="*/ 2133600 w 5466080"/>
              <a:gd name="connsiteY4" fmla="*/ 1595134 h 3291854"/>
              <a:gd name="connsiteX5" fmla="*/ 2397760 w 5466080"/>
              <a:gd name="connsiteY5" fmla="*/ 14 h 3291854"/>
              <a:gd name="connsiteX6" fmla="*/ 2804160 w 5466080"/>
              <a:gd name="connsiteY6" fmla="*/ 3291854 h 3291854"/>
              <a:gd name="connsiteX7" fmla="*/ 3048000 w 5466080"/>
              <a:gd name="connsiteY7" fmla="*/ 1666254 h 3291854"/>
              <a:gd name="connsiteX8" fmla="*/ 3364972 w 5466080"/>
              <a:gd name="connsiteY8" fmla="*/ 1936392 h 3291854"/>
              <a:gd name="connsiteX9" fmla="*/ 3661426 w 5466080"/>
              <a:gd name="connsiteY9" fmla="*/ 1198894 h 3291854"/>
              <a:gd name="connsiteX10" fmla="*/ 3867911 w 5466080"/>
              <a:gd name="connsiteY10" fmla="*/ 1583002 h 3291854"/>
              <a:gd name="connsiteX11" fmla="*/ 4003040 w 5466080"/>
              <a:gd name="connsiteY11" fmla="*/ 1666254 h 3291854"/>
              <a:gd name="connsiteX12" fmla="*/ 5466080 w 5466080"/>
              <a:gd name="connsiteY12" fmla="*/ 1666254 h 3291854"/>
              <a:gd name="connsiteX0" fmla="*/ 0 w 5466080"/>
              <a:gd name="connsiteY0" fmla="*/ 1706894 h 3291854"/>
              <a:gd name="connsiteX1" fmla="*/ 1625600 w 5466080"/>
              <a:gd name="connsiteY1" fmla="*/ 1706894 h 3291854"/>
              <a:gd name="connsiteX2" fmla="*/ 1686486 w 5466080"/>
              <a:gd name="connsiteY2" fmla="*/ 1660458 h 3291854"/>
              <a:gd name="connsiteX3" fmla="*/ 1786475 w 5466080"/>
              <a:gd name="connsiteY3" fmla="*/ 1425187 h 3291854"/>
              <a:gd name="connsiteX4" fmla="*/ 2133600 w 5466080"/>
              <a:gd name="connsiteY4" fmla="*/ 1595134 h 3291854"/>
              <a:gd name="connsiteX5" fmla="*/ 2397760 w 5466080"/>
              <a:gd name="connsiteY5" fmla="*/ 14 h 3291854"/>
              <a:gd name="connsiteX6" fmla="*/ 2804160 w 5466080"/>
              <a:gd name="connsiteY6" fmla="*/ 3291854 h 3291854"/>
              <a:gd name="connsiteX7" fmla="*/ 3048000 w 5466080"/>
              <a:gd name="connsiteY7" fmla="*/ 1666254 h 3291854"/>
              <a:gd name="connsiteX8" fmla="*/ 3364972 w 5466080"/>
              <a:gd name="connsiteY8" fmla="*/ 1936392 h 3291854"/>
              <a:gd name="connsiteX9" fmla="*/ 3661426 w 5466080"/>
              <a:gd name="connsiteY9" fmla="*/ 1198894 h 3291854"/>
              <a:gd name="connsiteX10" fmla="*/ 3867911 w 5466080"/>
              <a:gd name="connsiteY10" fmla="*/ 1583002 h 3291854"/>
              <a:gd name="connsiteX11" fmla="*/ 4003040 w 5466080"/>
              <a:gd name="connsiteY11" fmla="*/ 1666254 h 3291854"/>
              <a:gd name="connsiteX12" fmla="*/ 5466080 w 5466080"/>
              <a:gd name="connsiteY12" fmla="*/ 1666254 h 3291854"/>
              <a:gd name="connsiteX0" fmla="*/ 0 w 5466080"/>
              <a:gd name="connsiteY0" fmla="*/ 1706894 h 3291854"/>
              <a:gd name="connsiteX1" fmla="*/ 1625600 w 5466080"/>
              <a:gd name="connsiteY1" fmla="*/ 1706894 h 3291854"/>
              <a:gd name="connsiteX2" fmla="*/ 1686486 w 5466080"/>
              <a:gd name="connsiteY2" fmla="*/ 1660458 h 3291854"/>
              <a:gd name="connsiteX3" fmla="*/ 1786475 w 5466080"/>
              <a:gd name="connsiteY3" fmla="*/ 1425187 h 3291854"/>
              <a:gd name="connsiteX4" fmla="*/ 2133600 w 5466080"/>
              <a:gd name="connsiteY4" fmla="*/ 1595134 h 3291854"/>
              <a:gd name="connsiteX5" fmla="*/ 2397760 w 5466080"/>
              <a:gd name="connsiteY5" fmla="*/ 14 h 3291854"/>
              <a:gd name="connsiteX6" fmla="*/ 2804160 w 5466080"/>
              <a:gd name="connsiteY6" fmla="*/ 3291854 h 3291854"/>
              <a:gd name="connsiteX7" fmla="*/ 3048000 w 5466080"/>
              <a:gd name="connsiteY7" fmla="*/ 1666254 h 3291854"/>
              <a:gd name="connsiteX8" fmla="*/ 3364972 w 5466080"/>
              <a:gd name="connsiteY8" fmla="*/ 1936392 h 3291854"/>
              <a:gd name="connsiteX9" fmla="*/ 3661426 w 5466080"/>
              <a:gd name="connsiteY9" fmla="*/ 1198894 h 3291854"/>
              <a:gd name="connsiteX10" fmla="*/ 3867911 w 5466080"/>
              <a:gd name="connsiteY10" fmla="*/ 1583002 h 3291854"/>
              <a:gd name="connsiteX11" fmla="*/ 4003040 w 5466080"/>
              <a:gd name="connsiteY11" fmla="*/ 1666254 h 3291854"/>
              <a:gd name="connsiteX12" fmla="*/ 5466080 w 5466080"/>
              <a:gd name="connsiteY12" fmla="*/ 1666254 h 3291854"/>
              <a:gd name="connsiteX0" fmla="*/ 0 w 5466080"/>
              <a:gd name="connsiteY0" fmla="*/ 1706894 h 3291854"/>
              <a:gd name="connsiteX1" fmla="*/ 1625600 w 5466080"/>
              <a:gd name="connsiteY1" fmla="*/ 1706894 h 3291854"/>
              <a:gd name="connsiteX2" fmla="*/ 1686486 w 5466080"/>
              <a:gd name="connsiteY2" fmla="*/ 1660458 h 3291854"/>
              <a:gd name="connsiteX3" fmla="*/ 1786475 w 5466080"/>
              <a:gd name="connsiteY3" fmla="*/ 1425187 h 3291854"/>
              <a:gd name="connsiteX4" fmla="*/ 2133600 w 5466080"/>
              <a:gd name="connsiteY4" fmla="*/ 1595134 h 3291854"/>
              <a:gd name="connsiteX5" fmla="*/ 2397760 w 5466080"/>
              <a:gd name="connsiteY5" fmla="*/ 14 h 3291854"/>
              <a:gd name="connsiteX6" fmla="*/ 2804160 w 5466080"/>
              <a:gd name="connsiteY6" fmla="*/ 3291854 h 3291854"/>
              <a:gd name="connsiteX7" fmla="*/ 3048000 w 5466080"/>
              <a:gd name="connsiteY7" fmla="*/ 1666254 h 3291854"/>
              <a:gd name="connsiteX8" fmla="*/ 3364972 w 5466080"/>
              <a:gd name="connsiteY8" fmla="*/ 1936392 h 3291854"/>
              <a:gd name="connsiteX9" fmla="*/ 3661426 w 5466080"/>
              <a:gd name="connsiteY9" fmla="*/ 1198894 h 3291854"/>
              <a:gd name="connsiteX10" fmla="*/ 3867911 w 5466080"/>
              <a:gd name="connsiteY10" fmla="*/ 1583002 h 3291854"/>
              <a:gd name="connsiteX11" fmla="*/ 4003040 w 5466080"/>
              <a:gd name="connsiteY11" fmla="*/ 1666254 h 3291854"/>
              <a:gd name="connsiteX12" fmla="*/ 5466080 w 5466080"/>
              <a:gd name="connsiteY12" fmla="*/ 1666254 h 3291854"/>
              <a:gd name="connsiteX0" fmla="*/ 0 w 5466080"/>
              <a:gd name="connsiteY0" fmla="*/ 1706894 h 3291854"/>
              <a:gd name="connsiteX1" fmla="*/ 1625600 w 5466080"/>
              <a:gd name="connsiteY1" fmla="*/ 1706894 h 3291854"/>
              <a:gd name="connsiteX2" fmla="*/ 1686486 w 5466080"/>
              <a:gd name="connsiteY2" fmla="*/ 1660458 h 3291854"/>
              <a:gd name="connsiteX3" fmla="*/ 1786475 w 5466080"/>
              <a:gd name="connsiteY3" fmla="*/ 1425187 h 3291854"/>
              <a:gd name="connsiteX4" fmla="*/ 2133600 w 5466080"/>
              <a:gd name="connsiteY4" fmla="*/ 1595134 h 3291854"/>
              <a:gd name="connsiteX5" fmla="*/ 2397760 w 5466080"/>
              <a:gd name="connsiteY5" fmla="*/ 14 h 3291854"/>
              <a:gd name="connsiteX6" fmla="*/ 2804160 w 5466080"/>
              <a:gd name="connsiteY6" fmla="*/ 3291854 h 3291854"/>
              <a:gd name="connsiteX7" fmla="*/ 3048000 w 5466080"/>
              <a:gd name="connsiteY7" fmla="*/ 1666254 h 3291854"/>
              <a:gd name="connsiteX8" fmla="*/ 3364972 w 5466080"/>
              <a:gd name="connsiteY8" fmla="*/ 1936392 h 3291854"/>
              <a:gd name="connsiteX9" fmla="*/ 3661426 w 5466080"/>
              <a:gd name="connsiteY9" fmla="*/ 1198894 h 3291854"/>
              <a:gd name="connsiteX10" fmla="*/ 3867911 w 5466080"/>
              <a:gd name="connsiteY10" fmla="*/ 1583002 h 3291854"/>
              <a:gd name="connsiteX11" fmla="*/ 4003040 w 5466080"/>
              <a:gd name="connsiteY11" fmla="*/ 1666254 h 3291854"/>
              <a:gd name="connsiteX12" fmla="*/ 5466080 w 5466080"/>
              <a:gd name="connsiteY12" fmla="*/ 1666254 h 3291854"/>
              <a:gd name="connsiteX0" fmla="*/ 0 w 7752501"/>
              <a:gd name="connsiteY0" fmla="*/ 1704474 h 3291854"/>
              <a:gd name="connsiteX1" fmla="*/ 3912021 w 7752501"/>
              <a:gd name="connsiteY1" fmla="*/ 1706894 h 3291854"/>
              <a:gd name="connsiteX2" fmla="*/ 3972907 w 7752501"/>
              <a:gd name="connsiteY2" fmla="*/ 1660458 h 3291854"/>
              <a:gd name="connsiteX3" fmla="*/ 4072896 w 7752501"/>
              <a:gd name="connsiteY3" fmla="*/ 1425187 h 3291854"/>
              <a:gd name="connsiteX4" fmla="*/ 4420021 w 7752501"/>
              <a:gd name="connsiteY4" fmla="*/ 1595134 h 3291854"/>
              <a:gd name="connsiteX5" fmla="*/ 4684181 w 7752501"/>
              <a:gd name="connsiteY5" fmla="*/ 14 h 3291854"/>
              <a:gd name="connsiteX6" fmla="*/ 5090581 w 7752501"/>
              <a:gd name="connsiteY6" fmla="*/ 3291854 h 3291854"/>
              <a:gd name="connsiteX7" fmla="*/ 5334421 w 7752501"/>
              <a:gd name="connsiteY7" fmla="*/ 1666254 h 3291854"/>
              <a:gd name="connsiteX8" fmla="*/ 5651393 w 7752501"/>
              <a:gd name="connsiteY8" fmla="*/ 1936392 h 3291854"/>
              <a:gd name="connsiteX9" fmla="*/ 5947847 w 7752501"/>
              <a:gd name="connsiteY9" fmla="*/ 1198894 h 3291854"/>
              <a:gd name="connsiteX10" fmla="*/ 6154332 w 7752501"/>
              <a:gd name="connsiteY10" fmla="*/ 1583002 h 3291854"/>
              <a:gd name="connsiteX11" fmla="*/ 6289461 w 7752501"/>
              <a:gd name="connsiteY11" fmla="*/ 1666254 h 3291854"/>
              <a:gd name="connsiteX12" fmla="*/ 7752501 w 7752501"/>
              <a:gd name="connsiteY12" fmla="*/ 1666254 h 3291854"/>
              <a:gd name="connsiteX0" fmla="*/ 0 w 7752501"/>
              <a:gd name="connsiteY0" fmla="*/ 1704474 h 3291854"/>
              <a:gd name="connsiteX1" fmla="*/ 3912021 w 7752501"/>
              <a:gd name="connsiteY1" fmla="*/ 1706894 h 3291854"/>
              <a:gd name="connsiteX2" fmla="*/ 3972907 w 7752501"/>
              <a:gd name="connsiteY2" fmla="*/ 1660458 h 3291854"/>
              <a:gd name="connsiteX3" fmla="*/ 4072896 w 7752501"/>
              <a:gd name="connsiteY3" fmla="*/ 1425187 h 3291854"/>
              <a:gd name="connsiteX4" fmla="*/ 4420021 w 7752501"/>
              <a:gd name="connsiteY4" fmla="*/ 1595134 h 3291854"/>
              <a:gd name="connsiteX5" fmla="*/ 4684181 w 7752501"/>
              <a:gd name="connsiteY5" fmla="*/ 14 h 3291854"/>
              <a:gd name="connsiteX6" fmla="*/ 5090581 w 7752501"/>
              <a:gd name="connsiteY6" fmla="*/ 3291854 h 3291854"/>
              <a:gd name="connsiteX7" fmla="*/ 5334421 w 7752501"/>
              <a:gd name="connsiteY7" fmla="*/ 1666254 h 3291854"/>
              <a:gd name="connsiteX8" fmla="*/ 5651393 w 7752501"/>
              <a:gd name="connsiteY8" fmla="*/ 1936392 h 3291854"/>
              <a:gd name="connsiteX9" fmla="*/ 5947847 w 7752501"/>
              <a:gd name="connsiteY9" fmla="*/ 1198894 h 3291854"/>
              <a:gd name="connsiteX10" fmla="*/ 6154332 w 7752501"/>
              <a:gd name="connsiteY10" fmla="*/ 1583002 h 3291854"/>
              <a:gd name="connsiteX11" fmla="*/ 6289461 w 7752501"/>
              <a:gd name="connsiteY11" fmla="*/ 1666254 h 3291854"/>
              <a:gd name="connsiteX12" fmla="*/ 7752501 w 7752501"/>
              <a:gd name="connsiteY12" fmla="*/ 1666254 h 3291854"/>
              <a:gd name="connsiteX0" fmla="*/ 0 w 7752501"/>
              <a:gd name="connsiteY0" fmla="*/ 1704474 h 3291854"/>
              <a:gd name="connsiteX1" fmla="*/ 1550500 w 7752501"/>
              <a:gd name="connsiteY1" fmla="*/ 1706208 h 3291854"/>
              <a:gd name="connsiteX2" fmla="*/ 3912021 w 7752501"/>
              <a:gd name="connsiteY2" fmla="*/ 1706894 h 3291854"/>
              <a:gd name="connsiteX3" fmla="*/ 3972907 w 7752501"/>
              <a:gd name="connsiteY3" fmla="*/ 1660458 h 3291854"/>
              <a:gd name="connsiteX4" fmla="*/ 4072896 w 7752501"/>
              <a:gd name="connsiteY4" fmla="*/ 1425187 h 3291854"/>
              <a:gd name="connsiteX5" fmla="*/ 4420021 w 7752501"/>
              <a:gd name="connsiteY5" fmla="*/ 1595134 h 3291854"/>
              <a:gd name="connsiteX6" fmla="*/ 4684181 w 7752501"/>
              <a:gd name="connsiteY6" fmla="*/ 14 h 3291854"/>
              <a:gd name="connsiteX7" fmla="*/ 5090581 w 7752501"/>
              <a:gd name="connsiteY7" fmla="*/ 3291854 h 3291854"/>
              <a:gd name="connsiteX8" fmla="*/ 5334421 w 7752501"/>
              <a:gd name="connsiteY8" fmla="*/ 1666254 h 3291854"/>
              <a:gd name="connsiteX9" fmla="*/ 5651393 w 7752501"/>
              <a:gd name="connsiteY9" fmla="*/ 1936392 h 3291854"/>
              <a:gd name="connsiteX10" fmla="*/ 5947847 w 7752501"/>
              <a:gd name="connsiteY10" fmla="*/ 1198894 h 3291854"/>
              <a:gd name="connsiteX11" fmla="*/ 6154332 w 7752501"/>
              <a:gd name="connsiteY11" fmla="*/ 1583002 h 3291854"/>
              <a:gd name="connsiteX12" fmla="*/ 6289461 w 7752501"/>
              <a:gd name="connsiteY12" fmla="*/ 1666254 h 3291854"/>
              <a:gd name="connsiteX13" fmla="*/ 7752501 w 7752501"/>
              <a:gd name="connsiteY13" fmla="*/ 1666254 h 3291854"/>
              <a:gd name="connsiteX0" fmla="*/ 0 w 7752501"/>
              <a:gd name="connsiteY0" fmla="*/ 1704474 h 3291854"/>
              <a:gd name="connsiteX1" fmla="*/ 195979 w 7752501"/>
              <a:gd name="connsiteY1" fmla="*/ 1961810 h 3291854"/>
              <a:gd name="connsiteX2" fmla="*/ 1550500 w 7752501"/>
              <a:gd name="connsiteY2" fmla="*/ 1706208 h 3291854"/>
              <a:gd name="connsiteX3" fmla="*/ 3912021 w 7752501"/>
              <a:gd name="connsiteY3" fmla="*/ 1706894 h 3291854"/>
              <a:gd name="connsiteX4" fmla="*/ 3972907 w 7752501"/>
              <a:gd name="connsiteY4" fmla="*/ 1660458 h 3291854"/>
              <a:gd name="connsiteX5" fmla="*/ 4072896 w 7752501"/>
              <a:gd name="connsiteY5" fmla="*/ 1425187 h 3291854"/>
              <a:gd name="connsiteX6" fmla="*/ 4420021 w 7752501"/>
              <a:gd name="connsiteY6" fmla="*/ 1595134 h 3291854"/>
              <a:gd name="connsiteX7" fmla="*/ 4684181 w 7752501"/>
              <a:gd name="connsiteY7" fmla="*/ 14 h 3291854"/>
              <a:gd name="connsiteX8" fmla="*/ 5090581 w 7752501"/>
              <a:gd name="connsiteY8" fmla="*/ 3291854 h 3291854"/>
              <a:gd name="connsiteX9" fmla="*/ 5334421 w 7752501"/>
              <a:gd name="connsiteY9" fmla="*/ 1666254 h 3291854"/>
              <a:gd name="connsiteX10" fmla="*/ 5651393 w 7752501"/>
              <a:gd name="connsiteY10" fmla="*/ 1936392 h 3291854"/>
              <a:gd name="connsiteX11" fmla="*/ 5947847 w 7752501"/>
              <a:gd name="connsiteY11" fmla="*/ 1198894 h 3291854"/>
              <a:gd name="connsiteX12" fmla="*/ 6154332 w 7752501"/>
              <a:gd name="connsiteY12" fmla="*/ 1583002 h 3291854"/>
              <a:gd name="connsiteX13" fmla="*/ 6289461 w 7752501"/>
              <a:gd name="connsiteY13" fmla="*/ 1666254 h 3291854"/>
              <a:gd name="connsiteX14" fmla="*/ 7752501 w 7752501"/>
              <a:gd name="connsiteY14" fmla="*/ 1666254 h 3291854"/>
              <a:gd name="connsiteX0" fmla="*/ 0 w 7752501"/>
              <a:gd name="connsiteY0" fmla="*/ 1704474 h 3291854"/>
              <a:gd name="connsiteX1" fmla="*/ 217310 w 7752501"/>
              <a:gd name="connsiteY1" fmla="*/ 1899846 h 3291854"/>
              <a:gd name="connsiteX2" fmla="*/ 1550500 w 7752501"/>
              <a:gd name="connsiteY2" fmla="*/ 1706208 h 3291854"/>
              <a:gd name="connsiteX3" fmla="*/ 3912021 w 7752501"/>
              <a:gd name="connsiteY3" fmla="*/ 1706894 h 3291854"/>
              <a:gd name="connsiteX4" fmla="*/ 3972907 w 7752501"/>
              <a:gd name="connsiteY4" fmla="*/ 1660458 h 3291854"/>
              <a:gd name="connsiteX5" fmla="*/ 4072896 w 7752501"/>
              <a:gd name="connsiteY5" fmla="*/ 1425187 h 3291854"/>
              <a:gd name="connsiteX6" fmla="*/ 4420021 w 7752501"/>
              <a:gd name="connsiteY6" fmla="*/ 1595134 h 3291854"/>
              <a:gd name="connsiteX7" fmla="*/ 4684181 w 7752501"/>
              <a:gd name="connsiteY7" fmla="*/ 14 h 3291854"/>
              <a:gd name="connsiteX8" fmla="*/ 5090581 w 7752501"/>
              <a:gd name="connsiteY8" fmla="*/ 3291854 h 3291854"/>
              <a:gd name="connsiteX9" fmla="*/ 5334421 w 7752501"/>
              <a:gd name="connsiteY9" fmla="*/ 1666254 h 3291854"/>
              <a:gd name="connsiteX10" fmla="*/ 5651393 w 7752501"/>
              <a:gd name="connsiteY10" fmla="*/ 1936392 h 3291854"/>
              <a:gd name="connsiteX11" fmla="*/ 5947847 w 7752501"/>
              <a:gd name="connsiteY11" fmla="*/ 1198894 h 3291854"/>
              <a:gd name="connsiteX12" fmla="*/ 6154332 w 7752501"/>
              <a:gd name="connsiteY12" fmla="*/ 1583002 h 3291854"/>
              <a:gd name="connsiteX13" fmla="*/ 6289461 w 7752501"/>
              <a:gd name="connsiteY13" fmla="*/ 1666254 h 3291854"/>
              <a:gd name="connsiteX14" fmla="*/ 7752501 w 7752501"/>
              <a:gd name="connsiteY14" fmla="*/ 1666254 h 3291854"/>
              <a:gd name="connsiteX0" fmla="*/ 0 w 7752501"/>
              <a:gd name="connsiteY0" fmla="*/ 1704474 h 3291854"/>
              <a:gd name="connsiteX1" fmla="*/ 217310 w 7752501"/>
              <a:gd name="connsiteY1" fmla="*/ 1899846 h 3291854"/>
              <a:gd name="connsiteX2" fmla="*/ 419955 w 7752501"/>
              <a:gd name="connsiteY2" fmla="*/ 1721699 h 3291854"/>
              <a:gd name="connsiteX3" fmla="*/ 1550500 w 7752501"/>
              <a:gd name="connsiteY3" fmla="*/ 1706208 h 3291854"/>
              <a:gd name="connsiteX4" fmla="*/ 3912021 w 7752501"/>
              <a:gd name="connsiteY4" fmla="*/ 1706894 h 3291854"/>
              <a:gd name="connsiteX5" fmla="*/ 3972907 w 7752501"/>
              <a:gd name="connsiteY5" fmla="*/ 1660458 h 3291854"/>
              <a:gd name="connsiteX6" fmla="*/ 4072896 w 7752501"/>
              <a:gd name="connsiteY6" fmla="*/ 1425187 h 3291854"/>
              <a:gd name="connsiteX7" fmla="*/ 4420021 w 7752501"/>
              <a:gd name="connsiteY7" fmla="*/ 1595134 h 3291854"/>
              <a:gd name="connsiteX8" fmla="*/ 4684181 w 7752501"/>
              <a:gd name="connsiteY8" fmla="*/ 14 h 3291854"/>
              <a:gd name="connsiteX9" fmla="*/ 5090581 w 7752501"/>
              <a:gd name="connsiteY9" fmla="*/ 3291854 h 3291854"/>
              <a:gd name="connsiteX10" fmla="*/ 5334421 w 7752501"/>
              <a:gd name="connsiteY10" fmla="*/ 1666254 h 3291854"/>
              <a:gd name="connsiteX11" fmla="*/ 5651393 w 7752501"/>
              <a:gd name="connsiteY11" fmla="*/ 1936392 h 3291854"/>
              <a:gd name="connsiteX12" fmla="*/ 5947847 w 7752501"/>
              <a:gd name="connsiteY12" fmla="*/ 1198894 h 3291854"/>
              <a:gd name="connsiteX13" fmla="*/ 6154332 w 7752501"/>
              <a:gd name="connsiteY13" fmla="*/ 1583002 h 3291854"/>
              <a:gd name="connsiteX14" fmla="*/ 6289461 w 7752501"/>
              <a:gd name="connsiteY14" fmla="*/ 1666254 h 3291854"/>
              <a:gd name="connsiteX15" fmla="*/ 7752501 w 7752501"/>
              <a:gd name="connsiteY15" fmla="*/ 1666254 h 3291854"/>
              <a:gd name="connsiteX0" fmla="*/ 0 w 7752501"/>
              <a:gd name="connsiteY0" fmla="*/ 1704474 h 3291854"/>
              <a:gd name="connsiteX1" fmla="*/ 217310 w 7752501"/>
              <a:gd name="connsiteY1" fmla="*/ 1899846 h 3291854"/>
              <a:gd name="connsiteX2" fmla="*/ 419955 w 7752501"/>
              <a:gd name="connsiteY2" fmla="*/ 1721699 h 3291854"/>
              <a:gd name="connsiteX3" fmla="*/ 707924 w 7752501"/>
              <a:gd name="connsiteY3" fmla="*/ 2682142 h 3291854"/>
              <a:gd name="connsiteX4" fmla="*/ 1550500 w 7752501"/>
              <a:gd name="connsiteY4" fmla="*/ 1706208 h 3291854"/>
              <a:gd name="connsiteX5" fmla="*/ 3912021 w 7752501"/>
              <a:gd name="connsiteY5" fmla="*/ 1706894 h 3291854"/>
              <a:gd name="connsiteX6" fmla="*/ 3972907 w 7752501"/>
              <a:gd name="connsiteY6" fmla="*/ 1660458 h 3291854"/>
              <a:gd name="connsiteX7" fmla="*/ 4072896 w 7752501"/>
              <a:gd name="connsiteY7" fmla="*/ 1425187 h 3291854"/>
              <a:gd name="connsiteX8" fmla="*/ 4420021 w 7752501"/>
              <a:gd name="connsiteY8" fmla="*/ 1595134 h 3291854"/>
              <a:gd name="connsiteX9" fmla="*/ 4684181 w 7752501"/>
              <a:gd name="connsiteY9" fmla="*/ 14 h 3291854"/>
              <a:gd name="connsiteX10" fmla="*/ 5090581 w 7752501"/>
              <a:gd name="connsiteY10" fmla="*/ 3291854 h 3291854"/>
              <a:gd name="connsiteX11" fmla="*/ 5334421 w 7752501"/>
              <a:gd name="connsiteY11" fmla="*/ 1666254 h 3291854"/>
              <a:gd name="connsiteX12" fmla="*/ 5651393 w 7752501"/>
              <a:gd name="connsiteY12" fmla="*/ 1936392 h 3291854"/>
              <a:gd name="connsiteX13" fmla="*/ 5947847 w 7752501"/>
              <a:gd name="connsiteY13" fmla="*/ 1198894 h 3291854"/>
              <a:gd name="connsiteX14" fmla="*/ 6154332 w 7752501"/>
              <a:gd name="connsiteY14" fmla="*/ 1583002 h 3291854"/>
              <a:gd name="connsiteX15" fmla="*/ 6289461 w 7752501"/>
              <a:gd name="connsiteY15" fmla="*/ 1666254 h 3291854"/>
              <a:gd name="connsiteX16" fmla="*/ 7752501 w 7752501"/>
              <a:gd name="connsiteY16" fmla="*/ 1666254 h 3291854"/>
              <a:gd name="connsiteX0" fmla="*/ 0 w 7752501"/>
              <a:gd name="connsiteY0" fmla="*/ 1704474 h 3291854"/>
              <a:gd name="connsiteX1" fmla="*/ 217310 w 7752501"/>
              <a:gd name="connsiteY1" fmla="*/ 1899846 h 3291854"/>
              <a:gd name="connsiteX2" fmla="*/ 419955 w 7752501"/>
              <a:gd name="connsiteY2" fmla="*/ 1721699 h 3291854"/>
              <a:gd name="connsiteX3" fmla="*/ 707924 w 7752501"/>
              <a:gd name="connsiteY3" fmla="*/ 2682142 h 3291854"/>
              <a:gd name="connsiteX4" fmla="*/ 1027890 w 7752501"/>
              <a:gd name="connsiteY4" fmla="*/ 854203 h 3291854"/>
              <a:gd name="connsiteX5" fmla="*/ 1550500 w 7752501"/>
              <a:gd name="connsiteY5" fmla="*/ 1706208 h 3291854"/>
              <a:gd name="connsiteX6" fmla="*/ 3912021 w 7752501"/>
              <a:gd name="connsiteY6" fmla="*/ 1706894 h 3291854"/>
              <a:gd name="connsiteX7" fmla="*/ 3972907 w 7752501"/>
              <a:gd name="connsiteY7" fmla="*/ 1660458 h 3291854"/>
              <a:gd name="connsiteX8" fmla="*/ 4072896 w 7752501"/>
              <a:gd name="connsiteY8" fmla="*/ 1425187 h 3291854"/>
              <a:gd name="connsiteX9" fmla="*/ 4420021 w 7752501"/>
              <a:gd name="connsiteY9" fmla="*/ 1595134 h 3291854"/>
              <a:gd name="connsiteX10" fmla="*/ 4684181 w 7752501"/>
              <a:gd name="connsiteY10" fmla="*/ 14 h 3291854"/>
              <a:gd name="connsiteX11" fmla="*/ 5090581 w 7752501"/>
              <a:gd name="connsiteY11" fmla="*/ 3291854 h 3291854"/>
              <a:gd name="connsiteX12" fmla="*/ 5334421 w 7752501"/>
              <a:gd name="connsiteY12" fmla="*/ 1666254 h 3291854"/>
              <a:gd name="connsiteX13" fmla="*/ 5651393 w 7752501"/>
              <a:gd name="connsiteY13" fmla="*/ 1936392 h 3291854"/>
              <a:gd name="connsiteX14" fmla="*/ 5947847 w 7752501"/>
              <a:gd name="connsiteY14" fmla="*/ 1198894 h 3291854"/>
              <a:gd name="connsiteX15" fmla="*/ 6154332 w 7752501"/>
              <a:gd name="connsiteY15" fmla="*/ 1583002 h 3291854"/>
              <a:gd name="connsiteX16" fmla="*/ 6289461 w 7752501"/>
              <a:gd name="connsiteY16" fmla="*/ 1666254 h 3291854"/>
              <a:gd name="connsiteX17" fmla="*/ 7752501 w 7752501"/>
              <a:gd name="connsiteY17" fmla="*/ 1666254 h 3291854"/>
              <a:gd name="connsiteX0" fmla="*/ 0 w 7752501"/>
              <a:gd name="connsiteY0" fmla="*/ 1704474 h 3291854"/>
              <a:gd name="connsiteX1" fmla="*/ 217310 w 7752501"/>
              <a:gd name="connsiteY1" fmla="*/ 1899846 h 3291854"/>
              <a:gd name="connsiteX2" fmla="*/ 419955 w 7752501"/>
              <a:gd name="connsiteY2" fmla="*/ 1721699 h 3291854"/>
              <a:gd name="connsiteX3" fmla="*/ 707924 w 7752501"/>
              <a:gd name="connsiteY3" fmla="*/ 2682142 h 3291854"/>
              <a:gd name="connsiteX4" fmla="*/ 1027890 w 7752501"/>
              <a:gd name="connsiteY4" fmla="*/ 854203 h 3291854"/>
              <a:gd name="connsiteX5" fmla="*/ 1315859 w 7752501"/>
              <a:gd name="connsiteY5" fmla="*/ 1977301 h 3291854"/>
              <a:gd name="connsiteX6" fmla="*/ 1550500 w 7752501"/>
              <a:gd name="connsiteY6" fmla="*/ 1706208 h 3291854"/>
              <a:gd name="connsiteX7" fmla="*/ 3912021 w 7752501"/>
              <a:gd name="connsiteY7" fmla="*/ 1706894 h 3291854"/>
              <a:gd name="connsiteX8" fmla="*/ 3972907 w 7752501"/>
              <a:gd name="connsiteY8" fmla="*/ 1660458 h 3291854"/>
              <a:gd name="connsiteX9" fmla="*/ 4072896 w 7752501"/>
              <a:gd name="connsiteY9" fmla="*/ 1425187 h 3291854"/>
              <a:gd name="connsiteX10" fmla="*/ 4420021 w 7752501"/>
              <a:gd name="connsiteY10" fmla="*/ 1595134 h 3291854"/>
              <a:gd name="connsiteX11" fmla="*/ 4684181 w 7752501"/>
              <a:gd name="connsiteY11" fmla="*/ 14 h 3291854"/>
              <a:gd name="connsiteX12" fmla="*/ 5090581 w 7752501"/>
              <a:gd name="connsiteY12" fmla="*/ 3291854 h 3291854"/>
              <a:gd name="connsiteX13" fmla="*/ 5334421 w 7752501"/>
              <a:gd name="connsiteY13" fmla="*/ 1666254 h 3291854"/>
              <a:gd name="connsiteX14" fmla="*/ 5651393 w 7752501"/>
              <a:gd name="connsiteY14" fmla="*/ 1936392 h 3291854"/>
              <a:gd name="connsiteX15" fmla="*/ 5947847 w 7752501"/>
              <a:gd name="connsiteY15" fmla="*/ 1198894 h 3291854"/>
              <a:gd name="connsiteX16" fmla="*/ 6154332 w 7752501"/>
              <a:gd name="connsiteY16" fmla="*/ 1583002 h 3291854"/>
              <a:gd name="connsiteX17" fmla="*/ 6289461 w 7752501"/>
              <a:gd name="connsiteY17" fmla="*/ 1666254 h 3291854"/>
              <a:gd name="connsiteX18" fmla="*/ 7752501 w 7752501"/>
              <a:gd name="connsiteY18" fmla="*/ 1666254 h 3291854"/>
              <a:gd name="connsiteX0" fmla="*/ 0 w 7752501"/>
              <a:gd name="connsiteY0" fmla="*/ 1704474 h 3291854"/>
              <a:gd name="connsiteX1" fmla="*/ 206644 w 7752501"/>
              <a:gd name="connsiteY1" fmla="*/ 1520316 h 3291854"/>
              <a:gd name="connsiteX2" fmla="*/ 419955 w 7752501"/>
              <a:gd name="connsiteY2" fmla="*/ 1721699 h 3291854"/>
              <a:gd name="connsiteX3" fmla="*/ 707924 w 7752501"/>
              <a:gd name="connsiteY3" fmla="*/ 2682142 h 3291854"/>
              <a:gd name="connsiteX4" fmla="*/ 1027890 w 7752501"/>
              <a:gd name="connsiteY4" fmla="*/ 854203 h 3291854"/>
              <a:gd name="connsiteX5" fmla="*/ 1315859 w 7752501"/>
              <a:gd name="connsiteY5" fmla="*/ 1977301 h 3291854"/>
              <a:gd name="connsiteX6" fmla="*/ 1550500 w 7752501"/>
              <a:gd name="connsiteY6" fmla="*/ 1706208 h 3291854"/>
              <a:gd name="connsiteX7" fmla="*/ 3912021 w 7752501"/>
              <a:gd name="connsiteY7" fmla="*/ 1706894 h 3291854"/>
              <a:gd name="connsiteX8" fmla="*/ 3972907 w 7752501"/>
              <a:gd name="connsiteY8" fmla="*/ 1660458 h 3291854"/>
              <a:gd name="connsiteX9" fmla="*/ 4072896 w 7752501"/>
              <a:gd name="connsiteY9" fmla="*/ 1425187 h 3291854"/>
              <a:gd name="connsiteX10" fmla="*/ 4420021 w 7752501"/>
              <a:gd name="connsiteY10" fmla="*/ 1595134 h 3291854"/>
              <a:gd name="connsiteX11" fmla="*/ 4684181 w 7752501"/>
              <a:gd name="connsiteY11" fmla="*/ 14 h 3291854"/>
              <a:gd name="connsiteX12" fmla="*/ 5090581 w 7752501"/>
              <a:gd name="connsiteY12" fmla="*/ 3291854 h 3291854"/>
              <a:gd name="connsiteX13" fmla="*/ 5334421 w 7752501"/>
              <a:gd name="connsiteY13" fmla="*/ 1666254 h 3291854"/>
              <a:gd name="connsiteX14" fmla="*/ 5651393 w 7752501"/>
              <a:gd name="connsiteY14" fmla="*/ 1936392 h 3291854"/>
              <a:gd name="connsiteX15" fmla="*/ 5947847 w 7752501"/>
              <a:gd name="connsiteY15" fmla="*/ 1198894 h 3291854"/>
              <a:gd name="connsiteX16" fmla="*/ 6154332 w 7752501"/>
              <a:gd name="connsiteY16" fmla="*/ 1583002 h 3291854"/>
              <a:gd name="connsiteX17" fmla="*/ 6289461 w 7752501"/>
              <a:gd name="connsiteY17" fmla="*/ 1666254 h 3291854"/>
              <a:gd name="connsiteX18" fmla="*/ 7752501 w 7752501"/>
              <a:gd name="connsiteY18" fmla="*/ 1666254 h 3291854"/>
              <a:gd name="connsiteX0" fmla="*/ 0 w 7752501"/>
              <a:gd name="connsiteY0" fmla="*/ 1704474 h 3291854"/>
              <a:gd name="connsiteX1" fmla="*/ 206644 w 7752501"/>
              <a:gd name="connsiteY1" fmla="*/ 1520316 h 3291854"/>
              <a:gd name="connsiteX2" fmla="*/ 494614 w 7752501"/>
              <a:gd name="connsiteY2" fmla="*/ 1721699 h 3291854"/>
              <a:gd name="connsiteX3" fmla="*/ 707924 w 7752501"/>
              <a:gd name="connsiteY3" fmla="*/ 2682142 h 3291854"/>
              <a:gd name="connsiteX4" fmla="*/ 1027890 w 7752501"/>
              <a:gd name="connsiteY4" fmla="*/ 854203 h 3291854"/>
              <a:gd name="connsiteX5" fmla="*/ 1315859 w 7752501"/>
              <a:gd name="connsiteY5" fmla="*/ 1977301 h 3291854"/>
              <a:gd name="connsiteX6" fmla="*/ 1550500 w 7752501"/>
              <a:gd name="connsiteY6" fmla="*/ 1706208 h 3291854"/>
              <a:gd name="connsiteX7" fmla="*/ 3912021 w 7752501"/>
              <a:gd name="connsiteY7" fmla="*/ 1706894 h 3291854"/>
              <a:gd name="connsiteX8" fmla="*/ 3972907 w 7752501"/>
              <a:gd name="connsiteY8" fmla="*/ 1660458 h 3291854"/>
              <a:gd name="connsiteX9" fmla="*/ 4072896 w 7752501"/>
              <a:gd name="connsiteY9" fmla="*/ 1425187 h 3291854"/>
              <a:gd name="connsiteX10" fmla="*/ 4420021 w 7752501"/>
              <a:gd name="connsiteY10" fmla="*/ 1595134 h 3291854"/>
              <a:gd name="connsiteX11" fmla="*/ 4684181 w 7752501"/>
              <a:gd name="connsiteY11" fmla="*/ 14 h 3291854"/>
              <a:gd name="connsiteX12" fmla="*/ 5090581 w 7752501"/>
              <a:gd name="connsiteY12" fmla="*/ 3291854 h 3291854"/>
              <a:gd name="connsiteX13" fmla="*/ 5334421 w 7752501"/>
              <a:gd name="connsiteY13" fmla="*/ 1666254 h 3291854"/>
              <a:gd name="connsiteX14" fmla="*/ 5651393 w 7752501"/>
              <a:gd name="connsiteY14" fmla="*/ 1936392 h 3291854"/>
              <a:gd name="connsiteX15" fmla="*/ 5947847 w 7752501"/>
              <a:gd name="connsiteY15" fmla="*/ 1198894 h 3291854"/>
              <a:gd name="connsiteX16" fmla="*/ 6154332 w 7752501"/>
              <a:gd name="connsiteY16" fmla="*/ 1583002 h 3291854"/>
              <a:gd name="connsiteX17" fmla="*/ 6289461 w 7752501"/>
              <a:gd name="connsiteY17" fmla="*/ 1666254 h 3291854"/>
              <a:gd name="connsiteX18" fmla="*/ 7752501 w 7752501"/>
              <a:gd name="connsiteY18" fmla="*/ 1666254 h 3291854"/>
              <a:gd name="connsiteX0" fmla="*/ 0 w 7752501"/>
              <a:gd name="connsiteY0" fmla="*/ 1704474 h 3291854"/>
              <a:gd name="connsiteX1" fmla="*/ 206644 w 7752501"/>
              <a:gd name="connsiteY1" fmla="*/ 1520316 h 3291854"/>
              <a:gd name="connsiteX2" fmla="*/ 494614 w 7752501"/>
              <a:gd name="connsiteY2" fmla="*/ 1721699 h 3291854"/>
              <a:gd name="connsiteX3" fmla="*/ 782583 w 7752501"/>
              <a:gd name="connsiteY3" fmla="*/ 2682142 h 3291854"/>
              <a:gd name="connsiteX4" fmla="*/ 1027890 w 7752501"/>
              <a:gd name="connsiteY4" fmla="*/ 854203 h 3291854"/>
              <a:gd name="connsiteX5" fmla="*/ 1315859 w 7752501"/>
              <a:gd name="connsiteY5" fmla="*/ 1977301 h 3291854"/>
              <a:gd name="connsiteX6" fmla="*/ 1550500 w 7752501"/>
              <a:gd name="connsiteY6" fmla="*/ 1706208 h 3291854"/>
              <a:gd name="connsiteX7" fmla="*/ 3912021 w 7752501"/>
              <a:gd name="connsiteY7" fmla="*/ 1706894 h 3291854"/>
              <a:gd name="connsiteX8" fmla="*/ 3972907 w 7752501"/>
              <a:gd name="connsiteY8" fmla="*/ 1660458 h 3291854"/>
              <a:gd name="connsiteX9" fmla="*/ 4072896 w 7752501"/>
              <a:gd name="connsiteY9" fmla="*/ 1425187 h 3291854"/>
              <a:gd name="connsiteX10" fmla="*/ 4420021 w 7752501"/>
              <a:gd name="connsiteY10" fmla="*/ 1595134 h 3291854"/>
              <a:gd name="connsiteX11" fmla="*/ 4684181 w 7752501"/>
              <a:gd name="connsiteY11" fmla="*/ 14 h 3291854"/>
              <a:gd name="connsiteX12" fmla="*/ 5090581 w 7752501"/>
              <a:gd name="connsiteY12" fmla="*/ 3291854 h 3291854"/>
              <a:gd name="connsiteX13" fmla="*/ 5334421 w 7752501"/>
              <a:gd name="connsiteY13" fmla="*/ 1666254 h 3291854"/>
              <a:gd name="connsiteX14" fmla="*/ 5651393 w 7752501"/>
              <a:gd name="connsiteY14" fmla="*/ 1936392 h 3291854"/>
              <a:gd name="connsiteX15" fmla="*/ 5947847 w 7752501"/>
              <a:gd name="connsiteY15" fmla="*/ 1198894 h 3291854"/>
              <a:gd name="connsiteX16" fmla="*/ 6154332 w 7752501"/>
              <a:gd name="connsiteY16" fmla="*/ 1583002 h 3291854"/>
              <a:gd name="connsiteX17" fmla="*/ 6289461 w 7752501"/>
              <a:gd name="connsiteY17" fmla="*/ 1666254 h 3291854"/>
              <a:gd name="connsiteX18" fmla="*/ 7752501 w 7752501"/>
              <a:gd name="connsiteY18" fmla="*/ 1666254 h 3291854"/>
              <a:gd name="connsiteX0" fmla="*/ 0 w 7752501"/>
              <a:gd name="connsiteY0" fmla="*/ 1704474 h 3291854"/>
              <a:gd name="connsiteX1" fmla="*/ 206644 w 7752501"/>
              <a:gd name="connsiteY1" fmla="*/ 1520316 h 3291854"/>
              <a:gd name="connsiteX2" fmla="*/ 494614 w 7752501"/>
              <a:gd name="connsiteY2" fmla="*/ 1721699 h 3291854"/>
              <a:gd name="connsiteX3" fmla="*/ 782583 w 7752501"/>
              <a:gd name="connsiteY3" fmla="*/ 2682142 h 3291854"/>
              <a:gd name="connsiteX4" fmla="*/ 1059886 w 7752501"/>
              <a:gd name="connsiteY4" fmla="*/ 838711 h 3291854"/>
              <a:gd name="connsiteX5" fmla="*/ 1315859 w 7752501"/>
              <a:gd name="connsiteY5" fmla="*/ 1977301 h 3291854"/>
              <a:gd name="connsiteX6" fmla="*/ 1550500 w 7752501"/>
              <a:gd name="connsiteY6" fmla="*/ 1706208 h 3291854"/>
              <a:gd name="connsiteX7" fmla="*/ 3912021 w 7752501"/>
              <a:gd name="connsiteY7" fmla="*/ 1706894 h 3291854"/>
              <a:gd name="connsiteX8" fmla="*/ 3972907 w 7752501"/>
              <a:gd name="connsiteY8" fmla="*/ 1660458 h 3291854"/>
              <a:gd name="connsiteX9" fmla="*/ 4072896 w 7752501"/>
              <a:gd name="connsiteY9" fmla="*/ 1425187 h 3291854"/>
              <a:gd name="connsiteX10" fmla="*/ 4420021 w 7752501"/>
              <a:gd name="connsiteY10" fmla="*/ 1595134 h 3291854"/>
              <a:gd name="connsiteX11" fmla="*/ 4684181 w 7752501"/>
              <a:gd name="connsiteY11" fmla="*/ 14 h 3291854"/>
              <a:gd name="connsiteX12" fmla="*/ 5090581 w 7752501"/>
              <a:gd name="connsiteY12" fmla="*/ 3291854 h 3291854"/>
              <a:gd name="connsiteX13" fmla="*/ 5334421 w 7752501"/>
              <a:gd name="connsiteY13" fmla="*/ 1666254 h 3291854"/>
              <a:gd name="connsiteX14" fmla="*/ 5651393 w 7752501"/>
              <a:gd name="connsiteY14" fmla="*/ 1936392 h 3291854"/>
              <a:gd name="connsiteX15" fmla="*/ 5947847 w 7752501"/>
              <a:gd name="connsiteY15" fmla="*/ 1198894 h 3291854"/>
              <a:gd name="connsiteX16" fmla="*/ 6154332 w 7752501"/>
              <a:gd name="connsiteY16" fmla="*/ 1583002 h 3291854"/>
              <a:gd name="connsiteX17" fmla="*/ 6289461 w 7752501"/>
              <a:gd name="connsiteY17" fmla="*/ 1666254 h 3291854"/>
              <a:gd name="connsiteX18" fmla="*/ 7752501 w 7752501"/>
              <a:gd name="connsiteY18" fmla="*/ 1666254 h 3291854"/>
              <a:gd name="connsiteX0" fmla="*/ 0 w 7752501"/>
              <a:gd name="connsiteY0" fmla="*/ 1704474 h 3291854"/>
              <a:gd name="connsiteX1" fmla="*/ 270638 w 7752501"/>
              <a:gd name="connsiteY1" fmla="*/ 1853373 h 3291854"/>
              <a:gd name="connsiteX2" fmla="*/ 494614 w 7752501"/>
              <a:gd name="connsiteY2" fmla="*/ 1721699 h 3291854"/>
              <a:gd name="connsiteX3" fmla="*/ 782583 w 7752501"/>
              <a:gd name="connsiteY3" fmla="*/ 2682142 h 3291854"/>
              <a:gd name="connsiteX4" fmla="*/ 1059886 w 7752501"/>
              <a:gd name="connsiteY4" fmla="*/ 838711 h 3291854"/>
              <a:gd name="connsiteX5" fmla="*/ 1315859 w 7752501"/>
              <a:gd name="connsiteY5" fmla="*/ 1977301 h 3291854"/>
              <a:gd name="connsiteX6" fmla="*/ 1550500 w 7752501"/>
              <a:gd name="connsiteY6" fmla="*/ 1706208 h 3291854"/>
              <a:gd name="connsiteX7" fmla="*/ 3912021 w 7752501"/>
              <a:gd name="connsiteY7" fmla="*/ 1706894 h 3291854"/>
              <a:gd name="connsiteX8" fmla="*/ 3972907 w 7752501"/>
              <a:gd name="connsiteY8" fmla="*/ 1660458 h 3291854"/>
              <a:gd name="connsiteX9" fmla="*/ 4072896 w 7752501"/>
              <a:gd name="connsiteY9" fmla="*/ 1425187 h 3291854"/>
              <a:gd name="connsiteX10" fmla="*/ 4420021 w 7752501"/>
              <a:gd name="connsiteY10" fmla="*/ 1595134 h 3291854"/>
              <a:gd name="connsiteX11" fmla="*/ 4684181 w 7752501"/>
              <a:gd name="connsiteY11" fmla="*/ 14 h 3291854"/>
              <a:gd name="connsiteX12" fmla="*/ 5090581 w 7752501"/>
              <a:gd name="connsiteY12" fmla="*/ 3291854 h 3291854"/>
              <a:gd name="connsiteX13" fmla="*/ 5334421 w 7752501"/>
              <a:gd name="connsiteY13" fmla="*/ 1666254 h 3291854"/>
              <a:gd name="connsiteX14" fmla="*/ 5651393 w 7752501"/>
              <a:gd name="connsiteY14" fmla="*/ 1936392 h 3291854"/>
              <a:gd name="connsiteX15" fmla="*/ 5947847 w 7752501"/>
              <a:gd name="connsiteY15" fmla="*/ 1198894 h 3291854"/>
              <a:gd name="connsiteX16" fmla="*/ 6154332 w 7752501"/>
              <a:gd name="connsiteY16" fmla="*/ 1583002 h 3291854"/>
              <a:gd name="connsiteX17" fmla="*/ 6289461 w 7752501"/>
              <a:gd name="connsiteY17" fmla="*/ 1666254 h 3291854"/>
              <a:gd name="connsiteX18" fmla="*/ 7752501 w 7752501"/>
              <a:gd name="connsiteY18" fmla="*/ 1666254 h 3291854"/>
              <a:gd name="connsiteX0" fmla="*/ 0 w 7752501"/>
              <a:gd name="connsiteY0" fmla="*/ 1704474 h 3291854"/>
              <a:gd name="connsiteX1" fmla="*/ 281303 w 7752501"/>
              <a:gd name="connsiteY1" fmla="*/ 1551298 h 3291854"/>
              <a:gd name="connsiteX2" fmla="*/ 494614 w 7752501"/>
              <a:gd name="connsiteY2" fmla="*/ 1721699 h 3291854"/>
              <a:gd name="connsiteX3" fmla="*/ 782583 w 7752501"/>
              <a:gd name="connsiteY3" fmla="*/ 2682142 h 3291854"/>
              <a:gd name="connsiteX4" fmla="*/ 1059886 w 7752501"/>
              <a:gd name="connsiteY4" fmla="*/ 838711 h 3291854"/>
              <a:gd name="connsiteX5" fmla="*/ 1315859 w 7752501"/>
              <a:gd name="connsiteY5" fmla="*/ 1977301 h 3291854"/>
              <a:gd name="connsiteX6" fmla="*/ 1550500 w 7752501"/>
              <a:gd name="connsiteY6" fmla="*/ 1706208 h 3291854"/>
              <a:gd name="connsiteX7" fmla="*/ 3912021 w 7752501"/>
              <a:gd name="connsiteY7" fmla="*/ 1706894 h 3291854"/>
              <a:gd name="connsiteX8" fmla="*/ 3972907 w 7752501"/>
              <a:gd name="connsiteY8" fmla="*/ 1660458 h 3291854"/>
              <a:gd name="connsiteX9" fmla="*/ 4072896 w 7752501"/>
              <a:gd name="connsiteY9" fmla="*/ 1425187 h 3291854"/>
              <a:gd name="connsiteX10" fmla="*/ 4420021 w 7752501"/>
              <a:gd name="connsiteY10" fmla="*/ 1595134 h 3291854"/>
              <a:gd name="connsiteX11" fmla="*/ 4684181 w 7752501"/>
              <a:gd name="connsiteY11" fmla="*/ 14 h 3291854"/>
              <a:gd name="connsiteX12" fmla="*/ 5090581 w 7752501"/>
              <a:gd name="connsiteY12" fmla="*/ 3291854 h 3291854"/>
              <a:gd name="connsiteX13" fmla="*/ 5334421 w 7752501"/>
              <a:gd name="connsiteY13" fmla="*/ 1666254 h 3291854"/>
              <a:gd name="connsiteX14" fmla="*/ 5651393 w 7752501"/>
              <a:gd name="connsiteY14" fmla="*/ 1936392 h 3291854"/>
              <a:gd name="connsiteX15" fmla="*/ 5947847 w 7752501"/>
              <a:gd name="connsiteY15" fmla="*/ 1198894 h 3291854"/>
              <a:gd name="connsiteX16" fmla="*/ 6154332 w 7752501"/>
              <a:gd name="connsiteY16" fmla="*/ 1583002 h 3291854"/>
              <a:gd name="connsiteX17" fmla="*/ 6289461 w 7752501"/>
              <a:gd name="connsiteY17" fmla="*/ 1666254 h 3291854"/>
              <a:gd name="connsiteX18" fmla="*/ 7752501 w 7752501"/>
              <a:gd name="connsiteY18" fmla="*/ 1666254 h 3291854"/>
              <a:gd name="connsiteX0" fmla="*/ 0 w 7752501"/>
              <a:gd name="connsiteY0" fmla="*/ 1704474 h 3291854"/>
              <a:gd name="connsiteX1" fmla="*/ 281303 w 7752501"/>
              <a:gd name="connsiteY1" fmla="*/ 1551298 h 3291854"/>
              <a:gd name="connsiteX2" fmla="*/ 494614 w 7752501"/>
              <a:gd name="connsiteY2" fmla="*/ 1721699 h 3291854"/>
              <a:gd name="connsiteX3" fmla="*/ 782583 w 7752501"/>
              <a:gd name="connsiteY3" fmla="*/ 2682142 h 3291854"/>
              <a:gd name="connsiteX4" fmla="*/ 1059886 w 7752501"/>
              <a:gd name="connsiteY4" fmla="*/ 838711 h 3291854"/>
              <a:gd name="connsiteX5" fmla="*/ 1315859 w 7752501"/>
              <a:gd name="connsiteY5" fmla="*/ 1977301 h 3291854"/>
              <a:gd name="connsiteX6" fmla="*/ 1550500 w 7752501"/>
              <a:gd name="connsiteY6" fmla="*/ 1706208 h 3291854"/>
              <a:gd name="connsiteX7" fmla="*/ 3912021 w 7752501"/>
              <a:gd name="connsiteY7" fmla="*/ 1706894 h 3291854"/>
              <a:gd name="connsiteX8" fmla="*/ 3972907 w 7752501"/>
              <a:gd name="connsiteY8" fmla="*/ 1660458 h 3291854"/>
              <a:gd name="connsiteX9" fmla="*/ 4072896 w 7752501"/>
              <a:gd name="connsiteY9" fmla="*/ 1425187 h 3291854"/>
              <a:gd name="connsiteX10" fmla="*/ 4420021 w 7752501"/>
              <a:gd name="connsiteY10" fmla="*/ 1595134 h 3291854"/>
              <a:gd name="connsiteX11" fmla="*/ 4684181 w 7752501"/>
              <a:gd name="connsiteY11" fmla="*/ 14 h 3291854"/>
              <a:gd name="connsiteX12" fmla="*/ 5090581 w 7752501"/>
              <a:gd name="connsiteY12" fmla="*/ 3291854 h 3291854"/>
              <a:gd name="connsiteX13" fmla="*/ 5334421 w 7752501"/>
              <a:gd name="connsiteY13" fmla="*/ 1666254 h 3291854"/>
              <a:gd name="connsiteX14" fmla="*/ 5651393 w 7752501"/>
              <a:gd name="connsiteY14" fmla="*/ 1936392 h 3291854"/>
              <a:gd name="connsiteX15" fmla="*/ 5947847 w 7752501"/>
              <a:gd name="connsiteY15" fmla="*/ 1198894 h 3291854"/>
              <a:gd name="connsiteX16" fmla="*/ 6154332 w 7752501"/>
              <a:gd name="connsiteY16" fmla="*/ 1583002 h 3291854"/>
              <a:gd name="connsiteX17" fmla="*/ 6289461 w 7752501"/>
              <a:gd name="connsiteY17" fmla="*/ 1666254 h 3291854"/>
              <a:gd name="connsiteX18" fmla="*/ 7752501 w 7752501"/>
              <a:gd name="connsiteY18" fmla="*/ 1666254 h 3291854"/>
              <a:gd name="connsiteX0" fmla="*/ 0 w 7752501"/>
              <a:gd name="connsiteY0" fmla="*/ 1704474 h 3291854"/>
              <a:gd name="connsiteX1" fmla="*/ 227976 w 7752501"/>
              <a:gd name="connsiteY1" fmla="*/ 1520316 h 3291854"/>
              <a:gd name="connsiteX2" fmla="*/ 494614 w 7752501"/>
              <a:gd name="connsiteY2" fmla="*/ 1721699 h 3291854"/>
              <a:gd name="connsiteX3" fmla="*/ 782583 w 7752501"/>
              <a:gd name="connsiteY3" fmla="*/ 2682142 h 3291854"/>
              <a:gd name="connsiteX4" fmla="*/ 1059886 w 7752501"/>
              <a:gd name="connsiteY4" fmla="*/ 838711 h 3291854"/>
              <a:gd name="connsiteX5" fmla="*/ 1315859 w 7752501"/>
              <a:gd name="connsiteY5" fmla="*/ 1977301 h 3291854"/>
              <a:gd name="connsiteX6" fmla="*/ 1550500 w 7752501"/>
              <a:gd name="connsiteY6" fmla="*/ 1706208 h 3291854"/>
              <a:gd name="connsiteX7" fmla="*/ 3912021 w 7752501"/>
              <a:gd name="connsiteY7" fmla="*/ 1706894 h 3291854"/>
              <a:gd name="connsiteX8" fmla="*/ 3972907 w 7752501"/>
              <a:gd name="connsiteY8" fmla="*/ 1660458 h 3291854"/>
              <a:gd name="connsiteX9" fmla="*/ 4072896 w 7752501"/>
              <a:gd name="connsiteY9" fmla="*/ 1425187 h 3291854"/>
              <a:gd name="connsiteX10" fmla="*/ 4420021 w 7752501"/>
              <a:gd name="connsiteY10" fmla="*/ 1595134 h 3291854"/>
              <a:gd name="connsiteX11" fmla="*/ 4684181 w 7752501"/>
              <a:gd name="connsiteY11" fmla="*/ 14 h 3291854"/>
              <a:gd name="connsiteX12" fmla="*/ 5090581 w 7752501"/>
              <a:gd name="connsiteY12" fmla="*/ 3291854 h 3291854"/>
              <a:gd name="connsiteX13" fmla="*/ 5334421 w 7752501"/>
              <a:gd name="connsiteY13" fmla="*/ 1666254 h 3291854"/>
              <a:gd name="connsiteX14" fmla="*/ 5651393 w 7752501"/>
              <a:gd name="connsiteY14" fmla="*/ 1936392 h 3291854"/>
              <a:gd name="connsiteX15" fmla="*/ 5947847 w 7752501"/>
              <a:gd name="connsiteY15" fmla="*/ 1198894 h 3291854"/>
              <a:gd name="connsiteX16" fmla="*/ 6154332 w 7752501"/>
              <a:gd name="connsiteY16" fmla="*/ 1583002 h 3291854"/>
              <a:gd name="connsiteX17" fmla="*/ 6289461 w 7752501"/>
              <a:gd name="connsiteY17" fmla="*/ 1666254 h 3291854"/>
              <a:gd name="connsiteX18" fmla="*/ 7752501 w 7752501"/>
              <a:gd name="connsiteY18" fmla="*/ 1666254 h 3291854"/>
              <a:gd name="connsiteX0" fmla="*/ 0 w 7752501"/>
              <a:gd name="connsiteY0" fmla="*/ 1704474 h 3291854"/>
              <a:gd name="connsiteX1" fmla="*/ 227976 w 7752501"/>
              <a:gd name="connsiteY1" fmla="*/ 1520316 h 3291854"/>
              <a:gd name="connsiteX2" fmla="*/ 494614 w 7752501"/>
              <a:gd name="connsiteY2" fmla="*/ 1721699 h 3291854"/>
              <a:gd name="connsiteX3" fmla="*/ 782583 w 7752501"/>
              <a:gd name="connsiteY3" fmla="*/ 2682142 h 3291854"/>
              <a:gd name="connsiteX4" fmla="*/ 1059886 w 7752501"/>
              <a:gd name="connsiteY4" fmla="*/ 838711 h 3291854"/>
              <a:gd name="connsiteX5" fmla="*/ 1315859 w 7752501"/>
              <a:gd name="connsiteY5" fmla="*/ 1977301 h 3291854"/>
              <a:gd name="connsiteX6" fmla="*/ 1550500 w 7752501"/>
              <a:gd name="connsiteY6" fmla="*/ 1706208 h 3291854"/>
              <a:gd name="connsiteX7" fmla="*/ 3912021 w 7752501"/>
              <a:gd name="connsiteY7" fmla="*/ 1706894 h 3291854"/>
              <a:gd name="connsiteX8" fmla="*/ 3972907 w 7752501"/>
              <a:gd name="connsiteY8" fmla="*/ 1660458 h 3291854"/>
              <a:gd name="connsiteX9" fmla="*/ 4072896 w 7752501"/>
              <a:gd name="connsiteY9" fmla="*/ 1425187 h 3291854"/>
              <a:gd name="connsiteX10" fmla="*/ 4420021 w 7752501"/>
              <a:gd name="connsiteY10" fmla="*/ 1595134 h 3291854"/>
              <a:gd name="connsiteX11" fmla="*/ 4684181 w 7752501"/>
              <a:gd name="connsiteY11" fmla="*/ 14 h 3291854"/>
              <a:gd name="connsiteX12" fmla="*/ 5090581 w 7752501"/>
              <a:gd name="connsiteY12" fmla="*/ 3291854 h 3291854"/>
              <a:gd name="connsiteX13" fmla="*/ 5334421 w 7752501"/>
              <a:gd name="connsiteY13" fmla="*/ 1666254 h 3291854"/>
              <a:gd name="connsiteX14" fmla="*/ 5651393 w 7752501"/>
              <a:gd name="connsiteY14" fmla="*/ 1936392 h 3291854"/>
              <a:gd name="connsiteX15" fmla="*/ 5947847 w 7752501"/>
              <a:gd name="connsiteY15" fmla="*/ 1198894 h 3291854"/>
              <a:gd name="connsiteX16" fmla="*/ 6154332 w 7752501"/>
              <a:gd name="connsiteY16" fmla="*/ 1583002 h 3291854"/>
              <a:gd name="connsiteX17" fmla="*/ 6289461 w 7752501"/>
              <a:gd name="connsiteY17" fmla="*/ 1666254 h 3291854"/>
              <a:gd name="connsiteX18" fmla="*/ 7752501 w 7752501"/>
              <a:gd name="connsiteY18" fmla="*/ 1666254 h 3291854"/>
              <a:gd name="connsiteX0" fmla="*/ 0 w 7752501"/>
              <a:gd name="connsiteY0" fmla="*/ 1704474 h 3291854"/>
              <a:gd name="connsiteX1" fmla="*/ 227976 w 7752501"/>
              <a:gd name="connsiteY1" fmla="*/ 1520316 h 3291854"/>
              <a:gd name="connsiteX2" fmla="*/ 494614 w 7752501"/>
              <a:gd name="connsiteY2" fmla="*/ 1721699 h 3291854"/>
              <a:gd name="connsiteX3" fmla="*/ 782583 w 7752501"/>
              <a:gd name="connsiteY3" fmla="*/ 2682142 h 3291854"/>
              <a:gd name="connsiteX4" fmla="*/ 1059886 w 7752501"/>
              <a:gd name="connsiteY4" fmla="*/ 838711 h 3291854"/>
              <a:gd name="connsiteX5" fmla="*/ 1315859 w 7752501"/>
              <a:gd name="connsiteY5" fmla="*/ 1977301 h 3291854"/>
              <a:gd name="connsiteX6" fmla="*/ 1550500 w 7752501"/>
              <a:gd name="connsiteY6" fmla="*/ 1706208 h 3291854"/>
              <a:gd name="connsiteX7" fmla="*/ 3912021 w 7752501"/>
              <a:gd name="connsiteY7" fmla="*/ 1706894 h 3291854"/>
              <a:gd name="connsiteX8" fmla="*/ 3972907 w 7752501"/>
              <a:gd name="connsiteY8" fmla="*/ 1660458 h 3291854"/>
              <a:gd name="connsiteX9" fmla="*/ 4072896 w 7752501"/>
              <a:gd name="connsiteY9" fmla="*/ 1425187 h 3291854"/>
              <a:gd name="connsiteX10" fmla="*/ 4420021 w 7752501"/>
              <a:gd name="connsiteY10" fmla="*/ 1595134 h 3291854"/>
              <a:gd name="connsiteX11" fmla="*/ 4684181 w 7752501"/>
              <a:gd name="connsiteY11" fmla="*/ 14 h 3291854"/>
              <a:gd name="connsiteX12" fmla="*/ 5090581 w 7752501"/>
              <a:gd name="connsiteY12" fmla="*/ 3291854 h 3291854"/>
              <a:gd name="connsiteX13" fmla="*/ 5334421 w 7752501"/>
              <a:gd name="connsiteY13" fmla="*/ 1666254 h 3291854"/>
              <a:gd name="connsiteX14" fmla="*/ 5651393 w 7752501"/>
              <a:gd name="connsiteY14" fmla="*/ 1936392 h 3291854"/>
              <a:gd name="connsiteX15" fmla="*/ 5947847 w 7752501"/>
              <a:gd name="connsiteY15" fmla="*/ 1198894 h 3291854"/>
              <a:gd name="connsiteX16" fmla="*/ 6154332 w 7752501"/>
              <a:gd name="connsiteY16" fmla="*/ 1583002 h 3291854"/>
              <a:gd name="connsiteX17" fmla="*/ 6289461 w 7752501"/>
              <a:gd name="connsiteY17" fmla="*/ 1666254 h 3291854"/>
              <a:gd name="connsiteX18" fmla="*/ 7752501 w 7752501"/>
              <a:gd name="connsiteY18" fmla="*/ 1666254 h 3291854"/>
              <a:gd name="connsiteX0" fmla="*/ 0 w 7752501"/>
              <a:gd name="connsiteY0" fmla="*/ 1704474 h 3291854"/>
              <a:gd name="connsiteX1" fmla="*/ 78658 w 7752501"/>
              <a:gd name="connsiteY1" fmla="*/ 1613262 h 3291854"/>
              <a:gd name="connsiteX2" fmla="*/ 227976 w 7752501"/>
              <a:gd name="connsiteY2" fmla="*/ 1520316 h 3291854"/>
              <a:gd name="connsiteX3" fmla="*/ 494614 w 7752501"/>
              <a:gd name="connsiteY3" fmla="*/ 1721699 h 3291854"/>
              <a:gd name="connsiteX4" fmla="*/ 782583 w 7752501"/>
              <a:gd name="connsiteY4" fmla="*/ 2682142 h 3291854"/>
              <a:gd name="connsiteX5" fmla="*/ 1059886 w 7752501"/>
              <a:gd name="connsiteY5" fmla="*/ 838711 h 3291854"/>
              <a:gd name="connsiteX6" fmla="*/ 1315859 w 7752501"/>
              <a:gd name="connsiteY6" fmla="*/ 1977301 h 3291854"/>
              <a:gd name="connsiteX7" fmla="*/ 1550500 w 7752501"/>
              <a:gd name="connsiteY7" fmla="*/ 1706208 h 3291854"/>
              <a:gd name="connsiteX8" fmla="*/ 3912021 w 7752501"/>
              <a:gd name="connsiteY8" fmla="*/ 1706894 h 3291854"/>
              <a:gd name="connsiteX9" fmla="*/ 3972907 w 7752501"/>
              <a:gd name="connsiteY9" fmla="*/ 1660458 h 3291854"/>
              <a:gd name="connsiteX10" fmla="*/ 4072896 w 7752501"/>
              <a:gd name="connsiteY10" fmla="*/ 1425187 h 3291854"/>
              <a:gd name="connsiteX11" fmla="*/ 4420021 w 7752501"/>
              <a:gd name="connsiteY11" fmla="*/ 1595134 h 3291854"/>
              <a:gd name="connsiteX12" fmla="*/ 4684181 w 7752501"/>
              <a:gd name="connsiteY12" fmla="*/ 14 h 3291854"/>
              <a:gd name="connsiteX13" fmla="*/ 5090581 w 7752501"/>
              <a:gd name="connsiteY13" fmla="*/ 3291854 h 3291854"/>
              <a:gd name="connsiteX14" fmla="*/ 5334421 w 7752501"/>
              <a:gd name="connsiteY14" fmla="*/ 1666254 h 3291854"/>
              <a:gd name="connsiteX15" fmla="*/ 5651393 w 7752501"/>
              <a:gd name="connsiteY15" fmla="*/ 1936392 h 3291854"/>
              <a:gd name="connsiteX16" fmla="*/ 5947847 w 7752501"/>
              <a:gd name="connsiteY16" fmla="*/ 1198894 h 3291854"/>
              <a:gd name="connsiteX17" fmla="*/ 6154332 w 7752501"/>
              <a:gd name="connsiteY17" fmla="*/ 1583002 h 3291854"/>
              <a:gd name="connsiteX18" fmla="*/ 6289461 w 7752501"/>
              <a:gd name="connsiteY18" fmla="*/ 1666254 h 3291854"/>
              <a:gd name="connsiteX19" fmla="*/ 7752501 w 7752501"/>
              <a:gd name="connsiteY19" fmla="*/ 1666254 h 3291854"/>
              <a:gd name="connsiteX0" fmla="*/ 0 w 7752501"/>
              <a:gd name="connsiteY0" fmla="*/ 1704474 h 3291854"/>
              <a:gd name="connsiteX1" fmla="*/ 99989 w 7752501"/>
              <a:gd name="connsiteY1" fmla="*/ 1682972 h 3291854"/>
              <a:gd name="connsiteX2" fmla="*/ 227976 w 7752501"/>
              <a:gd name="connsiteY2" fmla="*/ 1520316 h 3291854"/>
              <a:gd name="connsiteX3" fmla="*/ 494614 w 7752501"/>
              <a:gd name="connsiteY3" fmla="*/ 1721699 h 3291854"/>
              <a:gd name="connsiteX4" fmla="*/ 782583 w 7752501"/>
              <a:gd name="connsiteY4" fmla="*/ 2682142 h 3291854"/>
              <a:gd name="connsiteX5" fmla="*/ 1059886 w 7752501"/>
              <a:gd name="connsiteY5" fmla="*/ 838711 h 3291854"/>
              <a:gd name="connsiteX6" fmla="*/ 1315859 w 7752501"/>
              <a:gd name="connsiteY6" fmla="*/ 1977301 h 3291854"/>
              <a:gd name="connsiteX7" fmla="*/ 1550500 w 7752501"/>
              <a:gd name="connsiteY7" fmla="*/ 1706208 h 3291854"/>
              <a:gd name="connsiteX8" fmla="*/ 3912021 w 7752501"/>
              <a:gd name="connsiteY8" fmla="*/ 1706894 h 3291854"/>
              <a:gd name="connsiteX9" fmla="*/ 3972907 w 7752501"/>
              <a:gd name="connsiteY9" fmla="*/ 1660458 h 3291854"/>
              <a:gd name="connsiteX10" fmla="*/ 4072896 w 7752501"/>
              <a:gd name="connsiteY10" fmla="*/ 1425187 h 3291854"/>
              <a:gd name="connsiteX11" fmla="*/ 4420021 w 7752501"/>
              <a:gd name="connsiteY11" fmla="*/ 1595134 h 3291854"/>
              <a:gd name="connsiteX12" fmla="*/ 4684181 w 7752501"/>
              <a:gd name="connsiteY12" fmla="*/ 14 h 3291854"/>
              <a:gd name="connsiteX13" fmla="*/ 5090581 w 7752501"/>
              <a:gd name="connsiteY13" fmla="*/ 3291854 h 3291854"/>
              <a:gd name="connsiteX14" fmla="*/ 5334421 w 7752501"/>
              <a:gd name="connsiteY14" fmla="*/ 1666254 h 3291854"/>
              <a:gd name="connsiteX15" fmla="*/ 5651393 w 7752501"/>
              <a:gd name="connsiteY15" fmla="*/ 1936392 h 3291854"/>
              <a:gd name="connsiteX16" fmla="*/ 5947847 w 7752501"/>
              <a:gd name="connsiteY16" fmla="*/ 1198894 h 3291854"/>
              <a:gd name="connsiteX17" fmla="*/ 6154332 w 7752501"/>
              <a:gd name="connsiteY17" fmla="*/ 1583002 h 3291854"/>
              <a:gd name="connsiteX18" fmla="*/ 6289461 w 7752501"/>
              <a:gd name="connsiteY18" fmla="*/ 1666254 h 3291854"/>
              <a:gd name="connsiteX19" fmla="*/ 7752501 w 7752501"/>
              <a:gd name="connsiteY19" fmla="*/ 1666254 h 3291854"/>
              <a:gd name="connsiteX0" fmla="*/ 0 w 7752501"/>
              <a:gd name="connsiteY0" fmla="*/ 1704474 h 3291854"/>
              <a:gd name="connsiteX1" fmla="*/ 86657 w 7752501"/>
              <a:gd name="connsiteY1" fmla="*/ 1709597 h 3291854"/>
              <a:gd name="connsiteX2" fmla="*/ 227976 w 7752501"/>
              <a:gd name="connsiteY2" fmla="*/ 1520316 h 3291854"/>
              <a:gd name="connsiteX3" fmla="*/ 494614 w 7752501"/>
              <a:gd name="connsiteY3" fmla="*/ 1721699 h 3291854"/>
              <a:gd name="connsiteX4" fmla="*/ 782583 w 7752501"/>
              <a:gd name="connsiteY4" fmla="*/ 2682142 h 3291854"/>
              <a:gd name="connsiteX5" fmla="*/ 1059886 w 7752501"/>
              <a:gd name="connsiteY5" fmla="*/ 838711 h 3291854"/>
              <a:gd name="connsiteX6" fmla="*/ 1315859 w 7752501"/>
              <a:gd name="connsiteY6" fmla="*/ 1977301 h 3291854"/>
              <a:gd name="connsiteX7" fmla="*/ 1550500 w 7752501"/>
              <a:gd name="connsiteY7" fmla="*/ 1706208 h 3291854"/>
              <a:gd name="connsiteX8" fmla="*/ 3912021 w 7752501"/>
              <a:gd name="connsiteY8" fmla="*/ 1706894 h 3291854"/>
              <a:gd name="connsiteX9" fmla="*/ 3972907 w 7752501"/>
              <a:gd name="connsiteY9" fmla="*/ 1660458 h 3291854"/>
              <a:gd name="connsiteX10" fmla="*/ 4072896 w 7752501"/>
              <a:gd name="connsiteY10" fmla="*/ 1425187 h 3291854"/>
              <a:gd name="connsiteX11" fmla="*/ 4420021 w 7752501"/>
              <a:gd name="connsiteY11" fmla="*/ 1595134 h 3291854"/>
              <a:gd name="connsiteX12" fmla="*/ 4684181 w 7752501"/>
              <a:gd name="connsiteY12" fmla="*/ 14 h 3291854"/>
              <a:gd name="connsiteX13" fmla="*/ 5090581 w 7752501"/>
              <a:gd name="connsiteY13" fmla="*/ 3291854 h 3291854"/>
              <a:gd name="connsiteX14" fmla="*/ 5334421 w 7752501"/>
              <a:gd name="connsiteY14" fmla="*/ 1666254 h 3291854"/>
              <a:gd name="connsiteX15" fmla="*/ 5651393 w 7752501"/>
              <a:gd name="connsiteY15" fmla="*/ 1936392 h 3291854"/>
              <a:gd name="connsiteX16" fmla="*/ 5947847 w 7752501"/>
              <a:gd name="connsiteY16" fmla="*/ 1198894 h 3291854"/>
              <a:gd name="connsiteX17" fmla="*/ 6154332 w 7752501"/>
              <a:gd name="connsiteY17" fmla="*/ 1583002 h 3291854"/>
              <a:gd name="connsiteX18" fmla="*/ 6289461 w 7752501"/>
              <a:gd name="connsiteY18" fmla="*/ 1666254 h 3291854"/>
              <a:gd name="connsiteX19" fmla="*/ 7752501 w 7752501"/>
              <a:gd name="connsiteY19" fmla="*/ 1666254 h 3291854"/>
              <a:gd name="connsiteX0" fmla="*/ 0 w 7752501"/>
              <a:gd name="connsiteY0" fmla="*/ 1704474 h 3291854"/>
              <a:gd name="connsiteX1" fmla="*/ 29997 w 7752501"/>
              <a:gd name="connsiteY1" fmla="*/ 1699915 h 3291854"/>
              <a:gd name="connsiteX2" fmla="*/ 227976 w 7752501"/>
              <a:gd name="connsiteY2" fmla="*/ 1520316 h 3291854"/>
              <a:gd name="connsiteX3" fmla="*/ 494614 w 7752501"/>
              <a:gd name="connsiteY3" fmla="*/ 1721699 h 3291854"/>
              <a:gd name="connsiteX4" fmla="*/ 782583 w 7752501"/>
              <a:gd name="connsiteY4" fmla="*/ 2682142 h 3291854"/>
              <a:gd name="connsiteX5" fmla="*/ 1059886 w 7752501"/>
              <a:gd name="connsiteY5" fmla="*/ 838711 h 3291854"/>
              <a:gd name="connsiteX6" fmla="*/ 1315859 w 7752501"/>
              <a:gd name="connsiteY6" fmla="*/ 1977301 h 3291854"/>
              <a:gd name="connsiteX7" fmla="*/ 1550500 w 7752501"/>
              <a:gd name="connsiteY7" fmla="*/ 1706208 h 3291854"/>
              <a:gd name="connsiteX8" fmla="*/ 3912021 w 7752501"/>
              <a:gd name="connsiteY8" fmla="*/ 1706894 h 3291854"/>
              <a:gd name="connsiteX9" fmla="*/ 3972907 w 7752501"/>
              <a:gd name="connsiteY9" fmla="*/ 1660458 h 3291854"/>
              <a:gd name="connsiteX10" fmla="*/ 4072896 w 7752501"/>
              <a:gd name="connsiteY10" fmla="*/ 1425187 h 3291854"/>
              <a:gd name="connsiteX11" fmla="*/ 4420021 w 7752501"/>
              <a:gd name="connsiteY11" fmla="*/ 1595134 h 3291854"/>
              <a:gd name="connsiteX12" fmla="*/ 4684181 w 7752501"/>
              <a:gd name="connsiteY12" fmla="*/ 14 h 3291854"/>
              <a:gd name="connsiteX13" fmla="*/ 5090581 w 7752501"/>
              <a:gd name="connsiteY13" fmla="*/ 3291854 h 3291854"/>
              <a:gd name="connsiteX14" fmla="*/ 5334421 w 7752501"/>
              <a:gd name="connsiteY14" fmla="*/ 1666254 h 3291854"/>
              <a:gd name="connsiteX15" fmla="*/ 5651393 w 7752501"/>
              <a:gd name="connsiteY15" fmla="*/ 1936392 h 3291854"/>
              <a:gd name="connsiteX16" fmla="*/ 5947847 w 7752501"/>
              <a:gd name="connsiteY16" fmla="*/ 1198894 h 3291854"/>
              <a:gd name="connsiteX17" fmla="*/ 6154332 w 7752501"/>
              <a:gd name="connsiteY17" fmla="*/ 1583002 h 3291854"/>
              <a:gd name="connsiteX18" fmla="*/ 6289461 w 7752501"/>
              <a:gd name="connsiteY18" fmla="*/ 1666254 h 3291854"/>
              <a:gd name="connsiteX19" fmla="*/ 7752501 w 7752501"/>
              <a:gd name="connsiteY19" fmla="*/ 1666254 h 3291854"/>
              <a:gd name="connsiteX0" fmla="*/ 0 w 7752501"/>
              <a:gd name="connsiteY0" fmla="*/ 1704474 h 3291854"/>
              <a:gd name="connsiteX1" fmla="*/ 29997 w 7752501"/>
              <a:gd name="connsiteY1" fmla="*/ 1707176 h 3291854"/>
              <a:gd name="connsiteX2" fmla="*/ 227976 w 7752501"/>
              <a:gd name="connsiteY2" fmla="*/ 1520316 h 3291854"/>
              <a:gd name="connsiteX3" fmla="*/ 494614 w 7752501"/>
              <a:gd name="connsiteY3" fmla="*/ 1721699 h 3291854"/>
              <a:gd name="connsiteX4" fmla="*/ 782583 w 7752501"/>
              <a:gd name="connsiteY4" fmla="*/ 2682142 h 3291854"/>
              <a:gd name="connsiteX5" fmla="*/ 1059886 w 7752501"/>
              <a:gd name="connsiteY5" fmla="*/ 838711 h 3291854"/>
              <a:gd name="connsiteX6" fmla="*/ 1315859 w 7752501"/>
              <a:gd name="connsiteY6" fmla="*/ 1977301 h 3291854"/>
              <a:gd name="connsiteX7" fmla="*/ 1550500 w 7752501"/>
              <a:gd name="connsiteY7" fmla="*/ 1706208 h 3291854"/>
              <a:gd name="connsiteX8" fmla="*/ 3912021 w 7752501"/>
              <a:gd name="connsiteY8" fmla="*/ 1706894 h 3291854"/>
              <a:gd name="connsiteX9" fmla="*/ 3972907 w 7752501"/>
              <a:gd name="connsiteY9" fmla="*/ 1660458 h 3291854"/>
              <a:gd name="connsiteX10" fmla="*/ 4072896 w 7752501"/>
              <a:gd name="connsiteY10" fmla="*/ 1425187 h 3291854"/>
              <a:gd name="connsiteX11" fmla="*/ 4420021 w 7752501"/>
              <a:gd name="connsiteY11" fmla="*/ 1595134 h 3291854"/>
              <a:gd name="connsiteX12" fmla="*/ 4684181 w 7752501"/>
              <a:gd name="connsiteY12" fmla="*/ 14 h 3291854"/>
              <a:gd name="connsiteX13" fmla="*/ 5090581 w 7752501"/>
              <a:gd name="connsiteY13" fmla="*/ 3291854 h 3291854"/>
              <a:gd name="connsiteX14" fmla="*/ 5334421 w 7752501"/>
              <a:gd name="connsiteY14" fmla="*/ 1666254 h 3291854"/>
              <a:gd name="connsiteX15" fmla="*/ 5651393 w 7752501"/>
              <a:gd name="connsiteY15" fmla="*/ 1936392 h 3291854"/>
              <a:gd name="connsiteX16" fmla="*/ 5947847 w 7752501"/>
              <a:gd name="connsiteY16" fmla="*/ 1198894 h 3291854"/>
              <a:gd name="connsiteX17" fmla="*/ 6154332 w 7752501"/>
              <a:gd name="connsiteY17" fmla="*/ 1583002 h 3291854"/>
              <a:gd name="connsiteX18" fmla="*/ 6289461 w 7752501"/>
              <a:gd name="connsiteY18" fmla="*/ 1666254 h 3291854"/>
              <a:gd name="connsiteX19" fmla="*/ 7752501 w 7752501"/>
              <a:gd name="connsiteY19" fmla="*/ 1666254 h 3291854"/>
              <a:gd name="connsiteX0" fmla="*/ 0 w 8739062"/>
              <a:gd name="connsiteY0" fmla="*/ 1711735 h 3291854"/>
              <a:gd name="connsiteX1" fmla="*/ 1016558 w 8739062"/>
              <a:gd name="connsiteY1" fmla="*/ 1707176 h 3291854"/>
              <a:gd name="connsiteX2" fmla="*/ 1214537 w 8739062"/>
              <a:gd name="connsiteY2" fmla="*/ 1520316 h 3291854"/>
              <a:gd name="connsiteX3" fmla="*/ 1481175 w 8739062"/>
              <a:gd name="connsiteY3" fmla="*/ 1721699 h 3291854"/>
              <a:gd name="connsiteX4" fmla="*/ 1769144 w 8739062"/>
              <a:gd name="connsiteY4" fmla="*/ 2682142 h 3291854"/>
              <a:gd name="connsiteX5" fmla="*/ 2046447 w 8739062"/>
              <a:gd name="connsiteY5" fmla="*/ 838711 h 3291854"/>
              <a:gd name="connsiteX6" fmla="*/ 2302420 w 8739062"/>
              <a:gd name="connsiteY6" fmla="*/ 1977301 h 3291854"/>
              <a:gd name="connsiteX7" fmla="*/ 2537061 w 8739062"/>
              <a:gd name="connsiteY7" fmla="*/ 1706208 h 3291854"/>
              <a:gd name="connsiteX8" fmla="*/ 4898582 w 8739062"/>
              <a:gd name="connsiteY8" fmla="*/ 1706894 h 3291854"/>
              <a:gd name="connsiteX9" fmla="*/ 4959468 w 8739062"/>
              <a:gd name="connsiteY9" fmla="*/ 1660458 h 3291854"/>
              <a:gd name="connsiteX10" fmla="*/ 5059457 w 8739062"/>
              <a:gd name="connsiteY10" fmla="*/ 1425187 h 3291854"/>
              <a:gd name="connsiteX11" fmla="*/ 5406582 w 8739062"/>
              <a:gd name="connsiteY11" fmla="*/ 1595134 h 3291854"/>
              <a:gd name="connsiteX12" fmla="*/ 5670742 w 8739062"/>
              <a:gd name="connsiteY12" fmla="*/ 14 h 3291854"/>
              <a:gd name="connsiteX13" fmla="*/ 6077142 w 8739062"/>
              <a:gd name="connsiteY13" fmla="*/ 3291854 h 3291854"/>
              <a:gd name="connsiteX14" fmla="*/ 6320982 w 8739062"/>
              <a:gd name="connsiteY14" fmla="*/ 1666254 h 3291854"/>
              <a:gd name="connsiteX15" fmla="*/ 6637954 w 8739062"/>
              <a:gd name="connsiteY15" fmla="*/ 1936392 h 3291854"/>
              <a:gd name="connsiteX16" fmla="*/ 6934408 w 8739062"/>
              <a:gd name="connsiteY16" fmla="*/ 1198894 h 3291854"/>
              <a:gd name="connsiteX17" fmla="*/ 7140893 w 8739062"/>
              <a:gd name="connsiteY17" fmla="*/ 1583002 h 3291854"/>
              <a:gd name="connsiteX18" fmla="*/ 7276022 w 8739062"/>
              <a:gd name="connsiteY18" fmla="*/ 1666254 h 3291854"/>
              <a:gd name="connsiteX19" fmla="*/ 8739062 w 8739062"/>
              <a:gd name="connsiteY19" fmla="*/ 1666254 h 3291854"/>
              <a:gd name="connsiteX0" fmla="*/ 0 w 8739062"/>
              <a:gd name="connsiteY0" fmla="*/ 1711735 h 3291854"/>
              <a:gd name="connsiteX1" fmla="*/ 1016558 w 8739062"/>
              <a:gd name="connsiteY1" fmla="*/ 1707176 h 3291854"/>
              <a:gd name="connsiteX2" fmla="*/ 1214537 w 8739062"/>
              <a:gd name="connsiteY2" fmla="*/ 1520316 h 3291854"/>
              <a:gd name="connsiteX3" fmla="*/ 1481175 w 8739062"/>
              <a:gd name="connsiteY3" fmla="*/ 1721699 h 3291854"/>
              <a:gd name="connsiteX4" fmla="*/ 1769144 w 8739062"/>
              <a:gd name="connsiteY4" fmla="*/ 2682142 h 3291854"/>
              <a:gd name="connsiteX5" fmla="*/ 2046447 w 8739062"/>
              <a:gd name="connsiteY5" fmla="*/ 838711 h 3291854"/>
              <a:gd name="connsiteX6" fmla="*/ 2302420 w 8739062"/>
              <a:gd name="connsiteY6" fmla="*/ 1977301 h 3291854"/>
              <a:gd name="connsiteX7" fmla="*/ 2537061 w 8739062"/>
              <a:gd name="connsiteY7" fmla="*/ 1706208 h 3291854"/>
              <a:gd name="connsiteX8" fmla="*/ 4898582 w 8739062"/>
              <a:gd name="connsiteY8" fmla="*/ 1706894 h 3291854"/>
              <a:gd name="connsiteX9" fmla="*/ 4959468 w 8739062"/>
              <a:gd name="connsiteY9" fmla="*/ 1660458 h 3291854"/>
              <a:gd name="connsiteX10" fmla="*/ 5059457 w 8739062"/>
              <a:gd name="connsiteY10" fmla="*/ 1425187 h 3291854"/>
              <a:gd name="connsiteX11" fmla="*/ 5406582 w 8739062"/>
              <a:gd name="connsiteY11" fmla="*/ 1595134 h 3291854"/>
              <a:gd name="connsiteX12" fmla="*/ 5670742 w 8739062"/>
              <a:gd name="connsiteY12" fmla="*/ 14 h 3291854"/>
              <a:gd name="connsiteX13" fmla="*/ 6077142 w 8739062"/>
              <a:gd name="connsiteY13" fmla="*/ 3291854 h 3291854"/>
              <a:gd name="connsiteX14" fmla="*/ 6320982 w 8739062"/>
              <a:gd name="connsiteY14" fmla="*/ 1666254 h 3291854"/>
              <a:gd name="connsiteX15" fmla="*/ 6637954 w 8739062"/>
              <a:gd name="connsiteY15" fmla="*/ 1936392 h 3291854"/>
              <a:gd name="connsiteX16" fmla="*/ 6934408 w 8739062"/>
              <a:gd name="connsiteY16" fmla="*/ 1198894 h 3291854"/>
              <a:gd name="connsiteX17" fmla="*/ 7140893 w 8739062"/>
              <a:gd name="connsiteY17" fmla="*/ 1583002 h 3291854"/>
              <a:gd name="connsiteX18" fmla="*/ 7276022 w 8739062"/>
              <a:gd name="connsiteY18" fmla="*/ 1666254 h 3291854"/>
              <a:gd name="connsiteX19" fmla="*/ 8739062 w 8739062"/>
              <a:gd name="connsiteY19" fmla="*/ 1666254 h 3291854"/>
              <a:gd name="connsiteX0" fmla="*/ 0 w 8739062"/>
              <a:gd name="connsiteY0" fmla="*/ 1711735 h 3291854"/>
              <a:gd name="connsiteX1" fmla="*/ 1016558 w 8739062"/>
              <a:gd name="connsiteY1" fmla="*/ 1707176 h 3291854"/>
              <a:gd name="connsiteX2" fmla="*/ 1214537 w 8739062"/>
              <a:gd name="connsiteY2" fmla="*/ 1520316 h 3291854"/>
              <a:gd name="connsiteX3" fmla="*/ 1481175 w 8739062"/>
              <a:gd name="connsiteY3" fmla="*/ 1721699 h 3291854"/>
              <a:gd name="connsiteX4" fmla="*/ 1769144 w 8739062"/>
              <a:gd name="connsiteY4" fmla="*/ 2682142 h 3291854"/>
              <a:gd name="connsiteX5" fmla="*/ 2046447 w 8739062"/>
              <a:gd name="connsiteY5" fmla="*/ 838711 h 3291854"/>
              <a:gd name="connsiteX6" fmla="*/ 2302420 w 8739062"/>
              <a:gd name="connsiteY6" fmla="*/ 1977301 h 3291854"/>
              <a:gd name="connsiteX7" fmla="*/ 2537061 w 8739062"/>
              <a:gd name="connsiteY7" fmla="*/ 1706208 h 3291854"/>
              <a:gd name="connsiteX8" fmla="*/ 4898582 w 8739062"/>
              <a:gd name="connsiteY8" fmla="*/ 1706894 h 3291854"/>
              <a:gd name="connsiteX9" fmla="*/ 4959468 w 8739062"/>
              <a:gd name="connsiteY9" fmla="*/ 1660458 h 3291854"/>
              <a:gd name="connsiteX10" fmla="*/ 5059457 w 8739062"/>
              <a:gd name="connsiteY10" fmla="*/ 1425187 h 3291854"/>
              <a:gd name="connsiteX11" fmla="*/ 5406582 w 8739062"/>
              <a:gd name="connsiteY11" fmla="*/ 1595134 h 3291854"/>
              <a:gd name="connsiteX12" fmla="*/ 5670742 w 8739062"/>
              <a:gd name="connsiteY12" fmla="*/ 14 h 3291854"/>
              <a:gd name="connsiteX13" fmla="*/ 6077142 w 8739062"/>
              <a:gd name="connsiteY13" fmla="*/ 3291854 h 3291854"/>
              <a:gd name="connsiteX14" fmla="*/ 6320982 w 8739062"/>
              <a:gd name="connsiteY14" fmla="*/ 1666254 h 3291854"/>
              <a:gd name="connsiteX15" fmla="*/ 6637954 w 8739062"/>
              <a:gd name="connsiteY15" fmla="*/ 1936392 h 3291854"/>
              <a:gd name="connsiteX16" fmla="*/ 6934408 w 8739062"/>
              <a:gd name="connsiteY16" fmla="*/ 1198894 h 3291854"/>
              <a:gd name="connsiteX17" fmla="*/ 7140893 w 8739062"/>
              <a:gd name="connsiteY17" fmla="*/ 1583002 h 3291854"/>
              <a:gd name="connsiteX18" fmla="*/ 7276022 w 8739062"/>
              <a:gd name="connsiteY18" fmla="*/ 1666254 h 3291854"/>
              <a:gd name="connsiteX19" fmla="*/ 8739062 w 8739062"/>
              <a:gd name="connsiteY19" fmla="*/ 1666254 h 3291854"/>
              <a:gd name="connsiteX0" fmla="*/ 0 w 8739062"/>
              <a:gd name="connsiteY0" fmla="*/ 1711735 h 3291854"/>
              <a:gd name="connsiteX1" fmla="*/ 1016558 w 8739062"/>
              <a:gd name="connsiteY1" fmla="*/ 1707176 h 3291854"/>
              <a:gd name="connsiteX2" fmla="*/ 1214537 w 8739062"/>
              <a:gd name="connsiteY2" fmla="*/ 1520316 h 3291854"/>
              <a:gd name="connsiteX3" fmla="*/ 1481175 w 8739062"/>
              <a:gd name="connsiteY3" fmla="*/ 1721699 h 3291854"/>
              <a:gd name="connsiteX4" fmla="*/ 1769144 w 8739062"/>
              <a:gd name="connsiteY4" fmla="*/ 2682142 h 3291854"/>
              <a:gd name="connsiteX5" fmla="*/ 2046447 w 8739062"/>
              <a:gd name="connsiteY5" fmla="*/ 838711 h 3291854"/>
              <a:gd name="connsiteX6" fmla="*/ 2302420 w 8739062"/>
              <a:gd name="connsiteY6" fmla="*/ 1977301 h 3291854"/>
              <a:gd name="connsiteX7" fmla="*/ 2537061 w 8739062"/>
              <a:gd name="connsiteY7" fmla="*/ 1706208 h 3291854"/>
              <a:gd name="connsiteX8" fmla="*/ 4898582 w 8739062"/>
              <a:gd name="connsiteY8" fmla="*/ 1706894 h 3291854"/>
              <a:gd name="connsiteX9" fmla="*/ 4959468 w 8739062"/>
              <a:gd name="connsiteY9" fmla="*/ 1660458 h 3291854"/>
              <a:gd name="connsiteX10" fmla="*/ 5059457 w 8739062"/>
              <a:gd name="connsiteY10" fmla="*/ 1425187 h 3291854"/>
              <a:gd name="connsiteX11" fmla="*/ 5406582 w 8739062"/>
              <a:gd name="connsiteY11" fmla="*/ 1595134 h 3291854"/>
              <a:gd name="connsiteX12" fmla="*/ 5670742 w 8739062"/>
              <a:gd name="connsiteY12" fmla="*/ 14 h 3291854"/>
              <a:gd name="connsiteX13" fmla="*/ 6077142 w 8739062"/>
              <a:gd name="connsiteY13" fmla="*/ 3291854 h 3291854"/>
              <a:gd name="connsiteX14" fmla="*/ 6320982 w 8739062"/>
              <a:gd name="connsiteY14" fmla="*/ 1666254 h 3291854"/>
              <a:gd name="connsiteX15" fmla="*/ 6637954 w 8739062"/>
              <a:gd name="connsiteY15" fmla="*/ 1936392 h 3291854"/>
              <a:gd name="connsiteX16" fmla="*/ 6934408 w 8739062"/>
              <a:gd name="connsiteY16" fmla="*/ 1198894 h 3291854"/>
              <a:gd name="connsiteX17" fmla="*/ 7140893 w 8739062"/>
              <a:gd name="connsiteY17" fmla="*/ 1583002 h 3291854"/>
              <a:gd name="connsiteX18" fmla="*/ 7276022 w 8739062"/>
              <a:gd name="connsiteY18" fmla="*/ 1666254 h 3291854"/>
              <a:gd name="connsiteX19" fmla="*/ 8739062 w 8739062"/>
              <a:gd name="connsiteY19" fmla="*/ 1666254 h 3291854"/>
              <a:gd name="connsiteX0" fmla="*/ 0 w 8732396"/>
              <a:gd name="connsiteY0" fmla="*/ 1706894 h 3291854"/>
              <a:gd name="connsiteX1" fmla="*/ 1009892 w 8732396"/>
              <a:gd name="connsiteY1" fmla="*/ 1707176 h 3291854"/>
              <a:gd name="connsiteX2" fmla="*/ 1207871 w 8732396"/>
              <a:gd name="connsiteY2" fmla="*/ 1520316 h 3291854"/>
              <a:gd name="connsiteX3" fmla="*/ 1474509 w 8732396"/>
              <a:gd name="connsiteY3" fmla="*/ 1721699 h 3291854"/>
              <a:gd name="connsiteX4" fmla="*/ 1762478 w 8732396"/>
              <a:gd name="connsiteY4" fmla="*/ 2682142 h 3291854"/>
              <a:gd name="connsiteX5" fmla="*/ 2039781 w 8732396"/>
              <a:gd name="connsiteY5" fmla="*/ 838711 h 3291854"/>
              <a:gd name="connsiteX6" fmla="*/ 2295754 w 8732396"/>
              <a:gd name="connsiteY6" fmla="*/ 1977301 h 3291854"/>
              <a:gd name="connsiteX7" fmla="*/ 2530395 w 8732396"/>
              <a:gd name="connsiteY7" fmla="*/ 1706208 h 3291854"/>
              <a:gd name="connsiteX8" fmla="*/ 4891916 w 8732396"/>
              <a:gd name="connsiteY8" fmla="*/ 1706894 h 3291854"/>
              <a:gd name="connsiteX9" fmla="*/ 4952802 w 8732396"/>
              <a:gd name="connsiteY9" fmla="*/ 1660458 h 3291854"/>
              <a:gd name="connsiteX10" fmla="*/ 5052791 w 8732396"/>
              <a:gd name="connsiteY10" fmla="*/ 1425187 h 3291854"/>
              <a:gd name="connsiteX11" fmla="*/ 5399916 w 8732396"/>
              <a:gd name="connsiteY11" fmla="*/ 1595134 h 3291854"/>
              <a:gd name="connsiteX12" fmla="*/ 5664076 w 8732396"/>
              <a:gd name="connsiteY12" fmla="*/ 14 h 3291854"/>
              <a:gd name="connsiteX13" fmla="*/ 6070476 w 8732396"/>
              <a:gd name="connsiteY13" fmla="*/ 3291854 h 3291854"/>
              <a:gd name="connsiteX14" fmla="*/ 6314316 w 8732396"/>
              <a:gd name="connsiteY14" fmla="*/ 1666254 h 3291854"/>
              <a:gd name="connsiteX15" fmla="*/ 6631288 w 8732396"/>
              <a:gd name="connsiteY15" fmla="*/ 1936392 h 3291854"/>
              <a:gd name="connsiteX16" fmla="*/ 6927742 w 8732396"/>
              <a:gd name="connsiteY16" fmla="*/ 1198894 h 3291854"/>
              <a:gd name="connsiteX17" fmla="*/ 7134227 w 8732396"/>
              <a:gd name="connsiteY17" fmla="*/ 1583002 h 3291854"/>
              <a:gd name="connsiteX18" fmla="*/ 7269356 w 8732396"/>
              <a:gd name="connsiteY18" fmla="*/ 1666254 h 3291854"/>
              <a:gd name="connsiteX19" fmla="*/ 8732396 w 8732396"/>
              <a:gd name="connsiteY19" fmla="*/ 1666254 h 3291854"/>
              <a:gd name="connsiteX0" fmla="*/ 0 w 8732396"/>
              <a:gd name="connsiteY0" fmla="*/ 1706894 h 3291854"/>
              <a:gd name="connsiteX1" fmla="*/ 1009892 w 8732396"/>
              <a:gd name="connsiteY1" fmla="*/ 1707176 h 3291854"/>
              <a:gd name="connsiteX2" fmla="*/ 1207871 w 8732396"/>
              <a:gd name="connsiteY2" fmla="*/ 1520316 h 3291854"/>
              <a:gd name="connsiteX3" fmla="*/ 1474509 w 8732396"/>
              <a:gd name="connsiteY3" fmla="*/ 1721699 h 3291854"/>
              <a:gd name="connsiteX4" fmla="*/ 1762478 w 8732396"/>
              <a:gd name="connsiteY4" fmla="*/ 2682142 h 3291854"/>
              <a:gd name="connsiteX5" fmla="*/ 2039781 w 8732396"/>
              <a:gd name="connsiteY5" fmla="*/ 838711 h 3291854"/>
              <a:gd name="connsiteX6" fmla="*/ 2295754 w 8732396"/>
              <a:gd name="connsiteY6" fmla="*/ 1977301 h 3291854"/>
              <a:gd name="connsiteX7" fmla="*/ 2530395 w 8732396"/>
              <a:gd name="connsiteY7" fmla="*/ 1706208 h 3291854"/>
              <a:gd name="connsiteX8" fmla="*/ 4891916 w 8732396"/>
              <a:gd name="connsiteY8" fmla="*/ 1706894 h 3291854"/>
              <a:gd name="connsiteX9" fmla="*/ 4952802 w 8732396"/>
              <a:gd name="connsiteY9" fmla="*/ 1660458 h 3291854"/>
              <a:gd name="connsiteX10" fmla="*/ 5052791 w 8732396"/>
              <a:gd name="connsiteY10" fmla="*/ 1425187 h 3291854"/>
              <a:gd name="connsiteX11" fmla="*/ 5399916 w 8732396"/>
              <a:gd name="connsiteY11" fmla="*/ 1595134 h 3291854"/>
              <a:gd name="connsiteX12" fmla="*/ 5664076 w 8732396"/>
              <a:gd name="connsiteY12" fmla="*/ 14 h 3291854"/>
              <a:gd name="connsiteX13" fmla="*/ 6070476 w 8732396"/>
              <a:gd name="connsiteY13" fmla="*/ 3291854 h 3291854"/>
              <a:gd name="connsiteX14" fmla="*/ 6314316 w 8732396"/>
              <a:gd name="connsiteY14" fmla="*/ 1666254 h 3291854"/>
              <a:gd name="connsiteX15" fmla="*/ 6631288 w 8732396"/>
              <a:gd name="connsiteY15" fmla="*/ 1936392 h 3291854"/>
              <a:gd name="connsiteX16" fmla="*/ 6927742 w 8732396"/>
              <a:gd name="connsiteY16" fmla="*/ 1198894 h 3291854"/>
              <a:gd name="connsiteX17" fmla="*/ 7134227 w 8732396"/>
              <a:gd name="connsiteY17" fmla="*/ 1583002 h 3291854"/>
              <a:gd name="connsiteX18" fmla="*/ 7269356 w 8732396"/>
              <a:gd name="connsiteY18" fmla="*/ 1666254 h 3291854"/>
              <a:gd name="connsiteX19" fmla="*/ 8732396 w 8732396"/>
              <a:gd name="connsiteY19" fmla="*/ 1666254 h 3291854"/>
              <a:gd name="connsiteX0" fmla="*/ 0 w 8732396"/>
              <a:gd name="connsiteY0" fmla="*/ 1706894 h 3291854"/>
              <a:gd name="connsiteX1" fmla="*/ 1009892 w 8732396"/>
              <a:gd name="connsiteY1" fmla="*/ 1707176 h 3291854"/>
              <a:gd name="connsiteX2" fmla="*/ 1075440 w 8732396"/>
              <a:gd name="connsiteY2" fmla="*/ 1655217 h 3291854"/>
              <a:gd name="connsiteX3" fmla="*/ 1207871 w 8732396"/>
              <a:gd name="connsiteY3" fmla="*/ 1520316 h 3291854"/>
              <a:gd name="connsiteX4" fmla="*/ 1474509 w 8732396"/>
              <a:gd name="connsiteY4" fmla="*/ 1721699 h 3291854"/>
              <a:gd name="connsiteX5" fmla="*/ 1762478 w 8732396"/>
              <a:gd name="connsiteY5" fmla="*/ 2682142 h 3291854"/>
              <a:gd name="connsiteX6" fmla="*/ 2039781 w 8732396"/>
              <a:gd name="connsiteY6" fmla="*/ 838711 h 3291854"/>
              <a:gd name="connsiteX7" fmla="*/ 2295754 w 8732396"/>
              <a:gd name="connsiteY7" fmla="*/ 1977301 h 3291854"/>
              <a:gd name="connsiteX8" fmla="*/ 2530395 w 8732396"/>
              <a:gd name="connsiteY8" fmla="*/ 1706208 h 3291854"/>
              <a:gd name="connsiteX9" fmla="*/ 4891916 w 8732396"/>
              <a:gd name="connsiteY9" fmla="*/ 1706894 h 3291854"/>
              <a:gd name="connsiteX10" fmla="*/ 4952802 w 8732396"/>
              <a:gd name="connsiteY10" fmla="*/ 1660458 h 3291854"/>
              <a:gd name="connsiteX11" fmla="*/ 5052791 w 8732396"/>
              <a:gd name="connsiteY11" fmla="*/ 1425187 h 3291854"/>
              <a:gd name="connsiteX12" fmla="*/ 5399916 w 8732396"/>
              <a:gd name="connsiteY12" fmla="*/ 1595134 h 3291854"/>
              <a:gd name="connsiteX13" fmla="*/ 5664076 w 8732396"/>
              <a:gd name="connsiteY13" fmla="*/ 14 h 3291854"/>
              <a:gd name="connsiteX14" fmla="*/ 6070476 w 8732396"/>
              <a:gd name="connsiteY14" fmla="*/ 3291854 h 3291854"/>
              <a:gd name="connsiteX15" fmla="*/ 6314316 w 8732396"/>
              <a:gd name="connsiteY15" fmla="*/ 1666254 h 3291854"/>
              <a:gd name="connsiteX16" fmla="*/ 6631288 w 8732396"/>
              <a:gd name="connsiteY16" fmla="*/ 1936392 h 3291854"/>
              <a:gd name="connsiteX17" fmla="*/ 6927742 w 8732396"/>
              <a:gd name="connsiteY17" fmla="*/ 1198894 h 3291854"/>
              <a:gd name="connsiteX18" fmla="*/ 7134227 w 8732396"/>
              <a:gd name="connsiteY18" fmla="*/ 1583002 h 3291854"/>
              <a:gd name="connsiteX19" fmla="*/ 7269356 w 8732396"/>
              <a:gd name="connsiteY19" fmla="*/ 1666254 h 3291854"/>
              <a:gd name="connsiteX20" fmla="*/ 8732396 w 8732396"/>
              <a:gd name="connsiteY20" fmla="*/ 1666254 h 3291854"/>
              <a:gd name="connsiteX0" fmla="*/ 0 w 8732396"/>
              <a:gd name="connsiteY0" fmla="*/ 1706894 h 3291854"/>
              <a:gd name="connsiteX1" fmla="*/ 1009892 w 8732396"/>
              <a:gd name="connsiteY1" fmla="*/ 1707176 h 3291854"/>
              <a:gd name="connsiteX2" fmla="*/ 1075440 w 8732396"/>
              <a:gd name="connsiteY2" fmla="*/ 1655217 h 3291854"/>
              <a:gd name="connsiteX3" fmla="*/ 1207871 w 8732396"/>
              <a:gd name="connsiteY3" fmla="*/ 1520316 h 3291854"/>
              <a:gd name="connsiteX4" fmla="*/ 1474509 w 8732396"/>
              <a:gd name="connsiteY4" fmla="*/ 1721699 h 3291854"/>
              <a:gd name="connsiteX5" fmla="*/ 1762478 w 8732396"/>
              <a:gd name="connsiteY5" fmla="*/ 2682142 h 3291854"/>
              <a:gd name="connsiteX6" fmla="*/ 2039781 w 8732396"/>
              <a:gd name="connsiteY6" fmla="*/ 838711 h 3291854"/>
              <a:gd name="connsiteX7" fmla="*/ 2295754 w 8732396"/>
              <a:gd name="connsiteY7" fmla="*/ 1977301 h 3291854"/>
              <a:gd name="connsiteX8" fmla="*/ 2530395 w 8732396"/>
              <a:gd name="connsiteY8" fmla="*/ 1706208 h 3291854"/>
              <a:gd name="connsiteX9" fmla="*/ 4891916 w 8732396"/>
              <a:gd name="connsiteY9" fmla="*/ 1706894 h 3291854"/>
              <a:gd name="connsiteX10" fmla="*/ 4952802 w 8732396"/>
              <a:gd name="connsiteY10" fmla="*/ 1660458 h 3291854"/>
              <a:gd name="connsiteX11" fmla="*/ 5052791 w 8732396"/>
              <a:gd name="connsiteY11" fmla="*/ 1425187 h 3291854"/>
              <a:gd name="connsiteX12" fmla="*/ 5399916 w 8732396"/>
              <a:gd name="connsiteY12" fmla="*/ 1595134 h 3291854"/>
              <a:gd name="connsiteX13" fmla="*/ 5664076 w 8732396"/>
              <a:gd name="connsiteY13" fmla="*/ 14 h 3291854"/>
              <a:gd name="connsiteX14" fmla="*/ 6070476 w 8732396"/>
              <a:gd name="connsiteY14" fmla="*/ 3291854 h 3291854"/>
              <a:gd name="connsiteX15" fmla="*/ 6314316 w 8732396"/>
              <a:gd name="connsiteY15" fmla="*/ 1666254 h 3291854"/>
              <a:gd name="connsiteX16" fmla="*/ 6631288 w 8732396"/>
              <a:gd name="connsiteY16" fmla="*/ 1936392 h 3291854"/>
              <a:gd name="connsiteX17" fmla="*/ 6927742 w 8732396"/>
              <a:gd name="connsiteY17" fmla="*/ 1198894 h 3291854"/>
              <a:gd name="connsiteX18" fmla="*/ 7134227 w 8732396"/>
              <a:gd name="connsiteY18" fmla="*/ 1583002 h 3291854"/>
              <a:gd name="connsiteX19" fmla="*/ 7269356 w 8732396"/>
              <a:gd name="connsiteY19" fmla="*/ 1666254 h 3291854"/>
              <a:gd name="connsiteX20" fmla="*/ 8732396 w 8732396"/>
              <a:gd name="connsiteY20" fmla="*/ 1666254 h 3291854"/>
              <a:gd name="connsiteX0" fmla="*/ 0 w 8732396"/>
              <a:gd name="connsiteY0" fmla="*/ 1706894 h 3291854"/>
              <a:gd name="connsiteX1" fmla="*/ 1009892 w 8732396"/>
              <a:gd name="connsiteY1" fmla="*/ 1707176 h 3291854"/>
              <a:gd name="connsiteX2" fmla="*/ 1075440 w 8732396"/>
              <a:gd name="connsiteY2" fmla="*/ 1655217 h 3291854"/>
              <a:gd name="connsiteX3" fmla="*/ 1207871 w 8732396"/>
              <a:gd name="connsiteY3" fmla="*/ 1520316 h 3291854"/>
              <a:gd name="connsiteX4" fmla="*/ 1474509 w 8732396"/>
              <a:gd name="connsiteY4" fmla="*/ 1721699 h 3291854"/>
              <a:gd name="connsiteX5" fmla="*/ 1762478 w 8732396"/>
              <a:gd name="connsiteY5" fmla="*/ 2682142 h 3291854"/>
              <a:gd name="connsiteX6" fmla="*/ 2039781 w 8732396"/>
              <a:gd name="connsiteY6" fmla="*/ 838711 h 3291854"/>
              <a:gd name="connsiteX7" fmla="*/ 2295754 w 8732396"/>
              <a:gd name="connsiteY7" fmla="*/ 1977301 h 3291854"/>
              <a:gd name="connsiteX8" fmla="*/ 2530395 w 8732396"/>
              <a:gd name="connsiteY8" fmla="*/ 1706208 h 3291854"/>
              <a:gd name="connsiteX9" fmla="*/ 4891916 w 8732396"/>
              <a:gd name="connsiteY9" fmla="*/ 1706894 h 3291854"/>
              <a:gd name="connsiteX10" fmla="*/ 4952802 w 8732396"/>
              <a:gd name="connsiteY10" fmla="*/ 1660458 h 3291854"/>
              <a:gd name="connsiteX11" fmla="*/ 5052791 w 8732396"/>
              <a:gd name="connsiteY11" fmla="*/ 1425187 h 3291854"/>
              <a:gd name="connsiteX12" fmla="*/ 5399916 w 8732396"/>
              <a:gd name="connsiteY12" fmla="*/ 1595134 h 3291854"/>
              <a:gd name="connsiteX13" fmla="*/ 5664076 w 8732396"/>
              <a:gd name="connsiteY13" fmla="*/ 14 h 3291854"/>
              <a:gd name="connsiteX14" fmla="*/ 6070476 w 8732396"/>
              <a:gd name="connsiteY14" fmla="*/ 3291854 h 3291854"/>
              <a:gd name="connsiteX15" fmla="*/ 6314316 w 8732396"/>
              <a:gd name="connsiteY15" fmla="*/ 1666254 h 3291854"/>
              <a:gd name="connsiteX16" fmla="*/ 6631288 w 8732396"/>
              <a:gd name="connsiteY16" fmla="*/ 1936392 h 3291854"/>
              <a:gd name="connsiteX17" fmla="*/ 6927742 w 8732396"/>
              <a:gd name="connsiteY17" fmla="*/ 1198894 h 3291854"/>
              <a:gd name="connsiteX18" fmla="*/ 7134227 w 8732396"/>
              <a:gd name="connsiteY18" fmla="*/ 1583002 h 3291854"/>
              <a:gd name="connsiteX19" fmla="*/ 7269356 w 8732396"/>
              <a:gd name="connsiteY19" fmla="*/ 1666254 h 3291854"/>
              <a:gd name="connsiteX20" fmla="*/ 8732396 w 8732396"/>
              <a:gd name="connsiteY20" fmla="*/ 1666254 h 3291854"/>
              <a:gd name="connsiteX0" fmla="*/ 0 w 8732396"/>
              <a:gd name="connsiteY0" fmla="*/ 1706894 h 3291854"/>
              <a:gd name="connsiteX1" fmla="*/ 1009892 w 8732396"/>
              <a:gd name="connsiteY1" fmla="*/ 1707176 h 3291854"/>
              <a:gd name="connsiteX2" fmla="*/ 1075440 w 8732396"/>
              <a:gd name="connsiteY2" fmla="*/ 1655217 h 3291854"/>
              <a:gd name="connsiteX3" fmla="*/ 1207871 w 8732396"/>
              <a:gd name="connsiteY3" fmla="*/ 1520316 h 3291854"/>
              <a:gd name="connsiteX4" fmla="*/ 1474509 w 8732396"/>
              <a:gd name="connsiteY4" fmla="*/ 1721699 h 3291854"/>
              <a:gd name="connsiteX5" fmla="*/ 1762478 w 8732396"/>
              <a:gd name="connsiteY5" fmla="*/ 2682142 h 3291854"/>
              <a:gd name="connsiteX6" fmla="*/ 2039781 w 8732396"/>
              <a:gd name="connsiteY6" fmla="*/ 838711 h 3291854"/>
              <a:gd name="connsiteX7" fmla="*/ 2295754 w 8732396"/>
              <a:gd name="connsiteY7" fmla="*/ 1977301 h 3291854"/>
              <a:gd name="connsiteX8" fmla="*/ 2530395 w 8732396"/>
              <a:gd name="connsiteY8" fmla="*/ 1706208 h 3291854"/>
              <a:gd name="connsiteX9" fmla="*/ 4891916 w 8732396"/>
              <a:gd name="connsiteY9" fmla="*/ 1706894 h 3291854"/>
              <a:gd name="connsiteX10" fmla="*/ 4952802 w 8732396"/>
              <a:gd name="connsiteY10" fmla="*/ 1660458 h 3291854"/>
              <a:gd name="connsiteX11" fmla="*/ 5052791 w 8732396"/>
              <a:gd name="connsiteY11" fmla="*/ 1425187 h 3291854"/>
              <a:gd name="connsiteX12" fmla="*/ 5399916 w 8732396"/>
              <a:gd name="connsiteY12" fmla="*/ 1595134 h 3291854"/>
              <a:gd name="connsiteX13" fmla="*/ 5664076 w 8732396"/>
              <a:gd name="connsiteY13" fmla="*/ 14 h 3291854"/>
              <a:gd name="connsiteX14" fmla="*/ 6070476 w 8732396"/>
              <a:gd name="connsiteY14" fmla="*/ 3291854 h 3291854"/>
              <a:gd name="connsiteX15" fmla="*/ 6314316 w 8732396"/>
              <a:gd name="connsiteY15" fmla="*/ 1666254 h 3291854"/>
              <a:gd name="connsiteX16" fmla="*/ 6631288 w 8732396"/>
              <a:gd name="connsiteY16" fmla="*/ 1936392 h 3291854"/>
              <a:gd name="connsiteX17" fmla="*/ 6927742 w 8732396"/>
              <a:gd name="connsiteY17" fmla="*/ 1198894 h 3291854"/>
              <a:gd name="connsiteX18" fmla="*/ 7134227 w 8732396"/>
              <a:gd name="connsiteY18" fmla="*/ 1583002 h 3291854"/>
              <a:gd name="connsiteX19" fmla="*/ 7269356 w 8732396"/>
              <a:gd name="connsiteY19" fmla="*/ 1666254 h 3291854"/>
              <a:gd name="connsiteX20" fmla="*/ 8732396 w 8732396"/>
              <a:gd name="connsiteY20" fmla="*/ 1666254 h 3291854"/>
              <a:gd name="connsiteX0" fmla="*/ 0 w 8732396"/>
              <a:gd name="connsiteY0" fmla="*/ 1706894 h 3291854"/>
              <a:gd name="connsiteX1" fmla="*/ 1009892 w 8732396"/>
              <a:gd name="connsiteY1" fmla="*/ 1707176 h 3291854"/>
              <a:gd name="connsiteX2" fmla="*/ 1075440 w 8732396"/>
              <a:gd name="connsiteY2" fmla="*/ 1655217 h 3291854"/>
              <a:gd name="connsiteX3" fmla="*/ 1207871 w 8732396"/>
              <a:gd name="connsiteY3" fmla="*/ 1520316 h 3291854"/>
              <a:gd name="connsiteX4" fmla="*/ 1474509 w 8732396"/>
              <a:gd name="connsiteY4" fmla="*/ 1721699 h 3291854"/>
              <a:gd name="connsiteX5" fmla="*/ 1762478 w 8732396"/>
              <a:gd name="connsiteY5" fmla="*/ 2682142 h 3291854"/>
              <a:gd name="connsiteX6" fmla="*/ 2039781 w 8732396"/>
              <a:gd name="connsiteY6" fmla="*/ 838711 h 3291854"/>
              <a:gd name="connsiteX7" fmla="*/ 2295754 w 8732396"/>
              <a:gd name="connsiteY7" fmla="*/ 1977301 h 3291854"/>
              <a:gd name="connsiteX8" fmla="*/ 2530395 w 8732396"/>
              <a:gd name="connsiteY8" fmla="*/ 1706208 h 3291854"/>
              <a:gd name="connsiteX9" fmla="*/ 4891916 w 8732396"/>
              <a:gd name="connsiteY9" fmla="*/ 1706894 h 3291854"/>
              <a:gd name="connsiteX10" fmla="*/ 4952802 w 8732396"/>
              <a:gd name="connsiteY10" fmla="*/ 1660458 h 3291854"/>
              <a:gd name="connsiteX11" fmla="*/ 5052791 w 8732396"/>
              <a:gd name="connsiteY11" fmla="*/ 1425187 h 3291854"/>
              <a:gd name="connsiteX12" fmla="*/ 5399916 w 8732396"/>
              <a:gd name="connsiteY12" fmla="*/ 1595134 h 3291854"/>
              <a:gd name="connsiteX13" fmla="*/ 5664076 w 8732396"/>
              <a:gd name="connsiteY13" fmla="*/ 14 h 3291854"/>
              <a:gd name="connsiteX14" fmla="*/ 6070476 w 8732396"/>
              <a:gd name="connsiteY14" fmla="*/ 3291854 h 3291854"/>
              <a:gd name="connsiteX15" fmla="*/ 6314316 w 8732396"/>
              <a:gd name="connsiteY15" fmla="*/ 1666254 h 3291854"/>
              <a:gd name="connsiteX16" fmla="*/ 6631288 w 8732396"/>
              <a:gd name="connsiteY16" fmla="*/ 1936392 h 3291854"/>
              <a:gd name="connsiteX17" fmla="*/ 6927742 w 8732396"/>
              <a:gd name="connsiteY17" fmla="*/ 1198894 h 3291854"/>
              <a:gd name="connsiteX18" fmla="*/ 7134227 w 8732396"/>
              <a:gd name="connsiteY18" fmla="*/ 1583002 h 3291854"/>
              <a:gd name="connsiteX19" fmla="*/ 7269356 w 8732396"/>
              <a:gd name="connsiteY19" fmla="*/ 1666254 h 3291854"/>
              <a:gd name="connsiteX20" fmla="*/ 8732396 w 8732396"/>
              <a:gd name="connsiteY20" fmla="*/ 1666254 h 3291854"/>
              <a:gd name="connsiteX0" fmla="*/ 0 w 8732396"/>
              <a:gd name="connsiteY0" fmla="*/ 1706894 h 3291854"/>
              <a:gd name="connsiteX1" fmla="*/ 1009892 w 8732396"/>
              <a:gd name="connsiteY1" fmla="*/ 1707176 h 3291854"/>
              <a:gd name="connsiteX2" fmla="*/ 1075440 w 8732396"/>
              <a:gd name="connsiteY2" fmla="*/ 1655217 h 3291854"/>
              <a:gd name="connsiteX3" fmla="*/ 1207871 w 8732396"/>
              <a:gd name="connsiteY3" fmla="*/ 1520316 h 3291854"/>
              <a:gd name="connsiteX4" fmla="*/ 1474509 w 8732396"/>
              <a:gd name="connsiteY4" fmla="*/ 1721699 h 3291854"/>
              <a:gd name="connsiteX5" fmla="*/ 1762478 w 8732396"/>
              <a:gd name="connsiteY5" fmla="*/ 2682142 h 3291854"/>
              <a:gd name="connsiteX6" fmla="*/ 2039781 w 8732396"/>
              <a:gd name="connsiteY6" fmla="*/ 838711 h 3291854"/>
              <a:gd name="connsiteX7" fmla="*/ 2295754 w 8732396"/>
              <a:gd name="connsiteY7" fmla="*/ 1977301 h 3291854"/>
              <a:gd name="connsiteX8" fmla="*/ 2530395 w 8732396"/>
              <a:gd name="connsiteY8" fmla="*/ 1706208 h 3291854"/>
              <a:gd name="connsiteX9" fmla="*/ 4891916 w 8732396"/>
              <a:gd name="connsiteY9" fmla="*/ 1706894 h 3291854"/>
              <a:gd name="connsiteX10" fmla="*/ 4952802 w 8732396"/>
              <a:gd name="connsiteY10" fmla="*/ 1660458 h 3291854"/>
              <a:gd name="connsiteX11" fmla="*/ 5052791 w 8732396"/>
              <a:gd name="connsiteY11" fmla="*/ 1425187 h 3291854"/>
              <a:gd name="connsiteX12" fmla="*/ 5399916 w 8732396"/>
              <a:gd name="connsiteY12" fmla="*/ 1595134 h 3291854"/>
              <a:gd name="connsiteX13" fmla="*/ 5664076 w 8732396"/>
              <a:gd name="connsiteY13" fmla="*/ 14 h 3291854"/>
              <a:gd name="connsiteX14" fmla="*/ 6070476 w 8732396"/>
              <a:gd name="connsiteY14" fmla="*/ 3291854 h 3291854"/>
              <a:gd name="connsiteX15" fmla="*/ 6314316 w 8732396"/>
              <a:gd name="connsiteY15" fmla="*/ 1666254 h 3291854"/>
              <a:gd name="connsiteX16" fmla="*/ 6631288 w 8732396"/>
              <a:gd name="connsiteY16" fmla="*/ 1936392 h 3291854"/>
              <a:gd name="connsiteX17" fmla="*/ 6927742 w 8732396"/>
              <a:gd name="connsiteY17" fmla="*/ 1198894 h 3291854"/>
              <a:gd name="connsiteX18" fmla="*/ 7134227 w 8732396"/>
              <a:gd name="connsiteY18" fmla="*/ 1583002 h 3291854"/>
              <a:gd name="connsiteX19" fmla="*/ 7269356 w 8732396"/>
              <a:gd name="connsiteY19" fmla="*/ 1666254 h 3291854"/>
              <a:gd name="connsiteX20" fmla="*/ 8732396 w 8732396"/>
              <a:gd name="connsiteY20" fmla="*/ 1666254 h 3291854"/>
              <a:gd name="connsiteX0" fmla="*/ 0 w 8732396"/>
              <a:gd name="connsiteY0" fmla="*/ 1706894 h 3291854"/>
              <a:gd name="connsiteX1" fmla="*/ 1009892 w 8732396"/>
              <a:gd name="connsiteY1" fmla="*/ 1707176 h 3291854"/>
              <a:gd name="connsiteX2" fmla="*/ 1075440 w 8732396"/>
              <a:gd name="connsiteY2" fmla="*/ 1655217 h 3291854"/>
              <a:gd name="connsiteX3" fmla="*/ 1207871 w 8732396"/>
              <a:gd name="connsiteY3" fmla="*/ 1520316 h 3291854"/>
              <a:gd name="connsiteX4" fmla="*/ 1474509 w 8732396"/>
              <a:gd name="connsiteY4" fmla="*/ 1721699 h 3291854"/>
              <a:gd name="connsiteX5" fmla="*/ 1762478 w 8732396"/>
              <a:gd name="connsiteY5" fmla="*/ 2682142 h 3291854"/>
              <a:gd name="connsiteX6" fmla="*/ 2039781 w 8732396"/>
              <a:gd name="connsiteY6" fmla="*/ 838711 h 3291854"/>
              <a:gd name="connsiteX7" fmla="*/ 2295754 w 8732396"/>
              <a:gd name="connsiteY7" fmla="*/ 1977301 h 3291854"/>
              <a:gd name="connsiteX8" fmla="*/ 2530395 w 8732396"/>
              <a:gd name="connsiteY8" fmla="*/ 1706208 h 3291854"/>
              <a:gd name="connsiteX9" fmla="*/ 4891916 w 8732396"/>
              <a:gd name="connsiteY9" fmla="*/ 1706894 h 3291854"/>
              <a:gd name="connsiteX10" fmla="*/ 4952802 w 8732396"/>
              <a:gd name="connsiteY10" fmla="*/ 1660458 h 3291854"/>
              <a:gd name="connsiteX11" fmla="*/ 5052791 w 8732396"/>
              <a:gd name="connsiteY11" fmla="*/ 1425187 h 3291854"/>
              <a:gd name="connsiteX12" fmla="*/ 5399916 w 8732396"/>
              <a:gd name="connsiteY12" fmla="*/ 1595134 h 3291854"/>
              <a:gd name="connsiteX13" fmla="*/ 5664076 w 8732396"/>
              <a:gd name="connsiteY13" fmla="*/ 14 h 3291854"/>
              <a:gd name="connsiteX14" fmla="*/ 6070476 w 8732396"/>
              <a:gd name="connsiteY14" fmla="*/ 3291854 h 3291854"/>
              <a:gd name="connsiteX15" fmla="*/ 6314316 w 8732396"/>
              <a:gd name="connsiteY15" fmla="*/ 1666254 h 3291854"/>
              <a:gd name="connsiteX16" fmla="*/ 6631288 w 8732396"/>
              <a:gd name="connsiteY16" fmla="*/ 1936392 h 3291854"/>
              <a:gd name="connsiteX17" fmla="*/ 6927742 w 8732396"/>
              <a:gd name="connsiteY17" fmla="*/ 1198894 h 3291854"/>
              <a:gd name="connsiteX18" fmla="*/ 7134227 w 8732396"/>
              <a:gd name="connsiteY18" fmla="*/ 1583002 h 3291854"/>
              <a:gd name="connsiteX19" fmla="*/ 7269356 w 8732396"/>
              <a:gd name="connsiteY19" fmla="*/ 1666254 h 3291854"/>
              <a:gd name="connsiteX20" fmla="*/ 8732396 w 8732396"/>
              <a:gd name="connsiteY20" fmla="*/ 1666254 h 3291854"/>
              <a:gd name="connsiteX0" fmla="*/ 0 w 8732396"/>
              <a:gd name="connsiteY0" fmla="*/ 1706894 h 3291854"/>
              <a:gd name="connsiteX1" fmla="*/ 1009892 w 8732396"/>
              <a:gd name="connsiteY1" fmla="*/ 1707176 h 3291854"/>
              <a:gd name="connsiteX2" fmla="*/ 1075440 w 8732396"/>
              <a:gd name="connsiteY2" fmla="*/ 1655217 h 3291854"/>
              <a:gd name="connsiteX3" fmla="*/ 1207871 w 8732396"/>
              <a:gd name="connsiteY3" fmla="*/ 1520316 h 3291854"/>
              <a:gd name="connsiteX4" fmla="*/ 1474509 w 8732396"/>
              <a:gd name="connsiteY4" fmla="*/ 1721699 h 3291854"/>
              <a:gd name="connsiteX5" fmla="*/ 1762478 w 8732396"/>
              <a:gd name="connsiteY5" fmla="*/ 2682142 h 3291854"/>
              <a:gd name="connsiteX6" fmla="*/ 2039781 w 8732396"/>
              <a:gd name="connsiteY6" fmla="*/ 838711 h 3291854"/>
              <a:gd name="connsiteX7" fmla="*/ 2295754 w 8732396"/>
              <a:gd name="connsiteY7" fmla="*/ 1977301 h 3291854"/>
              <a:gd name="connsiteX8" fmla="*/ 2530395 w 8732396"/>
              <a:gd name="connsiteY8" fmla="*/ 1706208 h 3291854"/>
              <a:gd name="connsiteX9" fmla="*/ 4891916 w 8732396"/>
              <a:gd name="connsiteY9" fmla="*/ 1706894 h 3291854"/>
              <a:gd name="connsiteX10" fmla="*/ 4952802 w 8732396"/>
              <a:gd name="connsiteY10" fmla="*/ 1660458 h 3291854"/>
              <a:gd name="connsiteX11" fmla="*/ 5052791 w 8732396"/>
              <a:gd name="connsiteY11" fmla="*/ 1425187 h 3291854"/>
              <a:gd name="connsiteX12" fmla="*/ 5399916 w 8732396"/>
              <a:gd name="connsiteY12" fmla="*/ 1595134 h 3291854"/>
              <a:gd name="connsiteX13" fmla="*/ 5664076 w 8732396"/>
              <a:gd name="connsiteY13" fmla="*/ 14 h 3291854"/>
              <a:gd name="connsiteX14" fmla="*/ 6070476 w 8732396"/>
              <a:gd name="connsiteY14" fmla="*/ 3291854 h 3291854"/>
              <a:gd name="connsiteX15" fmla="*/ 6314316 w 8732396"/>
              <a:gd name="connsiteY15" fmla="*/ 1666254 h 3291854"/>
              <a:gd name="connsiteX16" fmla="*/ 6631288 w 8732396"/>
              <a:gd name="connsiteY16" fmla="*/ 1936392 h 3291854"/>
              <a:gd name="connsiteX17" fmla="*/ 6927742 w 8732396"/>
              <a:gd name="connsiteY17" fmla="*/ 1198894 h 3291854"/>
              <a:gd name="connsiteX18" fmla="*/ 7134227 w 8732396"/>
              <a:gd name="connsiteY18" fmla="*/ 1583002 h 3291854"/>
              <a:gd name="connsiteX19" fmla="*/ 7269356 w 8732396"/>
              <a:gd name="connsiteY19" fmla="*/ 1666254 h 3291854"/>
              <a:gd name="connsiteX20" fmla="*/ 8732396 w 8732396"/>
              <a:gd name="connsiteY20" fmla="*/ 1666254 h 3291854"/>
              <a:gd name="connsiteX0" fmla="*/ 0 w 8732396"/>
              <a:gd name="connsiteY0" fmla="*/ 1706894 h 3291854"/>
              <a:gd name="connsiteX1" fmla="*/ 1009892 w 8732396"/>
              <a:gd name="connsiteY1" fmla="*/ 1707176 h 3291854"/>
              <a:gd name="connsiteX2" fmla="*/ 1075440 w 8732396"/>
              <a:gd name="connsiteY2" fmla="*/ 1655217 h 3291854"/>
              <a:gd name="connsiteX3" fmla="*/ 1207871 w 8732396"/>
              <a:gd name="connsiteY3" fmla="*/ 1520316 h 3291854"/>
              <a:gd name="connsiteX4" fmla="*/ 1474509 w 8732396"/>
              <a:gd name="connsiteY4" fmla="*/ 1721699 h 3291854"/>
              <a:gd name="connsiteX5" fmla="*/ 1762478 w 8732396"/>
              <a:gd name="connsiteY5" fmla="*/ 2682142 h 3291854"/>
              <a:gd name="connsiteX6" fmla="*/ 2039781 w 8732396"/>
              <a:gd name="connsiteY6" fmla="*/ 838711 h 3291854"/>
              <a:gd name="connsiteX7" fmla="*/ 2295754 w 8732396"/>
              <a:gd name="connsiteY7" fmla="*/ 1977301 h 3291854"/>
              <a:gd name="connsiteX8" fmla="*/ 2530395 w 8732396"/>
              <a:gd name="connsiteY8" fmla="*/ 1706208 h 3291854"/>
              <a:gd name="connsiteX9" fmla="*/ 4891916 w 8732396"/>
              <a:gd name="connsiteY9" fmla="*/ 1706894 h 3291854"/>
              <a:gd name="connsiteX10" fmla="*/ 4952802 w 8732396"/>
              <a:gd name="connsiteY10" fmla="*/ 1660458 h 3291854"/>
              <a:gd name="connsiteX11" fmla="*/ 5052791 w 8732396"/>
              <a:gd name="connsiteY11" fmla="*/ 1425187 h 3291854"/>
              <a:gd name="connsiteX12" fmla="*/ 5399916 w 8732396"/>
              <a:gd name="connsiteY12" fmla="*/ 1595134 h 3291854"/>
              <a:gd name="connsiteX13" fmla="*/ 5664076 w 8732396"/>
              <a:gd name="connsiteY13" fmla="*/ 14 h 3291854"/>
              <a:gd name="connsiteX14" fmla="*/ 6070476 w 8732396"/>
              <a:gd name="connsiteY14" fmla="*/ 3291854 h 3291854"/>
              <a:gd name="connsiteX15" fmla="*/ 6314316 w 8732396"/>
              <a:gd name="connsiteY15" fmla="*/ 1666254 h 3291854"/>
              <a:gd name="connsiteX16" fmla="*/ 6631288 w 8732396"/>
              <a:gd name="connsiteY16" fmla="*/ 1936392 h 3291854"/>
              <a:gd name="connsiteX17" fmla="*/ 6927742 w 8732396"/>
              <a:gd name="connsiteY17" fmla="*/ 1198894 h 3291854"/>
              <a:gd name="connsiteX18" fmla="*/ 7134227 w 8732396"/>
              <a:gd name="connsiteY18" fmla="*/ 1583002 h 3291854"/>
              <a:gd name="connsiteX19" fmla="*/ 7269356 w 8732396"/>
              <a:gd name="connsiteY19" fmla="*/ 1666254 h 3291854"/>
              <a:gd name="connsiteX20" fmla="*/ 8732396 w 8732396"/>
              <a:gd name="connsiteY20" fmla="*/ 1666254 h 3291854"/>
              <a:gd name="connsiteX0" fmla="*/ 0 w 8732396"/>
              <a:gd name="connsiteY0" fmla="*/ 1706894 h 3291854"/>
              <a:gd name="connsiteX1" fmla="*/ 1009892 w 8732396"/>
              <a:gd name="connsiteY1" fmla="*/ 1707176 h 3291854"/>
              <a:gd name="connsiteX2" fmla="*/ 1075440 w 8732396"/>
              <a:gd name="connsiteY2" fmla="*/ 1655217 h 3291854"/>
              <a:gd name="connsiteX3" fmla="*/ 1207871 w 8732396"/>
              <a:gd name="connsiteY3" fmla="*/ 1520316 h 3291854"/>
              <a:gd name="connsiteX4" fmla="*/ 1474509 w 8732396"/>
              <a:gd name="connsiteY4" fmla="*/ 1721699 h 3291854"/>
              <a:gd name="connsiteX5" fmla="*/ 1762478 w 8732396"/>
              <a:gd name="connsiteY5" fmla="*/ 2682142 h 3291854"/>
              <a:gd name="connsiteX6" fmla="*/ 2039781 w 8732396"/>
              <a:gd name="connsiteY6" fmla="*/ 838711 h 3291854"/>
              <a:gd name="connsiteX7" fmla="*/ 2295754 w 8732396"/>
              <a:gd name="connsiteY7" fmla="*/ 1977301 h 3291854"/>
              <a:gd name="connsiteX8" fmla="*/ 2530395 w 8732396"/>
              <a:gd name="connsiteY8" fmla="*/ 1706208 h 3291854"/>
              <a:gd name="connsiteX9" fmla="*/ 4891916 w 8732396"/>
              <a:gd name="connsiteY9" fmla="*/ 1706894 h 3291854"/>
              <a:gd name="connsiteX10" fmla="*/ 4952802 w 8732396"/>
              <a:gd name="connsiteY10" fmla="*/ 1660458 h 3291854"/>
              <a:gd name="connsiteX11" fmla="*/ 5052791 w 8732396"/>
              <a:gd name="connsiteY11" fmla="*/ 1425187 h 3291854"/>
              <a:gd name="connsiteX12" fmla="*/ 5399916 w 8732396"/>
              <a:gd name="connsiteY12" fmla="*/ 1595134 h 3291854"/>
              <a:gd name="connsiteX13" fmla="*/ 5664076 w 8732396"/>
              <a:gd name="connsiteY13" fmla="*/ 14 h 3291854"/>
              <a:gd name="connsiteX14" fmla="*/ 6070476 w 8732396"/>
              <a:gd name="connsiteY14" fmla="*/ 3291854 h 3291854"/>
              <a:gd name="connsiteX15" fmla="*/ 6314316 w 8732396"/>
              <a:gd name="connsiteY15" fmla="*/ 1666254 h 3291854"/>
              <a:gd name="connsiteX16" fmla="*/ 6631288 w 8732396"/>
              <a:gd name="connsiteY16" fmla="*/ 1936392 h 3291854"/>
              <a:gd name="connsiteX17" fmla="*/ 6927742 w 8732396"/>
              <a:gd name="connsiteY17" fmla="*/ 1198894 h 3291854"/>
              <a:gd name="connsiteX18" fmla="*/ 7134227 w 8732396"/>
              <a:gd name="connsiteY18" fmla="*/ 1583002 h 3291854"/>
              <a:gd name="connsiteX19" fmla="*/ 7269356 w 8732396"/>
              <a:gd name="connsiteY19" fmla="*/ 1666254 h 3291854"/>
              <a:gd name="connsiteX20" fmla="*/ 8732396 w 8732396"/>
              <a:gd name="connsiteY20" fmla="*/ 1666254 h 3291854"/>
              <a:gd name="connsiteX0" fmla="*/ 0 w 8732396"/>
              <a:gd name="connsiteY0" fmla="*/ 1706894 h 3291854"/>
              <a:gd name="connsiteX1" fmla="*/ 1009892 w 8732396"/>
              <a:gd name="connsiteY1" fmla="*/ 1707176 h 3291854"/>
              <a:gd name="connsiteX2" fmla="*/ 1075440 w 8732396"/>
              <a:gd name="connsiteY2" fmla="*/ 1655217 h 3291854"/>
              <a:gd name="connsiteX3" fmla="*/ 1207871 w 8732396"/>
              <a:gd name="connsiteY3" fmla="*/ 1520316 h 3291854"/>
              <a:gd name="connsiteX4" fmla="*/ 1474509 w 8732396"/>
              <a:gd name="connsiteY4" fmla="*/ 1721699 h 3291854"/>
              <a:gd name="connsiteX5" fmla="*/ 1762478 w 8732396"/>
              <a:gd name="connsiteY5" fmla="*/ 2682142 h 3291854"/>
              <a:gd name="connsiteX6" fmla="*/ 2039781 w 8732396"/>
              <a:gd name="connsiteY6" fmla="*/ 838711 h 3291854"/>
              <a:gd name="connsiteX7" fmla="*/ 2295754 w 8732396"/>
              <a:gd name="connsiteY7" fmla="*/ 1977301 h 3291854"/>
              <a:gd name="connsiteX8" fmla="*/ 2530395 w 8732396"/>
              <a:gd name="connsiteY8" fmla="*/ 1706208 h 3291854"/>
              <a:gd name="connsiteX9" fmla="*/ 3119779 w 8732396"/>
              <a:gd name="connsiteY9" fmla="*/ 1704011 h 3291854"/>
              <a:gd name="connsiteX10" fmla="*/ 4891916 w 8732396"/>
              <a:gd name="connsiteY10" fmla="*/ 1706894 h 3291854"/>
              <a:gd name="connsiteX11" fmla="*/ 4952802 w 8732396"/>
              <a:gd name="connsiteY11" fmla="*/ 1660458 h 3291854"/>
              <a:gd name="connsiteX12" fmla="*/ 5052791 w 8732396"/>
              <a:gd name="connsiteY12" fmla="*/ 1425187 h 3291854"/>
              <a:gd name="connsiteX13" fmla="*/ 5399916 w 8732396"/>
              <a:gd name="connsiteY13" fmla="*/ 1595134 h 3291854"/>
              <a:gd name="connsiteX14" fmla="*/ 5664076 w 8732396"/>
              <a:gd name="connsiteY14" fmla="*/ 14 h 3291854"/>
              <a:gd name="connsiteX15" fmla="*/ 6070476 w 8732396"/>
              <a:gd name="connsiteY15" fmla="*/ 3291854 h 3291854"/>
              <a:gd name="connsiteX16" fmla="*/ 6314316 w 8732396"/>
              <a:gd name="connsiteY16" fmla="*/ 1666254 h 3291854"/>
              <a:gd name="connsiteX17" fmla="*/ 6631288 w 8732396"/>
              <a:gd name="connsiteY17" fmla="*/ 1936392 h 3291854"/>
              <a:gd name="connsiteX18" fmla="*/ 6927742 w 8732396"/>
              <a:gd name="connsiteY18" fmla="*/ 1198894 h 3291854"/>
              <a:gd name="connsiteX19" fmla="*/ 7134227 w 8732396"/>
              <a:gd name="connsiteY19" fmla="*/ 1583002 h 3291854"/>
              <a:gd name="connsiteX20" fmla="*/ 7269356 w 8732396"/>
              <a:gd name="connsiteY20" fmla="*/ 1666254 h 3291854"/>
              <a:gd name="connsiteX21" fmla="*/ 8732396 w 8732396"/>
              <a:gd name="connsiteY21" fmla="*/ 1666254 h 3291854"/>
              <a:gd name="connsiteX0" fmla="*/ 0 w 8732396"/>
              <a:gd name="connsiteY0" fmla="*/ 1706894 h 3291854"/>
              <a:gd name="connsiteX1" fmla="*/ 1009892 w 8732396"/>
              <a:gd name="connsiteY1" fmla="*/ 1707176 h 3291854"/>
              <a:gd name="connsiteX2" fmla="*/ 1075440 w 8732396"/>
              <a:gd name="connsiteY2" fmla="*/ 1655217 h 3291854"/>
              <a:gd name="connsiteX3" fmla="*/ 1207871 w 8732396"/>
              <a:gd name="connsiteY3" fmla="*/ 1520316 h 3291854"/>
              <a:gd name="connsiteX4" fmla="*/ 1474509 w 8732396"/>
              <a:gd name="connsiteY4" fmla="*/ 1721699 h 3291854"/>
              <a:gd name="connsiteX5" fmla="*/ 1762478 w 8732396"/>
              <a:gd name="connsiteY5" fmla="*/ 2682142 h 3291854"/>
              <a:gd name="connsiteX6" fmla="*/ 2039781 w 8732396"/>
              <a:gd name="connsiteY6" fmla="*/ 838711 h 3291854"/>
              <a:gd name="connsiteX7" fmla="*/ 2295754 w 8732396"/>
              <a:gd name="connsiteY7" fmla="*/ 1977301 h 3291854"/>
              <a:gd name="connsiteX8" fmla="*/ 3119779 w 8732396"/>
              <a:gd name="connsiteY8" fmla="*/ 1704011 h 3291854"/>
              <a:gd name="connsiteX9" fmla="*/ 4891916 w 8732396"/>
              <a:gd name="connsiteY9" fmla="*/ 1706894 h 3291854"/>
              <a:gd name="connsiteX10" fmla="*/ 4952802 w 8732396"/>
              <a:gd name="connsiteY10" fmla="*/ 1660458 h 3291854"/>
              <a:gd name="connsiteX11" fmla="*/ 5052791 w 8732396"/>
              <a:gd name="connsiteY11" fmla="*/ 1425187 h 3291854"/>
              <a:gd name="connsiteX12" fmla="*/ 5399916 w 8732396"/>
              <a:gd name="connsiteY12" fmla="*/ 1595134 h 3291854"/>
              <a:gd name="connsiteX13" fmla="*/ 5664076 w 8732396"/>
              <a:gd name="connsiteY13" fmla="*/ 14 h 3291854"/>
              <a:gd name="connsiteX14" fmla="*/ 6070476 w 8732396"/>
              <a:gd name="connsiteY14" fmla="*/ 3291854 h 3291854"/>
              <a:gd name="connsiteX15" fmla="*/ 6314316 w 8732396"/>
              <a:gd name="connsiteY15" fmla="*/ 1666254 h 3291854"/>
              <a:gd name="connsiteX16" fmla="*/ 6631288 w 8732396"/>
              <a:gd name="connsiteY16" fmla="*/ 1936392 h 3291854"/>
              <a:gd name="connsiteX17" fmla="*/ 6927742 w 8732396"/>
              <a:gd name="connsiteY17" fmla="*/ 1198894 h 3291854"/>
              <a:gd name="connsiteX18" fmla="*/ 7134227 w 8732396"/>
              <a:gd name="connsiteY18" fmla="*/ 1583002 h 3291854"/>
              <a:gd name="connsiteX19" fmla="*/ 7269356 w 8732396"/>
              <a:gd name="connsiteY19" fmla="*/ 1666254 h 3291854"/>
              <a:gd name="connsiteX20" fmla="*/ 8732396 w 8732396"/>
              <a:gd name="connsiteY20" fmla="*/ 1666254 h 3291854"/>
              <a:gd name="connsiteX0" fmla="*/ 0 w 8732396"/>
              <a:gd name="connsiteY0" fmla="*/ 1706894 h 3291854"/>
              <a:gd name="connsiteX1" fmla="*/ 1009892 w 8732396"/>
              <a:gd name="connsiteY1" fmla="*/ 1707176 h 3291854"/>
              <a:gd name="connsiteX2" fmla="*/ 1075440 w 8732396"/>
              <a:gd name="connsiteY2" fmla="*/ 1655217 h 3291854"/>
              <a:gd name="connsiteX3" fmla="*/ 1207871 w 8732396"/>
              <a:gd name="connsiteY3" fmla="*/ 1520316 h 3291854"/>
              <a:gd name="connsiteX4" fmla="*/ 1474509 w 8732396"/>
              <a:gd name="connsiteY4" fmla="*/ 1721699 h 3291854"/>
              <a:gd name="connsiteX5" fmla="*/ 1762478 w 8732396"/>
              <a:gd name="connsiteY5" fmla="*/ 2682142 h 3291854"/>
              <a:gd name="connsiteX6" fmla="*/ 2039781 w 8732396"/>
              <a:gd name="connsiteY6" fmla="*/ 838711 h 3291854"/>
              <a:gd name="connsiteX7" fmla="*/ 3119779 w 8732396"/>
              <a:gd name="connsiteY7" fmla="*/ 1704011 h 3291854"/>
              <a:gd name="connsiteX8" fmla="*/ 4891916 w 8732396"/>
              <a:gd name="connsiteY8" fmla="*/ 1706894 h 3291854"/>
              <a:gd name="connsiteX9" fmla="*/ 4952802 w 8732396"/>
              <a:gd name="connsiteY9" fmla="*/ 1660458 h 3291854"/>
              <a:gd name="connsiteX10" fmla="*/ 5052791 w 8732396"/>
              <a:gd name="connsiteY10" fmla="*/ 1425187 h 3291854"/>
              <a:gd name="connsiteX11" fmla="*/ 5399916 w 8732396"/>
              <a:gd name="connsiteY11" fmla="*/ 1595134 h 3291854"/>
              <a:gd name="connsiteX12" fmla="*/ 5664076 w 8732396"/>
              <a:gd name="connsiteY12" fmla="*/ 14 h 3291854"/>
              <a:gd name="connsiteX13" fmla="*/ 6070476 w 8732396"/>
              <a:gd name="connsiteY13" fmla="*/ 3291854 h 3291854"/>
              <a:gd name="connsiteX14" fmla="*/ 6314316 w 8732396"/>
              <a:gd name="connsiteY14" fmla="*/ 1666254 h 3291854"/>
              <a:gd name="connsiteX15" fmla="*/ 6631288 w 8732396"/>
              <a:gd name="connsiteY15" fmla="*/ 1936392 h 3291854"/>
              <a:gd name="connsiteX16" fmla="*/ 6927742 w 8732396"/>
              <a:gd name="connsiteY16" fmla="*/ 1198894 h 3291854"/>
              <a:gd name="connsiteX17" fmla="*/ 7134227 w 8732396"/>
              <a:gd name="connsiteY17" fmla="*/ 1583002 h 3291854"/>
              <a:gd name="connsiteX18" fmla="*/ 7269356 w 8732396"/>
              <a:gd name="connsiteY18" fmla="*/ 1666254 h 3291854"/>
              <a:gd name="connsiteX19" fmla="*/ 8732396 w 8732396"/>
              <a:gd name="connsiteY19" fmla="*/ 1666254 h 3291854"/>
              <a:gd name="connsiteX0" fmla="*/ 0 w 8732396"/>
              <a:gd name="connsiteY0" fmla="*/ 1706894 h 3291854"/>
              <a:gd name="connsiteX1" fmla="*/ 1009892 w 8732396"/>
              <a:gd name="connsiteY1" fmla="*/ 1707176 h 3291854"/>
              <a:gd name="connsiteX2" fmla="*/ 1075440 w 8732396"/>
              <a:gd name="connsiteY2" fmla="*/ 1655217 h 3291854"/>
              <a:gd name="connsiteX3" fmla="*/ 1207871 w 8732396"/>
              <a:gd name="connsiteY3" fmla="*/ 1520316 h 3291854"/>
              <a:gd name="connsiteX4" fmla="*/ 1474509 w 8732396"/>
              <a:gd name="connsiteY4" fmla="*/ 1721699 h 3291854"/>
              <a:gd name="connsiteX5" fmla="*/ 1762478 w 8732396"/>
              <a:gd name="connsiteY5" fmla="*/ 2682142 h 3291854"/>
              <a:gd name="connsiteX6" fmla="*/ 3119779 w 8732396"/>
              <a:gd name="connsiteY6" fmla="*/ 1704011 h 3291854"/>
              <a:gd name="connsiteX7" fmla="*/ 4891916 w 8732396"/>
              <a:gd name="connsiteY7" fmla="*/ 1706894 h 3291854"/>
              <a:gd name="connsiteX8" fmla="*/ 4952802 w 8732396"/>
              <a:gd name="connsiteY8" fmla="*/ 1660458 h 3291854"/>
              <a:gd name="connsiteX9" fmla="*/ 5052791 w 8732396"/>
              <a:gd name="connsiteY9" fmla="*/ 1425187 h 3291854"/>
              <a:gd name="connsiteX10" fmla="*/ 5399916 w 8732396"/>
              <a:gd name="connsiteY10" fmla="*/ 1595134 h 3291854"/>
              <a:gd name="connsiteX11" fmla="*/ 5664076 w 8732396"/>
              <a:gd name="connsiteY11" fmla="*/ 14 h 3291854"/>
              <a:gd name="connsiteX12" fmla="*/ 6070476 w 8732396"/>
              <a:gd name="connsiteY12" fmla="*/ 3291854 h 3291854"/>
              <a:gd name="connsiteX13" fmla="*/ 6314316 w 8732396"/>
              <a:gd name="connsiteY13" fmla="*/ 1666254 h 3291854"/>
              <a:gd name="connsiteX14" fmla="*/ 6631288 w 8732396"/>
              <a:gd name="connsiteY14" fmla="*/ 1936392 h 3291854"/>
              <a:gd name="connsiteX15" fmla="*/ 6927742 w 8732396"/>
              <a:gd name="connsiteY15" fmla="*/ 1198894 h 3291854"/>
              <a:gd name="connsiteX16" fmla="*/ 7134227 w 8732396"/>
              <a:gd name="connsiteY16" fmla="*/ 1583002 h 3291854"/>
              <a:gd name="connsiteX17" fmla="*/ 7269356 w 8732396"/>
              <a:gd name="connsiteY17" fmla="*/ 1666254 h 3291854"/>
              <a:gd name="connsiteX18" fmla="*/ 8732396 w 8732396"/>
              <a:gd name="connsiteY18" fmla="*/ 1666254 h 3291854"/>
              <a:gd name="connsiteX0" fmla="*/ 0 w 8732396"/>
              <a:gd name="connsiteY0" fmla="*/ 1706894 h 3291854"/>
              <a:gd name="connsiteX1" fmla="*/ 1009892 w 8732396"/>
              <a:gd name="connsiteY1" fmla="*/ 1707176 h 3291854"/>
              <a:gd name="connsiteX2" fmla="*/ 1075440 w 8732396"/>
              <a:gd name="connsiteY2" fmla="*/ 1655217 h 3291854"/>
              <a:gd name="connsiteX3" fmla="*/ 1207871 w 8732396"/>
              <a:gd name="connsiteY3" fmla="*/ 1520316 h 3291854"/>
              <a:gd name="connsiteX4" fmla="*/ 1474509 w 8732396"/>
              <a:gd name="connsiteY4" fmla="*/ 1721699 h 3291854"/>
              <a:gd name="connsiteX5" fmla="*/ 3119779 w 8732396"/>
              <a:gd name="connsiteY5" fmla="*/ 1704011 h 3291854"/>
              <a:gd name="connsiteX6" fmla="*/ 4891916 w 8732396"/>
              <a:gd name="connsiteY6" fmla="*/ 1706894 h 3291854"/>
              <a:gd name="connsiteX7" fmla="*/ 4952802 w 8732396"/>
              <a:gd name="connsiteY7" fmla="*/ 1660458 h 3291854"/>
              <a:gd name="connsiteX8" fmla="*/ 5052791 w 8732396"/>
              <a:gd name="connsiteY8" fmla="*/ 1425187 h 3291854"/>
              <a:gd name="connsiteX9" fmla="*/ 5399916 w 8732396"/>
              <a:gd name="connsiteY9" fmla="*/ 1595134 h 3291854"/>
              <a:gd name="connsiteX10" fmla="*/ 5664076 w 8732396"/>
              <a:gd name="connsiteY10" fmla="*/ 14 h 3291854"/>
              <a:gd name="connsiteX11" fmla="*/ 6070476 w 8732396"/>
              <a:gd name="connsiteY11" fmla="*/ 3291854 h 3291854"/>
              <a:gd name="connsiteX12" fmla="*/ 6314316 w 8732396"/>
              <a:gd name="connsiteY12" fmla="*/ 1666254 h 3291854"/>
              <a:gd name="connsiteX13" fmla="*/ 6631288 w 8732396"/>
              <a:gd name="connsiteY13" fmla="*/ 1936392 h 3291854"/>
              <a:gd name="connsiteX14" fmla="*/ 6927742 w 8732396"/>
              <a:gd name="connsiteY14" fmla="*/ 1198894 h 3291854"/>
              <a:gd name="connsiteX15" fmla="*/ 7134227 w 8732396"/>
              <a:gd name="connsiteY15" fmla="*/ 1583002 h 3291854"/>
              <a:gd name="connsiteX16" fmla="*/ 7269356 w 8732396"/>
              <a:gd name="connsiteY16" fmla="*/ 1666254 h 3291854"/>
              <a:gd name="connsiteX17" fmla="*/ 8732396 w 8732396"/>
              <a:gd name="connsiteY17" fmla="*/ 1666254 h 3291854"/>
              <a:gd name="connsiteX0" fmla="*/ 0 w 8732396"/>
              <a:gd name="connsiteY0" fmla="*/ 1706894 h 3291854"/>
              <a:gd name="connsiteX1" fmla="*/ 1009892 w 8732396"/>
              <a:gd name="connsiteY1" fmla="*/ 1707176 h 3291854"/>
              <a:gd name="connsiteX2" fmla="*/ 1075440 w 8732396"/>
              <a:gd name="connsiteY2" fmla="*/ 1655217 h 3291854"/>
              <a:gd name="connsiteX3" fmla="*/ 1207871 w 8732396"/>
              <a:gd name="connsiteY3" fmla="*/ 1520316 h 3291854"/>
              <a:gd name="connsiteX4" fmla="*/ 3119779 w 8732396"/>
              <a:gd name="connsiteY4" fmla="*/ 1704011 h 3291854"/>
              <a:gd name="connsiteX5" fmla="*/ 4891916 w 8732396"/>
              <a:gd name="connsiteY5" fmla="*/ 1706894 h 3291854"/>
              <a:gd name="connsiteX6" fmla="*/ 4952802 w 8732396"/>
              <a:gd name="connsiteY6" fmla="*/ 1660458 h 3291854"/>
              <a:gd name="connsiteX7" fmla="*/ 5052791 w 8732396"/>
              <a:gd name="connsiteY7" fmla="*/ 1425187 h 3291854"/>
              <a:gd name="connsiteX8" fmla="*/ 5399916 w 8732396"/>
              <a:gd name="connsiteY8" fmla="*/ 1595134 h 3291854"/>
              <a:gd name="connsiteX9" fmla="*/ 5664076 w 8732396"/>
              <a:gd name="connsiteY9" fmla="*/ 14 h 3291854"/>
              <a:gd name="connsiteX10" fmla="*/ 6070476 w 8732396"/>
              <a:gd name="connsiteY10" fmla="*/ 3291854 h 3291854"/>
              <a:gd name="connsiteX11" fmla="*/ 6314316 w 8732396"/>
              <a:gd name="connsiteY11" fmla="*/ 1666254 h 3291854"/>
              <a:gd name="connsiteX12" fmla="*/ 6631288 w 8732396"/>
              <a:gd name="connsiteY12" fmla="*/ 1936392 h 3291854"/>
              <a:gd name="connsiteX13" fmla="*/ 6927742 w 8732396"/>
              <a:gd name="connsiteY13" fmla="*/ 1198894 h 3291854"/>
              <a:gd name="connsiteX14" fmla="*/ 7134227 w 8732396"/>
              <a:gd name="connsiteY14" fmla="*/ 1583002 h 3291854"/>
              <a:gd name="connsiteX15" fmla="*/ 7269356 w 8732396"/>
              <a:gd name="connsiteY15" fmla="*/ 1666254 h 3291854"/>
              <a:gd name="connsiteX16" fmla="*/ 8732396 w 8732396"/>
              <a:gd name="connsiteY16" fmla="*/ 1666254 h 3291854"/>
              <a:gd name="connsiteX0" fmla="*/ 0 w 8732396"/>
              <a:gd name="connsiteY0" fmla="*/ 1706894 h 3291854"/>
              <a:gd name="connsiteX1" fmla="*/ 1009892 w 8732396"/>
              <a:gd name="connsiteY1" fmla="*/ 1707176 h 3291854"/>
              <a:gd name="connsiteX2" fmla="*/ 1075440 w 8732396"/>
              <a:gd name="connsiteY2" fmla="*/ 1655217 h 3291854"/>
              <a:gd name="connsiteX3" fmla="*/ 3119779 w 8732396"/>
              <a:gd name="connsiteY3" fmla="*/ 1704011 h 3291854"/>
              <a:gd name="connsiteX4" fmla="*/ 4891916 w 8732396"/>
              <a:gd name="connsiteY4" fmla="*/ 1706894 h 3291854"/>
              <a:gd name="connsiteX5" fmla="*/ 4952802 w 8732396"/>
              <a:gd name="connsiteY5" fmla="*/ 1660458 h 3291854"/>
              <a:gd name="connsiteX6" fmla="*/ 5052791 w 8732396"/>
              <a:gd name="connsiteY6" fmla="*/ 1425187 h 3291854"/>
              <a:gd name="connsiteX7" fmla="*/ 5399916 w 8732396"/>
              <a:gd name="connsiteY7" fmla="*/ 1595134 h 3291854"/>
              <a:gd name="connsiteX8" fmla="*/ 5664076 w 8732396"/>
              <a:gd name="connsiteY8" fmla="*/ 14 h 3291854"/>
              <a:gd name="connsiteX9" fmla="*/ 6070476 w 8732396"/>
              <a:gd name="connsiteY9" fmla="*/ 3291854 h 3291854"/>
              <a:gd name="connsiteX10" fmla="*/ 6314316 w 8732396"/>
              <a:gd name="connsiteY10" fmla="*/ 1666254 h 3291854"/>
              <a:gd name="connsiteX11" fmla="*/ 6631288 w 8732396"/>
              <a:gd name="connsiteY11" fmla="*/ 1936392 h 3291854"/>
              <a:gd name="connsiteX12" fmla="*/ 6927742 w 8732396"/>
              <a:gd name="connsiteY12" fmla="*/ 1198894 h 3291854"/>
              <a:gd name="connsiteX13" fmla="*/ 7134227 w 8732396"/>
              <a:gd name="connsiteY13" fmla="*/ 1583002 h 3291854"/>
              <a:gd name="connsiteX14" fmla="*/ 7269356 w 8732396"/>
              <a:gd name="connsiteY14" fmla="*/ 1666254 h 3291854"/>
              <a:gd name="connsiteX15" fmla="*/ 8732396 w 8732396"/>
              <a:gd name="connsiteY15" fmla="*/ 1666254 h 3291854"/>
              <a:gd name="connsiteX0" fmla="*/ 0 w 8732396"/>
              <a:gd name="connsiteY0" fmla="*/ 1706894 h 3291854"/>
              <a:gd name="connsiteX1" fmla="*/ 1009892 w 8732396"/>
              <a:gd name="connsiteY1" fmla="*/ 1707176 h 3291854"/>
              <a:gd name="connsiteX2" fmla="*/ 3119779 w 8732396"/>
              <a:gd name="connsiteY2" fmla="*/ 1704011 h 3291854"/>
              <a:gd name="connsiteX3" fmla="*/ 4891916 w 8732396"/>
              <a:gd name="connsiteY3" fmla="*/ 1706894 h 3291854"/>
              <a:gd name="connsiteX4" fmla="*/ 4952802 w 8732396"/>
              <a:gd name="connsiteY4" fmla="*/ 1660458 h 3291854"/>
              <a:gd name="connsiteX5" fmla="*/ 5052791 w 8732396"/>
              <a:gd name="connsiteY5" fmla="*/ 1425187 h 3291854"/>
              <a:gd name="connsiteX6" fmla="*/ 5399916 w 8732396"/>
              <a:gd name="connsiteY6" fmla="*/ 1595134 h 3291854"/>
              <a:gd name="connsiteX7" fmla="*/ 5664076 w 8732396"/>
              <a:gd name="connsiteY7" fmla="*/ 14 h 3291854"/>
              <a:gd name="connsiteX8" fmla="*/ 6070476 w 8732396"/>
              <a:gd name="connsiteY8" fmla="*/ 3291854 h 3291854"/>
              <a:gd name="connsiteX9" fmla="*/ 6314316 w 8732396"/>
              <a:gd name="connsiteY9" fmla="*/ 1666254 h 3291854"/>
              <a:gd name="connsiteX10" fmla="*/ 6631288 w 8732396"/>
              <a:gd name="connsiteY10" fmla="*/ 1936392 h 3291854"/>
              <a:gd name="connsiteX11" fmla="*/ 6927742 w 8732396"/>
              <a:gd name="connsiteY11" fmla="*/ 1198894 h 3291854"/>
              <a:gd name="connsiteX12" fmla="*/ 7134227 w 8732396"/>
              <a:gd name="connsiteY12" fmla="*/ 1583002 h 3291854"/>
              <a:gd name="connsiteX13" fmla="*/ 7269356 w 8732396"/>
              <a:gd name="connsiteY13" fmla="*/ 1666254 h 3291854"/>
              <a:gd name="connsiteX14" fmla="*/ 8732396 w 8732396"/>
              <a:gd name="connsiteY14" fmla="*/ 1666254 h 3291854"/>
              <a:gd name="connsiteX0" fmla="*/ 0 w 8732396"/>
              <a:gd name="connsiteY0" fmla="*/ 1706894 h 3291854"/>
              <a:gd name="connsiteX1" fmla="*/ 3119779 w 8732396"/>
              <a:gd name="connsiteY1" fmla="*/ 1704011 h 3291854"/>
              <a:gd name="connsiteX2" fmla="*/ 4891916 w 8732396"/>
              <a:gd name="connsiteY2" fmla="*/ 1706894 h 3291854"/>
              <a:gd name="connsiteX3" fmla="*/ 4952802 w 8732396"/>
              <a:gd name="connsiteY3" fmla="*/ 1660458 h 3291854"/>
              <a:gd name="connsiteX4" fmla="*/ 5052791 w 8732396"/>
              <a:gd name="connsiteY4" fmla="*/ 1425187 h 3291854"/>
              <a:gd name="connsiteX5" fmla="*/ 5399916 w 8732396"/>
              <a:gd name="connsiteY5" fmla="*/ 1595134 h 3291854"/>
              <a:gd name="connsiteX6" fmla="*/ 5664076 w 8732396"/>
              <a:gd name="connsiteY6" fmla="*/ 14 h 3291854"/>
              <a:gd name="connsiteX7" fmla="*/ 6070476 w 8732396"/>
              <a:gd name="connsiteY7" fmla="*/ 3291854 h 3291854"/>
              <a:gd name="connsiteX8" fmla="*/ 6314316 w 8732396"/>
              <a:gd name="connsiteY8" fmla="*/ 1666254 h 3291854"/>
              <a:gd name="connsiteX9" fmla="*/ 6631288 w 8732396"/>
              <a:gd name="connsiteY9" fmla="*/ 1936392 h 3291854"/>
              <a:gd name="connsiteX10" fmla="*/ 6927742 w 8732396"/>
              <a:gd name="connsiteY10" fmla="*/ 1198894 h 3291854"/>
              <a:gd name="connsiteX11" fmla="*/ 7134227 w 8732396"/>
              <a:gd name="connsiteY11" fmla="*/ 1583002 h 3291854"/>
              <a:gd name="connsiteX12" fmla="*/ 7269356 w 8732396"/>
              <a:gd name="connsiteY12" fmla="*/ 1666254 h 3291854"/>
              <a:gd name="connsiteX13" fmla="*/ 8732396 w 8732396"/>
              <a:gd name="connsiteY13" fmla="*/ 1666254 h 3291854"/>
              <a:gd name="connsiteX0" fmla="*/ 0 w 5612617"/>
              <a:gd name="connsiteY0" fmla="*/ 1704011 h 3291854"/>
              <a:gd name="connsiteX1" fmla="*/ 1772137 w 5612617"/>
              <a:gd name="connsiteY1" fmla="*/ 1706894 h 3291854"/>
              <a:gd name="connsiteX2" fmla="*/ 1833023 w 5612617"/>
              <a:gd name="connsiteY2" fmla="*/ 1660458 h 3291854"/>
              <a:gd name="connsiteX3" fmla="*/ 1933012 w 5612617"/>
              <a:gd name="connsiteY3" fmla="*/ 1425187 h 3291854"/>
              <a:gd name="connsiteX4" fmla="*/ 2280137 w 5612617"/>
              <a:gd name="connsiteY4" fmla="*/ 1595134 h 3291854"/>
              <a:gd name="connsiteX5" fmla="*/ 2544297 w 5612617"/>
              <a:gd name="connsiteY5" fmla="*/ 14 h 3291854"/>
              <a:gd name="connsiteX6" fmla="*/ 2950697 w 5612617"/>
              <a:gd name="connsiteY6" fmla="*/ 3291854 h 3291854"/>
              <a:gd name="connsiteX7" fmla="*/ 3194537 w 5612617"/>
              <a:gd name="connsiteY7" fmla="*/ 1666254 h 3291854"/>
              <a:gd name="connsiteX8" fmla="*/ 3511509 w 5612617"/>
              <a:gd name="connsiteY8" fmla="*/ 1936392 h 3291854"/>
              <a:gd name="connsiteX9" fmla="*/ 3807963 w 5612617"/>
              <a:gd name="connsiteY9" fmla="*/ 1198894 h 3291854"/>
              <a:gd name="connsiteX10" fmla="*/ 4014448 w 5612617"/>
              <a:gd name="connsiteY10" fmla="*/ 1583002 h 3291854"/>
              <a:gd name="connsiteX11" fmla="*/ 4149577 w 5612617"/>
              <a:gd name="connsiteY11" fmla="*/ 1666254 h 3291854"/>
              <a:gd name="connsiteX12" fmla="*/ 5612617 w 5612617"/>
              <a:gd name="connsiteY12" fmla="*/ 1666254 h 3291854"/>
              <a:gd name="connsiteX0" fmla="*/ 0 w 7254678"/>
              <a:gd name="connsiteY0" fmla="*/ 1704011 h 3291854"/>
              <a:gd name="connsiteX1" fmla="*/ 1772137 w 7254678"/>
              <a:gd name="connsiteY1" fmla="*/ 1706894 h 3291854"/>
              <a:gd name="connsiteX2" fmla="*/ 1833023 w 7254678"/>
              <a:gd name="connsiteY2" fmla="*/ 1660458 h 3291854"/>
              <a:gd name="connsiteX3" fmla="*/ 1933012 w 7254678"/>
              <a:gd name="connsiteY3" fmla="*/ 1425187 h 3291854"/>
              <a:gd name="connsiteX4" fmla="*/ 2280137 w 7254678"/>
              <a:gd name="connsiteY4" fmla="*/ 1595134 h 3291854"/>
              <a:gd name="connsiteX5" fmla="*/ 2544297 w 7254678"/>
              <a:gd name="connsiteY5" fmla="*/ 14 h 3291854"/>
              <a:gd name="connsiteX6" fmla="*/ 2950697 w 7254678"/>
              <a:gd name="connsiteY6" fmla="*/ 3291854 h 3291854"/>
              <a:gd name="connsiteX7" fmla="*/ 3194537 w 7254678"/>
              <a:gd name="connsiteY7" fmla="*/ 1666254 h 3291854"/>
              <a:gd name="connsiteX8" fmla="*/ 3511509 w 7254678"/>
              <a:gd name="connsiteY8" fmla="*/ 1936392 h 3291854"/>
              <a:gd name="connsiteX9" fmla="*/ 3807963 w 7254678"/>
              <a:gd name="connsiteY9" fmla="*/ 1198894 h 3291854"/>
              <a:gd name="connsiteX10" fmla="*/ 4014448 w 7254678"/>
              <a:gd name="connsiteY10" fmla="*/ 1583002 h 3291854"/>
              <a:gd name="connsiteX11" fmla="*/ 4149577 w 7254678"/>
              <a:gd name="connsiteY11" fmla="*/ 1666254 h 3291854"/>
              <a:gd name="connsiteX12" fmla="*/ 7254678 w 7254678"/>
              <a:gd name="connsiteY12" fmla="*/ 1666254 h 3291854"/>
              <a:gd name="connsiteX0" fmla="*/ 0 w 12436591"/>
              <a:gd name="connsiteY0" fmla="*/ 1704011 h 3291854"/>
              <a:gd name="connsiteX1" fmla="*/ 6954050 w 12436591"/>
              <a:gd name="connsiteY1" fmla="*/ 1706894 h 3291854"/>
              <a:gd name="connsiteX2" fmla="*/ 7014936 w 12436591"/>
              <a:gd name="connsiteY2" fmla="*/ 1660458 h 3291854"/>
              <a:gd name="connsiteX3" fmla="*/ 7114925 w 12436591"/>
              <a:gd name="connsiteY3" fmla="*/ 1425187 h 3291854"/>
              <a:gd name="connsiteX4" fmla="*/ 7462050 w 12436591"/>
              <a:gd name="connsiteY4" fmla="*/ 1595134 h 3291854"/>
              <a:gd name="connsiteX5" fmla="*/ 7726210 w 12436591"/>
              <a:gd name="connsiteY5" fmla="*/ 14 h 3291854"/>
              <a:gd name="connsiteX6" fmla="*/ 8132610 w 12436591"/>
              <a:gd name="connsiteY6" fmla="*/ 3291854 h 3291854"/>
              <a:gd name="connsiteX7" fmla="*/ 8376450 w 12436591"/>
              <a:gd name="connsiteY7" fmla="*/ 1666254 h 3291854"/>
              <a:gd name="connsiteX8" fmla="*/ 8693422 w 12436591"/>
              <a:gd name="connsiteY8" fmla="*/ 1936392 h 3291854"/>
              <a:gd name="connsiteX9" fmla="*/ 8989876 w 12436591"/>
              <a:gd name="connsiteY9" fmla="*/ 1198894 h 3291854"/>
              <a:gd name="connsiteX10" fmla="*/ 9196361 w 12436591"/>
              <a:gd name="connsiteY10" fmla="*/ 1583002 h 3291854"/>
              <a:gd name="connsiteX11" fmla="*/ 9331490 w 12436591"/>
              <a:gd name="connsiteY11" fmla="*/ 1666254 h 3291854"/>
              <a:gd name="connsiteX12" fmla="*/ 12436591 w 12436591"/>
              <a:gd name="connsiteY12" fmla="*/ 1666254 h 3291854"/>
              <a:gd name="connsiteX0" fmla="*/ 0 w 21863817"/>
              <a:gd name="connsiteY0" fmla="*/ 1729165 h 3291854"/>
              <a:gd name="connsiteX1" fmla="*/ 16381276 w 21863817"/>
              <a:gd name="connsiteY1" fmla="*/ 1706894 h 3291854"/>
              <a:gd name="connsiteX2" fmla="*/ 16442162 w 21863817"/>
              <a:gd name="connsiteY2" fmla="*/ 1660458 h 3291854"/>
              <a:gd name="connsiteX3" fmla="*/ 16542151 w 21863817"/>
              <a:gd name="connsiteY3" fmla="*/ 1425187 h 3291854"/>
              <a:gd name="connsiteX4" fmla="*/ 16889276 w 21863817"/>
              <a:gd name="connsiteY4" fmla="*/ 1595134 h 3291854"/>
              <a:gd name="connsiteX5" fmla="*/ 17153436 w 21863817"/>
              <a:gd name="connsiteY5" fmla="*/ 14 h 3291854"/>
              <a:gd name="connsiteX6" fmla="*/ 17559836 w 21863817"/>
              <a:gd name="connsiteY6" fmla="*/ 3291854 h 3291854"/>
              <a:gd name="connsiteX7" fmla="*/ 17803676 w 21863817"/>
              <a:gd name="connsiteY7" fmla="*/ 1666254 h 3291854"/>
              <a:gd name="connsiteX8" fmla="*/ 18120648 w 21863817"/>
              <a:gd name="connsiteY8" fmla="*/ 1936392 h 3291854"/>
              <a:gd name="connsiteX9" fmla="*/ 18417102 w 21863817"/>
              <a:gd name="connsiteY9" fmla="*/ 1198894 h 3291854"/>
              <a:gd name="connsiteX10" fmla="*/ 18623587 w 21863817"/>
              <a:gd name="connsiteY10" fmla="*/ 1583002 h 3291854"/>
              <a:gd name="connsiteX11" fmla="*/ 18758716 w 21863817"/>
              <a:gd name="connsiteY11" fmla="*/ 1666254 h 3291854"/>
              <a:gd name="connsiteX12" fmla="*/ 21863817 w 21863817"/>
              <a:gd name="connsiteY12" fmla="*/ 1666254 h 3291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1863817" h="3291854">
                <a:moveTo>
                  <a:pt x="0" y="1729165"/>
                </a:moveTo>
                <a:lnTo>
                  <a:pt x="16381276" y="1706894"/>
                </a:lnTo>
                <a:cubicBezTo>
                  <a:pt x="16420161" y="1703189"/>
                  <a:pt x="16428683" y="1685625"/>
                  <a:pt x="16442162" y="1660458"/>
                </a:cubicBezTo>
                <a:cubicBezTo>
                  <a:pt x="16455641" y="1635291"/>
                  <a:pt x="16465410" y="1435268"/>
                  <a:pt x="16542151" y="1425187"/>
                </a:cubicBezTo>
                <a:cubicBezTo>
                  <a:pt x="16618892" y="1415107"/>
                  <a:pt x="16787395" y="1832663"/>
                  <a:pt x="16889276" y="1595134"/>
                </a:cubicBezTo>
                <a:cubicBezTo>
                  <a:pt x="16991157" y="1357605"/>
                  <a:pt x="17028634" y="-5150"/>
                  <a:pt x="17153436" y="14"/>
                </a:cubicBezTo>
                <a:cubicBezTo>
                  <a:pt x="17278238" y="5178"/>
                  <a:pt x="17446559" y="3291535"/>
                  <a:pt x="17559836" y="3291854"/>
                </a:cubicBezTo>
                <a:cubicBezTo>
                  <a:pt x="17673113" y="3292173"/>
                  <a:pt x="17710207" y="1892164"/>
                  <a:pt x="17803676" y="1666254"/>
                </a:cubicBezTo>
                <a:cubicBezTo>
                  <a:pt x="17897145" y="1440344"/>
                  <a:pt x="18018410" y="2014285"/>
                  <a:pt x="18120648" y="1936392"/>
                </a:cubicBezTo>
                <a:cubicBezTo>
                  <a:pt x="18222886" y="1858499"/>
                  <a:pt x="18333279" y="1257792"/>
                  <a:pt x="18417102" y="1198894"/>
                </a:cubicBezTo>
                <a:cubicBezTo>
                  <a:pt x="18500925" y="1139996"/>
                  <a:pt x="18590856" y="1536575"/>
                  <a:pt x="18623587" y="1583002"/>
                </a:cubicBezTo>
                <a:cubicBezTo>
                  <a:pt x="18656318" y="1629429"/>
                  <a:pt x="18692447" y="1661255"/>
                  <a:pt x="18758716" y="1666254"/>
                </a:cubicBezTo>
                <a:lnTo>
                  <a:pt x="21863817" y="1666254"/>
                </a:lnTo>
              </a:path>
            </a:pathLst>
          </a:custGeom>
          <a:ln w="38100" cap="rnd">
            <a:solidFill>
              <a:srgbClr val="00E7E2"/>
            </a:solidFill>
          </a:ln>
          <a:effectLst>
            <a:outerShdw blurRad="88900" algn="ctr" rotWithShape="0">
              <a:srgbClr val="01FFFF"/>
            </a:outerShdw>
          </a:effectLst>
        </p:spPr>
        <p:style>
          <a:lnRef idx="1">
            <a:schemeClr val="dk1"/>
          </a:lnRef>
          <a:fillRef idx="0">
            <a:schemeClr val="dk1"/>
          </a:fillRef>
          <a:effectRef idx="0">
            <a:schemeClr val="dk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
        <p:nvSpPr>
          <p:cNvPr id="12" name="Oval 11"/>
          <p:cNvSpPr/>
          <p:nvPr/>
        </p:nvSpPr>
        <p:spPr>
          <a:xfrm>
            <a:off x="-167640" y="5703570"/>
            <a:ext cx="91440" cy="91440"/>
          </a:xfrm>
          <a:prstGeom prst="ellipse">
            <a:avLst/>
          </a:prstGeom>
          <a:solidFill>
            <a:srgbClr val="69FFFF"/>
          </a:solidFill>
          <a:ln w="38100" cap="rnd">
            <a:solidFill>
              <a:srgbClr val="69FFFF"/>
            </a:solidFill>
          </a:ln>
          <a:effectLst>
            <a:outerShdw blurRad="88900" algn="ctr" rotWithShape="0">
              <a:srgbClr val="01FFFF"/>
            </a:outerShdw>
          </a:effectLst>
        </p:spPr>
        <p:style>
          <a:lnRef idx="1">
            <a:schemeClr val="dk1"/>
          </a:lnRef>
          <a:fillRef idx="0">
            <a:schemeClr val="dk1"/>
          </a:fillRef>
          <a:effectRef idx="0">
            <a:schemeClr val="dk1"/>
          </a:effectRef>
          <a:fontRef idx="minor">
            <a:schemeClr val="tx1"/>
          </a:fontRef>
        </p:style>
        <p:txBody>
          <a:bodyPr rtlCol="0" anchor="ctr"/>
          <a:lstStyle/>
          <a:p>
            <a:pPr algn="ctr"/>
            <a:endParaRPr lang="en-US">
              <a:solidFill>
                <a:schemeClr val="tx1"/>
              </a:solidFill>
            </a:endParaRPr>
          </a:p>
        </p:txBody>
      </p:sp>
      <p:pic>
        <p:nvPicPr>
          <p:cNvPr id="4100" name="Picture 4" descr="Image result for Cardiothoracic surgery"/>
          <p:cNvPicPr>
            <a:picLocks noChangeAspect="1" noChangeArrowheads="1"/>
          </p:cNvPicPr>
          <p:nvPr/>
        </p:nvPicPr>
        <p:blipFill rotWithShape="1">
          <a:blip r:embed="rId3">
            <a:extLst>
              <a:ext uri="{28A0092B-C50C-407E-A947-70E740481C1C}">
                <a14:useLocalDpi xmlns:a14="http://schemas.microsoft.com/office/drawing/2010/main" val="0"/>
              </a:ext>
            </a:extLst>
          </a:blip>
          <a:srcRect l="12839" r="13056"/>
          <a:stretch/>
        </p:blipFill>
        <p:spPr bwMode="auto">
          <a:xfrm>
            <a:off x="25758" y="1219200"/>
            <a:ext cx="1468191" cy="4419600"/>
          </a:xfrm>
          <a:prstGeom prst="rect">
            <a:avLst/>
          </a:prstGeom>
          <a:noFill/>
          <a:extLst>
            <a:ext uri="{909E8E84-426E-40DD-AFC4-6F175D3DCCD1}">
              <a14:hiddenFill xmlns:a14="http://schemas.microsoft.com/office/drawing/2010/main">
                <a:solidFill>
                  <a:srgbClr val="FFFFFF"/>
                </a:solidFill>
              </a14:hiddenFill>
            </a:ext>
          </a:extLst>
        </p:spPr>
      </p:pic>
      <p:sp>
        <p:nvSpPr>
          <p:cNvPr id="14" name="Rectangle 13"/>
          <p:cNvSpPr/>
          <p:nvPr/>
        </p:nvSpPr>
        <p:spPr>
          <a:xfrm>
            <a:off x="-7513" y="6150114"/>
            <a:ext cx="4754828" cy="707886"/>
          </a:xfrm>
          <a:prstGeom prst="rect">
            <a:avLst/>
          </a:prstGeom>
        </p:spPr>
        <p:txBody>
          <a:bodyPr wrap="none">
            <a:spAutoFit/>
          </a:bodyPr>
          <a:lstStyle/>
          <a:p>
            <a:r>
              <a:rPr lang="en-IN" sz="2000" b="1" dirty="0" smtClean="0">
                <a:latin typeface="Times New Roman" panose="02020603050405020304" pitchFamily="18" charset="0"/>
                <a:cs typeface="Times New Roman" panose="02020603050405020304" pitchFamily="18" charset="0"/>
              </a:rPr>
              <a:t>dr.girinath@indiacardiacsurgerysite.com</a:t>
            </a:r>
          </a:p>
          <a:p>
            <a:r>
              <a:rPr lang="en-IN" sz="2000" b="1" dirty="0">
                <a:latin typeface="Times New Roman" panose="02020603050405020304" pitchFamily="18" charset="0"/>
                <a:cs typeface="Times New Roman" panose="02020603050405020304" pitchFamily="18" charset="0"/>
              </a:rPr>
              <a:t>+91 - </a:t>
            </a:r>
            <a:r>
              <a:rPr lang="en-IN" sz="2000" b="1" dirty="0" smtClean="0">
                <a:latin typeface="Times New Roman" panose="02020603050405020304" pitchFamily="18" charset="0"/>
                <a:cs typeface="Times New Roman" panose="02020603050405020304" pitchFamily="18" charset="0"/>
              </a:rPr>
              <a:t>9765025331</a:t>
            </a:r>
            <a:endParaRPr lang="en-IN" sz="2000" b="1" dirty="0">
              <a:latin typeface="Times New Roman" panose="02020603050405020304" pitchFamily="18" charset="0"/>
              <a:cs typeface="Times New Roman" panose="02020603050405020304" pitchFamily="18" charset="0"/>
            </a:endParaRPr>
          </a:p>
        </p:txBody>
      </p:sp>
      <p:pic>
        <p:nvPicPr>
          <p:cNvPr id="10242" name="Picture 2" descr="Related image"/>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1597789">
            <a:off x="4448061" y="5839729"/>
            <a:ext cx="1152077" cy="107967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65682505"/>
      </p:ext>
    </p:extLst>
  </p:cSld>
  <p:clrMapOvr>
    <a:masterClrMapping/>
  </p:clrMapOvr>
  <mc:AlternateContent xmlns:mc="http://schemas.openxmlformats.org/markup-compatibility/2006">
    <mc:Choice xmlns:p14="http://schemas.microsoft.com/office/powerpoint/2010/main" Requires="p14">
      <p:transition spd="slow" p14:dur="1500" advClick="0" advTm="5000">
        <p14:window dir="vert"/>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path" presetSubtype="0" repeatCount="indefinite" accel="50000" decel="50000" fill="hold" grpId="0" nodeType="withEffect">
                                  <p:stCondLst>
                                    <p:cond delay="0"/>
                                  </p:stCondLst>
                                  <p:childTnLst>
                                    <p:animMotion origin="layout" path="M 0.00747 0.00162 L 0.76198 -0.00116 L 0.76684 -0.0259 L 0.78125 -0.00463 L 0.78507 -0.01457 L 0.79653 -0.13529 L 0.81476 0.12211 L 0.82778 -0.00925 L 0.84063 0.01758 L 0.85538 -0.04371 L 0.86719 -0.00625 L 0.87986 -0.00509 L 1.01268 -0.00463 " pathEditMode="relative" rAng="0" ptsTypes="AAAAAAAAAAAAA">
                                      <p:cBhvr>
                                        <p:cTn id="6" dur="5000" fill="hold"/>
                                        <p:tgtEl>
                                          <p:spTgt spid="12"/>
                                        </p:tgtEl>
                                        <p:attrNameLst>
                                          <p:attrName>ppt_x</p:attrName>
                                          <p:attrName>ppt_y</p:attrName>
                                        </p:attrNameLst>
                                      </p:cBhvr>
                                      <p:rCtr x="50260" y="-833"/>
                                    </p:animMotion>
                                  </p:childTnLst>
                                </p:cTn>
                              </p:par>
                              <p:par>
                                <p:cTn id="7" presetID="6" presetClass="emph" presetSubtype="0" repeatCount="indefinite" autoRev="1" fill="hold" grpId="0" nodeType="withEffect">
                                  <p:stCondLst>
                                    <p:cond delay="0"/>
                                  </p:stCondLst>
                                  <p:childTnLst>
                                    <p:animScale>
                                      <p:cBhvr>
                                        <p:cTn id="8" dur="300" fill="hold"/>
                                        <p:tgtEl>
                                          <p:spTgt spid="10"/>
                                        </p:tgtEl>
                                      </p:cBhvr>
                                      <p:by x="110000" y="11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2"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6172200" y="4952734"/>
            <a:ext cx="2298886" cy="1885948"/>
          </a:xfrm>
          <a:custGeom>
            <a:avLst/>
            <a:gdLst>
              <a:gd name="connsiteX0" fmla="*/ 2074460 w 4148919"/>
              <a:gd name="connsiteY0" fmla="*/ 368490 h 3425589"/>
              <a:gd name="connsiteX1" fmla="*/ 3098042 w 4148919"/>
              <a:gd name="connsiteY1" fmla="*/ 0 h 3425589"/>
              <a:gd name="connsiteX2" fmla="*/ 4148919 w 4148919"/>
              <a:gd name="connsiteY2" fmla="*/ 846162 h 3425589"/>
              <a:gd name="connsiteX3" fmla="*/ 3234519 w 4148919"/>
              <a:gd name="connsiteY3" fmla="*/ 2756848 h 3425589"/>
              <a:gd name="connsiteX4" fmla="*/ 2074460 w 4148919"/>
              <a:gd name="connsiteY4" fmla="*/ 3425589 h 3425589"/>
              <a:gd name="connsiteX5" fmla="*/ 941695 w 4148919"/>
              <a:gd name="connsiteY5" fmla="*/ 2784144 h 3425589"/>
              <a:gd name="connsiteX6" fmla="*/ 0 w 4148919"/>
              <a:gd name="connsiteY6" fmla="*/ 846162 h 3425589"/>
              <a:gd name="connsiteX7" fmla="*/ 1132764 w 4148919"/>
              <a:gd name="connsiteY7" fmla="*/ 0 h 3425589"/>
              <a:gd name="connsiteX8" fmla="*/ 2074460 w 4148919"/>
              <a:gd name="connsiteY8" fmla="*/ 368490 h 3425589"/>
              <a:gd name="connsiteX0" fmla="*/ 2074460 w 4148919"/>
              <a:gd name="connsiteY0" fmla="*/ 368517 h 3425616"/>
              <a:gd name="connsiteX1" fmla="*/ 3098042 w 4148919"/>
              <a:gd name="connsiteY1" fmla="*/ 27 h 3425616"/>
              <a:gd name="connsiteX2" fmla="*/ 4148919 w 4148919"/>
              <a:gd name="connsiteY2" fmla="*/ 846189 h 3425616"/>
              <a:gd name="connsiteX3" fmla="*/ 3234519 w 4148919"/>
              <a:gd name="connsiteY3" fmla="*/ 2756875 h 3425616"/>
              <a:gd name="connsiteX4" fmla="*/ 2074460 w 4148919"/>
              <a:gd name="connsiteY4" fmla="*/ 3425616 h 3425616"/>
              <a:gd name="connsiteX5" fmla="*/ 941695 w 4148919"/>
              <a:gd name="connsiteY5" fmla="*/ 2784171 h 3425616"/>
              <a:gd name="connsiteX6" fmla="*/ 0 w 4148919"/>
              <a:gd name="connsiteY6" fmla="*/ 846189 h 3425616"/>
              <a:gd name="connsiteX7" fmla="*/ 1132764 w 4148919"/>
              <a:gd name="connsiteY7" fmla="*/ 27 h 3425616"/>
              <a:gd name="connsiteX8" fmla="*/ 2074460 w 4148919"/>
              <a:gd name="connsiteY8" fmla="*/ 368517 h 3425616"/>
              <a:gd name="connsiteX0" fmla="*/ 2074460 w 4167351"/>
              <a:gd name="connsiteY0" fmla="*/ 368527 h 3425626"/>
              <a:gd name="connsiteX1" fmla="*/ 3098042 w 4167351"/>
              <a:gd name="connsiteY1" fmla="*/ 37 h 3425626"/>
              <a:gd name="connsiteX2" fmla="*/ 4148919 w 4167351"/>
              <a:gd name="connsiteY2" fmla="*/ 846199 h 3425626"/>
              <a:gd name="connsiteX3" fmla="*/ 3234519 w 4167351"/>
              <a:gd name="connsiteY3" fmla="*/ 2756885 h 3425626"/>
              <a:gd name="connsiteX4" fmla="*/ 2074460 w 4167351"/>
              <a:gd name="connsiteY4" fmla="*/ 3425626 h 3425626"/>
              <a:gd name="connsiteX5" fmla="*/ 941695 w 4167351"/>
              <a:gd name="connsiteY5" fmla="*/ 2784181 h 3425626"/>
              <a:gd name="connsiteX6" fmla="*/ 0 w 4167351"/>
              <a:gd name="connsiteY6" fmla="*/ 846199 h 3425626"/>
              <a:gd name="connsiteX7" fmla="*/ 1132764 w 4167351"/>
              <a:gd name="connsiteY7" fmla="*/ 37 h 3425626"/>
              <a:gd name="connsiteX8" fmla="*/ 2074460 w 4167351"/>
              <a:gd name="connsiteY8" fmla="*/ 368527 h 3425626"/>
              <a:gd name="connsiteX0" fmla="*/ 2074460 w 4180157"/>
              <a:gd name="connsiteY0" fmla="*/ 368527 h 3425626"/>
              <a:gd name="connsiteX1" fmla="*/ 3098042 w 4180157"/>
              <a:gd name="connsiteY1" fmla="*/ 37 h 3425626"/>
              <a:gd name="connsiteX2" fmla="*/ 4148919 w 4180157"/>
              <a:gd name="connsiteY2" fmla="*/ 846199 h 3425626"/>
              <a:gd name="connsiteX3" fmla="*/ 3234519 w 4180157"/>
              <a:gd name="connsiteY3" fmla="*/ 2756885 h 3425626"/>
              <a:gd name="connsiteX4" fmla="*/ 2074460 w 4180157"/>
              <a:gd name="connsiteY4" fmla="*/ 3425626 h 3425626"/>
              <a:gd name="connsiteX5" fmla="*/ 941695 w 4180157"/>
              <a:gd name="connsiteY5" fmla="*/ 2784181 h 3425626"/>
              <a:gd name="connsiteX6" fmla="*/ 0 w 4180157"/>
              <a:gd name="connsiteY6" fmla="*/ 846199 h 3425626"/>
              <a:gd name="connsiteX7" fmla="*/ 1132764 w 4180157"/>
              <a:gd name="connsiteY7" fmla="*/ 37 h 3425626"/>
              <a:gd name="connsiteX8" fmla="*/ 2074460 w 4180157"/>
              <a:gd name="connsiteY8" fmla="*/ 368527 h 3425626"/>
              <a:gd name="connsiteX0" fmla="*/ 2074460 w 4180157"/>
              <a:gd name="connsiteY0" fmla="*/ 368527 h 3425632"/>
              <a:gd name="connsiteX1" fmla="*/ 3098042 w 4180157"/>
              <a:gd name="connsiteY1" fmla="*/ 37 h 3425632"/>
              <a:gd name="connsiteX2" fmla="*/ 4148919 w 4180157"/>
              <a:gd name="connsiteY2" fmla="*/ 846199 h 3425632"/>
              <a:gd name="connsiteX3" fmla="*/ 3234519 w 4180157"/>
              <a:gd name="connsiteY3" fmla="*/ 2756885 h 3425632"/>
              <a:gd name="connsiteX4" fmla="*/ 2074460 w 4180157"/>
              <a:gd name="connsiteY4" fmla="*/ 3425626 h 3425632"/>
              <a:gd name="connsiteX5" fmla="*/ 941695 w 4180157"/>
              <a:gd name="connsiteY5" fmla="*/ 2784181 h 3425632"/>
              <a:gd name="connsiteX6" fmla="*/ 0 w 4180157"/>
              <a:gd name="connsiteY6" fmla="*/ 846199 h 3425632"/>
              <a:gd name="connsiteX7" fmla="*/ 1132764 w 4180157"/>
              <a:gd name="connsiteY7" fmla="*/ 37 h 3425632"/>
              <a:gd name="connsiteX8" fmla="*/ 2074460 w 4180157"/>
              <a:gd name="connsiteY8" fmla="*/ 368527 h 3425632"/>
              <a:gd name="connsiteX0" fmla="*/ 2074460 w 4180157"/>
              <a:gd name="connsiteY0" fmla="*/ 368527 h 3425632"/>
              <a:gd name="connsiteX1" fmla="*/ 3098042 w 4180157"/>
              <a:gd name="connsiteY1" fmla="*/ 37 h 3425632"/>
              <a:gd name="connsiteX2" fmla="*/ 4148919 w 4180157"/>
              <a:gd name="connsiteY2" fmla="*/ 846199 h 3425632"/>
              <a:gd name="connsiteX3" fmla="*/ 3234519 w 4180157"/>
              <a:gd name="connsiteY3" fmla="*/ 2756885 h 3425632"/>
              <a:gd name="connsiteX4" fmla="*/ 2074460 w 4180157"/>
              <a:gd name="connsiteY4" fmla="*/ 3425626 h 3425632"/>
              <a:gd name="connsiteX5" fmla="*/ 941695 w 4180157"/>
              <a:gd name="connsiteY5" fmla="*/ 2784181 h 3425632"/>
              <a:gd name="connsiteX6" fmla="*/ 0 w 4180157"/>
              <a:gd name="connsiteY6" fmla="*/ 846199 h 3425632"/>
              <a:gd name="connsiteX7" fmla="*/ 1132764 w 4180157"/>
              <a:gd name="connsiteY7" fmla="*/ 37 h 3425632"/>
              <a:gd name="connsiteX8" fmla="*/ 2074460 w 4180157"/>
              <a:gd name="connsiteY8" fmla="*/ 368527 h 3425632"/>
              <a:gd name="connsiteX0" fmla="*/ 2074460 w 4181865"/>
              <a:gd name="connsiteY0" fmla="*/ 368527 h 3425632"/>
              <a:gd name="connsiteX1" fmla="*/ 3098042 w 4181865"/>
              <a:gd name="connsiteY1" fmla="*/ 37 h 3425632"/>
              <a:gd name="connsiteX2" fmla="*/ 4148919 w 4181865"/>
              <a:gd name="connsiteY2" fmla="*/ 846199 h 3425632"/>
              <a:gd name="connsiteX3" fmla="*/ 3234519 w 4181865"/>
              <a:gd name="connsiteY3" fmla="*/ 2756885 h 3425632"/>
              <a:gd name="connsiteX4" fmla="*/ 2074460 w 4181865"/>
              <a:gd name="connsiteY4" fmla="*/ 3425626 h 3425632"/>
              <a:gd name="connsiteX5" fmla="*/ 941695 w 4181865"/>
              <a:gd name="connsiteY5" fmla="*/ 2784181 h 3425632"/>
              <a:gd name="connsiteX6" fmla="*/ 0 w 4181865"/>
              <a:gd name="connsiteY6" fmla="*/ 846199 h 3425632"/>
              <a:gd name="connsiteX7" fmla="*/ 1132764 w 4181865"/>
              <a:gd name="connsiteY7" fmla="*/ 37 h 3425632"/>
              <a:gd name="connsiteX8" fmla="*/ 2074460 w 4181865"/>
              <a:gd name="connsiteY8" fmla="*/ 368527 h 3425632"/>
              <a:gd name="connsiteX0" fmla="*/ 2074460 w 4161467"/>
              <a:gd name="connsiteY0" fmla="*/ 368531 h 3425636"/>
              <a:gd name="connsiteX1" fmla="*/ 3098042 w 4161467"/>
              <a:gd name="connsiteY1" fmla="*/ 41 h 3425636"/>
              <a:gd name="connsiteX2" fmla="*/ 4148919 w 4161467"/>
              <a:gd name="connsiteY2" fmla="*/ 846203 h 3425636"/>
              <a:gd name="connsiteX3" fmla="*/ 3234519 w 4161467"/>
              <a:gd name="connsiteY3" fmla="*/ 2756889 h 3425636"/>
              <a:gd name="connsiteX4" fmla="*/ 2074460 w 4161467"/>
              <a:gd name="connsiteY4" fmla="*/ 3425630 h 3425636"/>
              <a:gd name="connsiteX5" fmla="*/ 941695 w 4161467"/>
              <a:gd name="connsiteY5" fmla="*/ 2784185 h 3425636"/>
              <a:gd name="connsiteX6" fmla="*/ 0 w 4161467"/>
              <a:gd name="connsiteY6" fmla="*/ 846203 h 3425636"/>
              <a:gd name="connsiteX7" fmla="*/ 1132764 w 4161467"/>
              <a:gd name="connsiteY7" fmla="*/ 41 h 3425636"/>
              <a:gd name="connsiteX8" fmla="*/ 2074460 w 4161467"/>
              <a:gd name="connsiteY8" fmla="*/ 368531 h 3425636"/>
              <a:gd name="connsiteX0" fmla="*/ 2074460 w 4157668"/>
              <a:gd name="connsiteY0" fmla="*/ 368531 h 3425636"/>
              <a:gd name="connsiteX1" fmla="*/ 3098042 w 4157668"/>
              <a:gd name="connsiteY1" fmla="*/ 41 h 3425636"/>
              <a:gd name="connsiteX2" fmla="*/ 4148919 w 4157668"/>
              <a:gd name="connsiteY2" fmla="*/ 846203 h 3425636"/>
              <a:gd name="connsiteX3" fmla="*/ 3234519 w 4157668"/>
              <a:gd name="connsiteY3" fmla="*/ 2756889 h 3425636"/>
              <a:gd name="connsiteX4" fmla="*/ 2074460 w 4157668"/>
              <a:gd name="connsiteY4" fmla="*/ 3425630 h 3425636"/>
              <a:gd name="connsiteX5" fmla="*/ 941695 w 4157668"/>
              <a:gd name="connsiteY5" fmla="*/ 2784185 h 3425636"/>
              <a:gd name="connsiteX6" fmla="*/ 0 w 4157668"/>
              <a:gd name="connsiteY6" fmla="*/ 846203 h 3425636"/>
              <a:gd name="connsiteX7" fmla="*/ 1132764 w 4157668"/>
              <a:gd name="connsiteY7" fmla="*/ 41 h 3425636"/>
              <a:gd name="connsiteX8" fmla="*/ 2074460 w 4157668"/>
              <a:gd name="connsiteY8" fmla="*/ 368531 h 3425636"/>
              <a:gd name="connsiteX0" fmla="*/ 2074460 w 4161467"/>
              <a:gd name="connsiteY0" fmla="*/ 368531 h 3425636"/>
              <a:gd name="connsiteX1" fmla="*/ 3098042 w 4161467"/>
              <a:gd name="connsiteY1" fmla="*/ 41 h 3425636"/>
              <a:gd name="connsiteX2" fmla="*/ 4148919 w 4161467"/>
              <a:gd name="connsiteY2" fmla="*/ 846203 h 3425636"/>
              <a:gd name="connsiteX3" fmla="*/ 3234519 w 4161467"/>
              <a:gd name="connsiteY3" fmla="*/ 2756889 h 3425636"/>
              <a:gd name="connsiteX4" fmla="*/ 2074460 w 4161467"/>
              <a:gd name="connsiteY4" fmla="*/ 3425630 h 3425636"/>
              <a:gd name="connsiteX5" fmla="*/ 941695 w 4161467"/>
              <a:gd name="connsiteY5" fmla="*/ 2784185 h 3425636"/>
              <a:gd name="connsiteX6" fmla="*/ 0 w 4161467"/>
              <a:gd name="connsiteY6" fmla="*/ 846203 h 3425636"/>
              <a:gd name="connsiteX7" fmla="*/ 1132764 w 4161467"/>
              <a:gd name="connsiteY7" fmla="*/ 41 h 3425636"/>
              <a:gd name="connsiteX8" fmla="*/ 2074460 w 4161467"/>
              <a:gd name="connsiteY8" fmla="*/ 368531 h 3425636"/>
              <a:gd name="connsiteX0" fmla="*/ 2074460 w 4161467"/>
              <a:gd name="connsiteY0" fmla="*/ 368531 h 3425642"/>
              <a:gd name="connsiteX1" fmla="*/ 3098042 w 4161467"/>
              <a:gd name="connsiteY1" fmla="*/ 41 h 3425642"/>
              <a:gd name="connsiteX2" fmla="*/ 4148919 w 4161467"/>
              <a:gd name="connsiteY2" fmla="*/ 846203 h 3425642"/>
              <a:gd name="connsiteX3" fmla="*/ 3234519 w 4161467"/>
              <a:gd name="connsiteY3" fmla="*/ 2756889 h 3425642"/>
              <a:gd name="connsiteX4" fmla="*/ 2074460 w 4161467"/>
              <a:gd name="connsiteY4" fmla="*/ 3425630 h 3425642"/>
              <a:gd name="connsiteX5" fmla="*/ 941695 w 4161467"/>
              <a:gd name="connsiteY5" fmla="*/ 2784185 h 3425642"/>
              <a:gd name="connsiteX6" fmla="*/ 0 w 4161467"/>
              <a:gd name="connsiteY6" fmla="*/ 846203 h 3425642"/>
              <a:gd name="connsiteX7" fmla="*/ 1132764 w 4161467"/>
              <a:gd name="connsiteY7" fmla="*/ 41 h 3425642"/>
              <a:gd name="connsiteX8" fmla="*/ 2074460 w 4161467"/>
              <a:gd name="connsiteY8" fmla="*/ 368531 h 3425642"/>
              <a:gd name="connsiteX0" fmla="*/ 2080011 w 4167018"/>
              <a:gd name="connsiteY0" fmla="*/ 368531 h 3425642"/>
              <a:gd name="connsiteX1" fmla="*/ 3103593 w 4167018"/>
              <a:gd name="connsiteY1" fmla="*/ 41 h 3425642"/>
              <a:gd name="connsiteX2" fmla="*/ 4154470 w 4167018"/>
              <a:gd name="connsiteY2" fmla="*/ 846203 h 3425642"/>
              <a:gd name="connsiteX3" fmla="*/ 3240070 w 4167018"/>
              <a:gd name="connsiteY3" fmla="*/ 2756889 h 3425642"/>
              <a:gd name="connsiteX4" fmla="*/ 2080011 w 4167018"/>
              <a:gd name="connsiteY4" fmla="*/ 3425630 h 3425642"/>
              <a:gd name="connsiteX5" fmla="*/ 947246 w 4167018"/>
              <a:gd name="connsiteY5" fmla="*/ 2784185 h 3425642"/>
              <a:gd name="connsiteX6" fmla="*/ 5551 w 4167018"/>
              <a:gd name="connsiteY6" fmla="*/ 846203 h 3425642"/>
              <a:gd name="connsiteX7" fmla="*/ 1138315 w 4167018"/>
              <a:gd name="connsiteY7" fmla="*/ 41 h 3425642"/>
              <a:gd name="connsiteX8" fmla="*/ 2080011 w 4167018"/>
              <a:gd name="connsiteY8" fmla="*/ 368531 h 3425642"/>
              <a:gd name="connsiteX0" fmla="*/ 2080011 w 4167018"/>
              <a:gd name="connsiteY0" fmla="*/ 386805 h 3443916"/>
              <a:gd name="connsiteX1" fmla="*/ 3103593 w 4167018"/>
              <a:gd name="connsiteY1" fmla="*/ 18315 h 3443916"/>
              <a:gd name="connsiteX2" fmla="*/ 4154470 w 4167018"/>
              <a:gd name="connsiteY2" fmla="*/ 864477 h 3443916"/>
              <a:gd name="connsiteX3" fmla="*/ 3240070 w 4167018"/>
              <a:gd name="connsiteY3" fmla="*/ 2775163 h 3443916"/>
              <a:gd name="connsiteX4" fmla="*/ 2080011 w 4167018"/>
              <a:gd name="connsiteY4" fmla="*/ 3443904 h 3443916"/>
              <a:gd name="connsiteX5" fmla="*/ 947246 w 4167018"/>
              <a:gd name="connsiteY5" fmla="*/ 2802459 h 3443916"/>
              <a:gd name="connsiteX6" fmla="*/ 5551 w 4167018"/>
              <a:gd name="connsiteY6" fmla="*/ 864477 h 3443916"/>
              <a:gd name="connsiteX7" fmla="*/ 1138315 w 4167018"/>
              <a:gd name="connsiteY7" fmla="*/ 18315 h 3443916"/>
              <a:gd name="connsiteX8" fmla="*/ 2080011 w 4167018"/>
              <a:gd name="connsiteY8" fmla="*/ 386805 h 3443916"/>
              <a:gd name="connsiteX0" fmla="*/ 2080011 w 4167018"/>
              <a:gd name="connsiteY0" fmla="*/ 371079 h 3428190"/>
              <a:gd name="connsiteX1" fmla="*/ 3103593 w 4167018"/>
              <a:gd name="connsiteY1" fmla="*/ 2589 h 3428190"/>
              <a:gd name="connsiteX2" fmla="*/ 4154470 w 4167018"/>
              <a:gd name="connsiteY2" fmla="*/ 848751 h 3428190"/>
              <a:gd name="connsiteX3" fmla="*/ 3240070 w 4167018"/>
              <a:gd name="connsiteY3" fmla="*/ 2759437 h 3428190"/>
              <a:gd name="connsiteX4" fmla="*/ 2080011 w 4167018"/>
              <a:gd name="connsiteY4" fmla="*/ 3428178 h 3428190"/>
              <a:gd name="connsiteX5" fmla="*/ 947246 w 4167018"/>
              <a:gd name="connsiteY5" fmla="*/ 2786733 h 3428190"/>
              <a:gd name="connsiteX6" fmla="*/ 5551 w 4167018"/>
              <a:gd name="connsiteY6" fmla="*/ 848751 h 3428190"/>
              <a:gd name="connsiteX7" fmla="*/ 1138315 w 4167018"/>
              <a:gd name="connsiteY7" fmla="*/ 2589 h 3428190"/>
              <a:gd name="connsiteX8" fmla="*/ 2080011 w 4167018"/>
              <a:gd name="connsiteY8" fmla="*/ 371079 h 3428190"/>
              <a:gd name="connsiteX0" fmla="*/ 2089241 w 4176248"/>
              <a:gd name="connsiteY0" fmla="*/ 368677 h 3425788"/>
              <a:gd name="connsiteX1" fmla="*/ 3112823 w 4176248"/>
              <a:gd name="connsiteY1" fmla="*/ 187 h 3425788"/>
              <a:gd name="connsiteX2" fmla="*/ 4163700 w 4176248"/>
              <a:gd name="connsiteY2" fmla="*/ 846349 h 3425788"/>
              <a:gd name="connsiteX3" fmla="*/ 3249300 w 4176248"/>
              <a:gd name="connsiteY3" fmla="*/ 2757035 h 3425788"/>
              <a:gd name="connsiteX4" fmla="*/ 2089241 w 4176248"/>
              <a:gd name="connsiteY4" fmla="*/ 3425776 h 3425788"/>
              <a:gd name="connsiteX5" fmla="*/ 956476 w 4176248"/>
              <a:gd name="connsiteY5" fmla="*/ 2784331 h 3425788"/>
              <a:gd name="connsiteX6" fmla="*/ 14781 w 4176248"/>
              <a:gd name="connsiteY6" fmla="*/ 846349 h 3425788"/>
              <a:gd name="connsiteX7" fmla="*/ 1147545 w 4176248"/>
              <a:gd name="connsiteY7" fmla="*/ 187 h 3425788"/>
              <a:gd name="connsiteX8" fmla="*/ 2089241 w 4176248"/>
              <a:gd name="connsiteY8" fmla="*/ 368677 h 3425788"/>
              <a:gd name="connsiteX0" fmla="*/ 2089241 w 4176248"/>
              <a:gd name="connsiteY0" fmla="*/ 368677 h 3425788"/>
              <a:gd name="connsiteX1" fmla="*/ 3112823 w 4176248"/>
              <a:gd name="connsiteY1" fmla="*/ 187 h 3425788"/>
              <a:gd name="connsiteX2" fmla="*/ 4163700 w 4176248"/>
              <a:gd name="connsiteY2" fmla="*/ 846349 h 3425788"/>
              <a:gd name="connsiteX3" fmla="*/ 3249300 w 4176248"/>
              <a:gd name="connsiteY3" fmla="*/ 2757035 h 3425788"/>
              <a:gd name="connsiteX4" fmla="*/ 2089241 w 4176248"/>
              <a:gd name="connsiteY4" fmla="*/ 3425776 h 3425788"/>
              <a:gd name="connsiteX5" fmla="*/ 956476 w 4176248"/>
              <a:gd name="connsiteY5" fmla="*/ 2784331 h 3425788"/>
              <a:gd name="connsiteX6" fmla="*/ 14781 w 4176248"/>
              <a:gd name="connsiteY6" fmla="*/ 846349 h 3425788"/>
              <a:gd name="connsiteX7" fmla="*/ 1147545 w 4176248"/>
              <a:gd name="connsiteY7" fmla="*/ 187 h 3425788"/>
              <a:gd name="connsiteX8" fmla="*/ 2089241 w 4176248"/>
              <a:gd name="connsiteY8" fmla="*/ 368677 h 3425788"/>
              <a:gd name="connsiteX0" fmla="*/ 2089241 w 4176248"/>
              <a:gd name="connsiteY0" fmla="*/ 368677 h 3425788"/>
              <a:gd name="connsiteX1" fmla="*/ 3112823 w 4176248"/>
              <a:gd name="connsiteY1" fmla="*/ 187 h 3425788"/>
              <a:gd name="connsiteX2" fmla="*/ 4163700 w 4176248"/>
              <a:gd name="connsiteY2" fmla="*/ 846349 h 3425788"/>
              <a:gd name="connsiteX3" fmla="*/ 3249300 w 4176248"/>
              <a:gd name="connsiteY3" fmla="*/ 2757035 h 3425788"/>
              <a:gd name="connsiteX4" fmla="*/ 2089241 w 4176248"/>
              <a:gd name="connsiteY4" fmla="*/ 3425776 h 3425788"/>
              <a:gd name="connsiteX5" fmla="*/ 956476 w 4176248"/>
              <a:gd name="connsiteY5" fmla="*/ 2784331 h 3425788"/>
              <a:gd name="connsiteX6" fmla="*/ 14781 w 4176248"/>
              <a:gd name="connsiteY6" fmla="*/ 846349 h 3425788"/>
              <a:gd name="connsiteX7" fmla="*/ 1147545 w 4176248"/>
              <a:gd name="connsiteY7" fmla="*/ 187 h 3425788"/>
              <a:gd name="connsiteX8" fmla="*/ 2089241 w 4176248"/>
              <a:gd name="connsiteY8" fmla="*/ 368677 h 3425788"/>
              <a:gd name="connsiteX0" fmla="*/ 2088877 w 4175884"/>
              <a:gd name="connsiteY0" fmla="*/ 368677 h 3425790"/>
              <a:gd name="connsiteX1" fmla="*/ 3112459 w 4175884"/>
              <a:gd name="connsiteY1" fmla="*/ 187 h 3425790"/>
              <a:gd name="connsiteX2" fmla="*/ 4163336 w 4175884"/>
              <a:gd name="connsiteY2" fmla="*/ 846349 h 3425790"/>
              <a:gd name="connsiteX3" fmla="*/ 3248936 w 4175884"/>
              <a:gd name="connsiteY3" fmla="*/ 2757035 h 3425790"/>
              <a:gd name="connsiteX4" fmla="*/ 2088877 w 4175884"/>
              <a:gd name="connsiteY4" fmla="*/ 3425776 h 3425790"/>
              <a:gd name="connsiteX5" fmla="*/ 956112 w 4175884"/>
              <a:gd name="connsiteY5" fmla="*/ 2784331 h 3425790"/>
              <a:gd name="connsiteX6" fmla="*/ 14417 w 4175884"/>
              <a:gd name="connsiteY6" fmla="*/ 846349 h 3425790"/>
              <a:gd name="connsiteX7" fmla="*/ 1147181 w 4175884"/>
              <a:gd name="connsiteY7" fmla="*/ 187 h 3425790"/>
              <a:gd name="connsiteX8" fmla="*/ 2088877 w 4175884"/>
              <a:gd name="connsiteY8" fmla="*/ 368677 h 3425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175884" h="3425790">
                <a:moveTo>
                  <a:pt x="2088877" y="368677"/>
                </a:moveTo>
                <a:cubicBezTo>
                  <a:pt x="2218616" y="369672"/>
                  <a:pt x="2489212" y="4736"/>
                  <a:pt x="3112459" y="187"/>
                </a:cubicBezTo>
                <a:cubicBezTo>
                  <a:pt x="3735706" y="-4362"/>
                  <a:pt x="4086340" y="362422"/>
                  <a:pt x="4163336" y="846349"/>
                </a:cubicBezTo>
                <a:cubicBezTo>
                  <a:pt x="4240332" y="1330276"/>
                  <a:pt x="3966353" y="2171205"/>
                  <a:pt x="3248936" y="2757035"/>
                </a:cubicBezTo>
                <a:cubicBezTo>
                  <a:pt x="2587194" y="3297402"/>
                  <a:pt x="2239343" y="3423842"/>
                  <a:pt x="2088877" y="3425776"/>
                </a:cubicBezTo>
                <a:cubicBezTo>
                  <a:pt x="1938411" y="3427710"/>
                  <a:pt x="1516580" y="3241986"/>
                  <a:pt x="956112" y="2784331"/>
                </a:cubicBezTo>
                <a:cubicBezTo>
                  <a:pt x="395644" y="2326676"/>
                  <a:pt x="-90785" y="1416143"/>
                  <a:pt x="14417" y="846349"/>
                </a:cubicBezTo>
                <a:cubicBezTo>
                  <a:pt x="119619" y="276555"/>
                  <a:pt x="574202" y="-8343"/>
                  <a:pt x="1147181" y="187"/>
                </a:cubicBezTo>
                <a:cubicBezTo>
                  <a:pt x="1720160" y="8717"/>
                  <a:pt x="1959138" y="367682"/>
                  <a:pt x="2088877" y="368677"/>
                </a:cubicBezTo>
                <a:close/>
              </a:path>
            </a:pathLst>
          </a:custGeom>
          <a:gradFill flip="none" rotWithShape="1">
            <a:gsLst>
              <a:gs pos="0">
                <a:srgbClr val="8A0000"/>
              </a:gs>
              <a:gs pos="100000">
                <a:srgbClr val="E20000"/>
              </a:gs>
            </a:gsLst>
            <a:lin ang="13500000" scaled="1"/>
            <a:tileRect/>
          </a:gradFill>
          <a:ln>
            <a:noFill/>
          </a:ln>
          <a:effectLst>
            <a:outerShdw blurRad="50800" dist="38100" dir="5400000" algn="t" rotWithShape="0">
              <a:prstClr val="black">
                <a:alpha val="40000"/>
              </a:prstClr>
            </a:outerShdw>
          </a:effectLst>
          <a:scene3d>
            <a:camera prst="orthographicFront"/>
            <a:lightRig rig="threePt" dir="t"/>
          </a:scene3d>
          <a:sp3d>
            <a:bevelT w="463550" h="6032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Freeform 4"/>
          <p:cNvSpPr/>
          <p:nvPr/>
        </p:nvSpPr>
        <p:spPr>
          <a:xfrm>
            <a:off x="-85025" y="5055777"/>
            <a:ext cx="9210780" cy="1786124"/>
          </a:xfrm>
          <a:custGeom>
            <a:avLst/>
            <a:gdLst>
              <a:gd name="connsiteX0" fmla="*/ 0 w 5466080"/>
              <a:gd name="connsiteY0" fmla="*/ 1706880 h 3291840"/>
              <a:gd name="connsiteX1" fmla="*/ 1625600 w 5466080"/>
              <a:gd name="connsiteY1" fmla="*/ 1706880 h 3291840"/>
              <a:gd name="connsiteX2" fmla="*/ 2133600 w 5466080"/>
              <a:gd name="connsiteY2" fmla="*/ 1595120 h 3291840"/>
              <a:gd name="connsiteX3" fmla="*/ 2397760 w 5466080"/>
              <a:gd name="connsiteY3" fmla="*/ 0 h 3291840"/>
              <a:gd name="connsiteX4" fmla="*/ 2804160 w 5466080"/>
              <a:gd name="connsiteY4" fmla="*/ 3291840 h 3291840"/>
              <a:gd name="connsiteX5" fmla="*/ 3048000 w 5466080"/>
              <a:gd name="connsiteY5" fmla="*/ 1666240 h 3291840"/>
              <a:gd name="connsiteX6" fmla="*/ 3738880 w 5466080"/>
              <a:gd name="connsiteY6" fmla="*/ 1198880 h 3291840"/>
              <a:gd name="connsiteX7" fmla="*/ 4003040 w 5466080"/>
              <a:gd name="connsiteY7" fmla="*/ 1666240 h 3291840"/>
              <a:gd name="connsiteX8" fmla="*/ 5466080 w 5466080"/>
              <a:gd name="connsiteY8" fmla="*/ 1666240 h 3291840"/>
              <a:gd name="connsiteX0" fmla="*/ 0 w 5466080"/>
              <a:gd name="connsiteY0" fmla="*/ 1706880 h 3291840"/>
              <a:gd name="connsiteX1" fmla="*/ 1625600 w 5466080"/>
              <a:gd name="connsiteY1" fmla="*/ 1706880 h 3291840"/>
              <a:gd name="connsiteX2" fmla="*/ 2133600 w 5466080"/>
              <a:gd name="connsiteY2" fmla="*/ 1595120 h 3291840"/>
              <a:gd name="connsiteX3" fmla="*/ 2397760 w 5466080"/>
              <a:gd name="connsiteY3" fmla="*/ 0 h 3291840"/>
              <a:gd name="connsiteX4" fmla="*/ 2804160 w 5466080"/>
              <a:gd name="connsiteY4" fmla="*/ 3291840 h 3291840"/>
              <a:gd name="connsiteX5" fmla="*/ 3048000 w 5466080"/>
              <a:gd name="connsiteY5" fmla="*/ 1666240 h 3291840"/>
              <a:gd name="connsiteX6" fmla="*/ 3738880 w 5466080"/>
              <a:gd name="connsiteY6" fmla="*/ 1198880 h 3291840"/>
              <a:gd name="connsiteX7" fmla="*/ 4003040 w 5466080"/>
              <a:gd name="connsiteY7" fmla="*/ 1666240 h 3291840"/>
              <a:gd name="connsiteX8" fmla="*/ 5466080 w 5466080"/>
              <a:gd name="connsiteY8" fmla="*/ 1666240 h 3291840"/>
              <a:gd name="connsiteX0" fmla="*/ 0 w 5466080"/>
              <a:gd name="connsiteY0" fmla="*/ 1706880 h 3291840"/>
              <a:gd name="connsiteX1" fmla="*/ 1625600 w 5466080"/>
              <a:gd name="connsiteY1" fmla="*/ 1706880 h 3291840"/>
              <a:gd name="connsiteX2" fmla="*/ 2133600 w 5466080"/>
              <a:gd name="connsiteY2" fmla="*/ 1595120 h 3291840"/>
              <a:gd name="connsiteX3" fmla="*/ 2397760 w 5466080"/>
              <a:gd name="connsiteY3" fmla="*/ 0 h 3291840"/>
              <a:gd name="connsiteX4" fmla="*/ 2804160 w 5466080"/>
              <a:gd name="connsiteY4" fmla="*/ 3291840 h 3291840"/>
              <a:gd name="connsiteX5" fmla="*/ 3048000 w 5466080"/>
              <a:gd name="connsiteY5" fmla="*/ 1666240 h 3291840"/>
              <a:gd name="connsiteX6" fmla="*/ 3738880 w 5466080"/>
              <a:gd name="connsiteY6" fmla="*/ 1198880 h 3291840"/>
              <a:gd name="connsiteX7" fmla="*/ 4003040 w 5466080"/>
              <a:gd name="connsiteY7" fmla="*/ 1666240 h 3291840"/>
              <a:gd name="connsiteX8" fmla="*/ 5466080 w 5466080"/>
              <a:gd name="connsiteY8" fmla="*/ 1666240 h 3291840"/>
              <a:gd name="connsiteX0" fmla="*/ 0 w 5466080"/>
              <a:gd name="connsiteY0" fmla="*/ 1706880 h 3291840"/>
              <a:gd name="connsiteX1" fmla="*/ 1625600 w 5466080"/>
              <a:gd name="connsiteY1" fmla="*/ 1706880 h 3291840"/>
              <a:gd name="connsiteX2" fmla="*/ 2133600 w 5466080"/>
              <a:gd name="connsiteY2" fmla="*/ 1595120 h 3291840"/>
              <a:gd name="connsiteX3" fmla="*/ 2397760 w 5466080"/>
              <a:gd name="connsiteY3" fmla="*/ 0 h 3291840"/>
              <a:gd name="connsiteX4" fmla="*/ 2804160 w 5466080"/>
              <a:gd name="connsiteY4" fmla="*/ 3291840 h 3291840"/>
              <a:gd name="connsiteX5" fmla="*/ 3048000 w 5466080"/>
              <a:gd name="connsiteY5" fmla="*/ 1666240 h 3291840"/>
              <a:gd name="connsiteX6" fmla="*/ 3738880 w 5466080"/>
              <a:gd name="connsiteY6" fmla="*/ 1198880 h 3291840"/>
              <a:gd name="connsiteX7" fmla="*/ 4003040 w 5466080"/>
              <a:gd name="connsiteY7" fmla="*/ 1666240 h 3291840"/>
              <a:gd name="connsiteX8" fmla="*/ 5466080 w 5466080"/>
              <a:gd name="connsiteY8" fmla="*/ 1666240 h 3291840"/>
              <a:gd name="connsiteX0" fmla="*/ 0 w 5466080"/>
              <a:gd name="connsiteY0" fmla="*/ 1706880 h 3291840"/>
              <a:gd name="connsiteX1" fmla="*/ 1625600 w 5466080"/>
              <a:gd name="connsiteY1" fmla="*/ 1706880 h 3291840"/>
              <a:gd name="connsiteX2" fmla="*/ 2133600 w 5466080"/>
              <a:gd name="connsiteY2" fmla="*/ 1595120 h 3291840"/>
              <a:gd name="connsiteX3" fmla="*/ 2397760 w 5466080"/>
              <a:gd name="connsiteY3" fmla="*/ 0 h 3291840"/>
              <a:gd name="connsiteX4" fmla="*/ 2804160 w 5466080"/>
              <a:gd name="connsiteY4" fmla="*/ 3291840 h 3291840"/>
              <a:gd name="connsiteX5" fmla="*/ 3048000 w 5466080"/>
              <a:gd name="connsiteY5" fmla="*/ 1666240 h 3291840"/>
              <a:gd name="connsiteX6" fmla="*/ 3738880 w 5466080"/>
              <a:gd name="connsiteY6" fmla="*/ 1198880 h 3291840"/>
              <a:gd name="connsiteX7" fmla="*/ 4003040 w 5466080"/>
              <a:gd name="connsiteY7" fmla="*/ 1666240 h 3291840"/>
              <a:gd name="connsiteX8" fmla="*/ 5466080 w 5466080"/>
              <a:gd name="connsiteY8" fmla="*/ 1666240 h 3291840"/>
              <a:gd name="connsiteX0" fmla="*/ 0 w 5466080"/>
              <a:gd name="connsiteY0" fmla="*/ 1706880 h 3291840"/>
              <a:gd name="connsiteX1" fmla="*/ 1625600 w 5466080"/>
              <a:gd name="connsiteY1" fmla="*/ 1706880 h 3291840"/>
              <a:gd name="connsiteX2" fmla="*/ 2133600 w 5466080"/>
              <a:gd name="connsiteY2" fmla="*/ 1595120 h 3291840"/>
              <a:gd name="connsiteX3" fmla="*/ 2397760 w 5466080"/>
              <a:gd name="connsiteY3" fmla="*/ 0 h 3291840"/>
              <a:gd name="connsiteX4" fmla="*/ 2804160 w 5466080"/>
              <a:gd name="connsiteY4" fmla="*/ 3291840 h 3291840"/>
              <a:gd name="connsiteX5" fmla="*/ 3048000 w 5466080"/>
              <a:gd name="connsiteY5" fmla="*/ 1666240 h 3291840"/>
              <a:gd name="connsiteX6" fmla="*/ 3738880 w 5466080"/>
              <a:gd name="connsiteY6" fmla="*/ 1198880 h 3291840"/>
              <a:gd name="connsiteX7" fmla="*/ 4003040 w 5466080"/>
              <a:gd name="connsiteY7" fmla="*/ 1666240 h 3291840"/>
              <a:gd name="connsiteX8" fmla="*/ 5466080 w 5466080"/>
              <a:gd name="connsiteY8" fmla="*/ 1666240 h 3291840"/>
              <a:gd name="connsiteX0" fmla="*/ 0 w 5466080"/>
              <a:gd name="connsiteY0" fmla="*/ 1706880 h 3291840"/>
              <a:gd name="connsiteX1" fmla="*/ 1625600 w 5466080"/>
              <a:gd name="connsiteY1" fmla="*/ 1706880 h 3291840"/>
              <a:gd name="connsiteX2" fmla="*/ 2133600 w 5466080"/>
              <a:gd name="connsiteY2" fmla="*/ 1595120 h 3291840"/>
              <a:gd name="connsiteX3" fmla="*/ 2397760 w 5466080"/>
              <a:gd name="connsiteY3" fmla="*/ 0 h 3291840"/>
              <a:gd name="connsiteX4" fmla="*/ 2804160 w 5466080"/>
              <a:gd name="connsiteY4" fmla="*/ 3291840 h 3291840"/>
              <a:gd name="connsiteX5" fmla="*/ 3048000 w 5466080"/>
              <a:gd name="connsiteY5" fmla="*/ 1666240 h 3291840"/>
              <a:gd name="connsiteX6" fmla="*/ 3738880 w 5466080"/>
              <a:gd name="connsiteY6" fmla="*/ 1198880 h 3291840"/>
              <a:gd name="connsiteX7" fmla="*/ 4003040 w 5466080"/>
              <a:gd name="connsiteY7" fmla="*/ 1666240 h 3291840"/>
              <a:gd name="connsiteX8" fmla="*/ 5466080 w 5466080"/>
              <a:gd name="connsiteY8" fmla="*/ 1666240 h 3291840"/>
              <a:gd name="connsiteX0" fmla="*/ 0 w 5466080"/>
              <a:gd name="connsiteY0" fmla="*/ 1706880 h 3291840"/>
              <a:gd name="connsiteX1" fmla="*/ 1625600 w 5466080"/>
              <a:gd name="connsiteY1" fmla="*/ 1706880 h 3291840"/>
              <a:gd name="connsiteX2" fmla="*/ 2133600 w 5466080"/>
              <a:gd name="connsiteY2" fmla="*/ 1595120 h 3291840"/>
              <a:gd name="connsiteX3" fmla="*/ 2397760 w 5466080"/>
              <a:gd name="connsiteY3" fmla="*/ 0 h 3291840"/>
              <a:gd name="connsiteX4" fmla="*/ 2804160 w 5466080"/>
              <a:gd name="connsiteY4" fmla="*/ 3291840 h 3291840"/>
              <a:gd name="connsiteX5" fmla="*/ 3048000 w 5466080"/>
              <a:gd name="connsiteY5" fmla="*/ 1666240 h 3291840"/>
              <a:gd name="connsiteX6" fmla="*/ 3738880 w 5466080"/>
              <a:gd name="connsiteY6" fmla="*/ 1198880 h 3291840"/>
              <a:gd name="connsiteX7" fmla="*/ 4003040 w 5466080"/>
              <a:gd name="connsiteY7" fmla="*/ 1666240 h 3291840"/>
              <a:gd name="connsiteX8" fmla="*/ 5466080 w 5466080"/>
              <a:gd name="connsiteY8" fmla="*/ 1666240 h 3291840"/>
              <a:gd name="connsiteX0" fmla="*/ 0 w 5466080"/>
              <a:gd name="connsiteY0" fmla="*/ 1706880 h 3291840"/>
              <a:gd name="connsiteX1" fmla="*/ 1625600 w 5466080"/>
              <a:gd name="connsiteY1" fmla="*/ 1706880 h 3291840"/>
              <a:gd name="connsiteX2" fmla="*/ 2133600 w 5466080"/>
              <a:gd name="connsiteY2" fmla="*/ 1595120 h 3291840"/>
              <a:gd name="connsiteX3" fmla="*/ 2397760 w 5466080"/>
              <a:gd name="connsiteY3" fmla="*/ 0 h 3291840"/>
              <a:gd name="connsiteX4" fmla="*/ 2804160 w 5466080"/>
              <a:gd name="connsiteY4" fmla="*/ 3291840 h 3291840"/>
              <a:gd name="connsiteX5" fmla="*/ 3048000 w 5466080"/>
              <a:gd name="connsiteY5" fmla="*/ 1666240 h 3291840"/>
              <a:gd name="connsiteX6" fmla="*/ 3738880 w 5466080"/>
              <a:gd name="connsiteY6" fmla="*/ 1198880 h 3291840"/>
              <a:gd name="connsiteX7" fmla="*/ 4003040 w 5466080"/>
              <a:gd name="connsiteY7" fmla="*/ 1666240 h 3291840"/>
              <a:gd name="connsiteX8" fmla="*/ 5466080 w 5466080"/>
              <a:gd name="connsiteY8" fmla="*/ 1666240 h 3291840"/>
              <a:gd name="connsiteX0" fmla="*/ 0 w 5466080"/>
              <a:gd name="connsiteY0" fmla="*/ 1706880 h 3291840"/>
              <a:gd name="connsiteX1" fmla="*/ 1625600 w 5466080"/>
              <a:gd name="connsiteY1" fmla="*/ 1706880 h 3291840"/>
              <a:gd name="connsiteX2" fmla="*/ 2133600 w 5466080"/>
              <a:gd name="connsiteY2" fmla="*/ 1595120 h 3291840"/>
              <a:gd name="connsiteX3" fmla="*/ 2397760 w 5466080"/>
              <a:gd name="connsiteY3" fmla="*/ 0 h 3291840"/>
              <a:gd name="connsiteX4" fmla="*/ 2804160 w 5466080"/>
              <a:gd name="connsiteY4" fmla="*/ 3291840 h 3291840"/>
              <a:gd name="connsiteX5" fmla="*/ 3048000 w 5466080"/>
              <a:gd name="connsiteY5" fmla="*/ 1666240 h 3291840"/>
              <a:gd name="connsiteX6" fmla="*/ 3738880 w 5466080"/>
              <a:gd name="connsiteY6" fmla="*/ 1198880 h 3291840"/>
              <a:gd name="connsiteX7" fmla="*/ 4003040 w 5466080"/>
              <a:gd name="connsiteY7" fmla="*/ 1666240 h 3291840"/>
              <a:gd name="connsiteX8" fmla="*/ 5466080 w 5466080"/>
              <a:gd name="connsiteY8" fmla="*/ 1666240 h 3291840"/>
              <a:gd name="connsiteX0" fmla="*/ 0 w 5466080"/>
              <a:gd name="connsiteY0" fmla="*/ 1706880 h 3291840"/>
              <a:gd name="connsiteX1" fmla="*/ 1625600 w 5466080"/>
              <a:gd name="connsiteY1" fmla="*/ 1706880 h 3291840"/>
              <a:gd name="connsiteX2" fmla="*/ 2133600 w 5466080"/>
              <a:gd name="connsiteY2" fmla="*/ 1595120 h 3291840"/>
              <a:gd name="connsiteX3" fmla="*/ 2397760 w 5466080"/>
              <a:gd name="connsiteY3" fmla="*/ 0 h 3291840"/>
              <a:gd name="connsiteX4" fmla="*/ 2804160 w 5466080"/>
              <a:gd name="connsiteY4" fmla="*/ 3291840 h 3291840"/>
              <a:gd name="connsiteX5" fmla="*/ 3048000 w 5466080"/>
              <a:gd name="connsiteY5" fmla="*/ 1666240 h 3291840"/>
              <a:gd name="connsiteX6" fmla="*/ 3738880 w 5466080"/>
              <a:gd name="connsiteY6" fmla="*/ 1198880 h 3291840"/>
              <a:gd name="connsiteX7" fmla="*/ 4003040 w 5466080"/>
              <a:gd name="connsiteY7" fmla="*/ 1666240 h 3291840"/>
              <a:gd name="connsiteX8" fmla="*/ 5466080 w 5466080"/>
              <a:gd name="connsiteY8" fmla="*/ 1666240 h 3291840"/>
              <a:gd name="connsiteX0" fmla="*/ 0 w 5466080"/>
              <a:gd name="connsiteY0" fmla="*/ 1706880 h 3291840"/>
              <a:gd name="connsiteX1" fmla="*/ 1625600 w 5466080"/>
              <a:gd name="connsiteY1" fmla="*/ 1706880 h 3291840"/>
              <a:gd name="connsiteX2" fmla="*/ 2133600 w 5466080"/>
              <a:gd name="connsiteY2" fmla="*/ 1595120 h 3291840"/>
              <a:gd name="connsiteX3" fmla="*/ 2397760 w 5466080"/>
              <a:gd name="connsiteY3" fmla="*/ 0 h 3291840"/>
              <a:gd name="connsiteX4" fmla="*/ 2804160 w 5466080"/>
              <a:gd name="connsiteY4" fmla="*/ 3291840 h 3291840"/>
              <a:gd name="connsiteX5" fmla="*/ 3048000 w 5466080"/>
              <a:gd name="connsiteY5" fmla="*/ 1666240 h 3291840"/>
              <a:gd name="connsiteX6" fmla="*/ 3738880 w 5466080"/>
              <a:gd name="connsiteY6" fmla="*/ 1198880 h 3291840"/>
              <a:gd name="connsiteX7" fmla="*/ 4003040 w 5466080"/>
              <a:gd name="connsiteY7" fmla="*/ 1666240 h 3291840"/>
              <a:gd name="connsiteX8" fmla="*/ 5466080 w 5466080"/>
              <a:gd name="connsiteY8" fmla="*/ 1666240 h 3291840"/>
              <a:gd name="connsiteX0" fmla="*/ 0 w 5466080"/>
              <a:gd name="connsiteY0" fmla="*/ 1706880 h 3291840"/>
              <a:gd name="connsiteX1" fmla="*/ 1625600 w 5466080"/>
              <a:gd name="connsiteY1" fmla="*/ 1706880 h 3291840"/>
              <a:gd name="connsiteX2" fmla="*/ 2133600 w 5466080"/>
              <a:gd name="connsiteY2" fmla="*/ 1595120 h 3291840"/>
              <a:gd name="connsiteX3" fmla="*/ 2397760 w 5466080"/>
              <a:gd name="connsiteY3" fmla="*/ 0 h 3291840"/>
              <a:gd name="connsiteX4" fmla="*/ 2804160 w 5466080"/>
              <a:gd name="connsiteY4" fmla="*/ 3291840 h 3291840"/>
              <a:gd name="connsiteX5" fmla="*/ 3048000 w 5466080"/>
              <a:gd name="connsiteY5" fmla="*/ 1666240 h 3291840"/>
              <a:gd name="connsiteX6" fmla="*/ 3738880 w 5466080"/>
              <a:gd name="connsiteY6" fmla="*/ 1198880 h 3291840"/>
              <a:gd name="connsiteX7" fmla="*/ 4003040 w 5466080"/>
              <a:gd name="connsiteY7" fmla="*/ 1666240 h 3291840"/>
              <a:gd name="connsiteX8" fmla="*/ 5466080 w 5466080"/>
              <a:gd name="connsiteY8" fmla="*/ 1666240 h 3291840"/>
              <a:gd name="connsiteX0" fmla="*/ 0 w 5466080"/>
              <a:gd name="connsiteY0" fmla="*/ 1706880 h 3291840"/>
              <a:gd name="connsiteX1" fmla="*/ 1625600 w 5466080"/>
              <a:gd name="connsiteY1" fmla="*/ 1706880 h 3291840"/>
              <a:gd name="connsiteX2" fmla="*/ 2133600 w 5466080"/>
              <a:gd name="connsiteY2" fmla="*/ 1595120 h 3291840"/>
              <a:gd name="connsiteX3" fmla="*/ 2397760 w 5466080"/>
              <a:gd name="connsiteY3" fmla="*/ 0 h 3291840"/>
              <a:gd name="connsiteX4" fmla="*/ 2804160 w 5466080"/>
              <a:gd name="connsiteY4" fmla="*/ 3291840 h 3291840"/>
              <a:gd name="connsiteX5" fmla="*/ 3048000 w 5466080"/>
              <a:gd name="connsiteY5" fmla="*/ 1666240 h 3291840"/>
              <a:gd name="connsiteX6" fmla="*/ 3738880 w 5466080"/>
              <a:gd name="connsiteY6" fmla="*/ 1198880 h 3291840"/>
              <a:gd name="connsiteX7" fmla="*/ 4003040 w 5466080"/>
              <a:gd name="connsiteY7" fmla="*/ 1666240 h 3291840"/>
              <a:gd name="connsiteX8" fmla="*/ 5466080 w 5466080"/>
              <a:gd name="connsiteY8" fmla="*/ 1666240 h 3291840"/>
              <a:gd name="connsiteX0" fmla="*/ 0 w 5466080"/>
              <a:gd name="connsiteY0" fmla="*/ 1706880 h 3291840"/>
              <a:gd name="connsiteX1" fmla="*/ 1625600 w 5466080"/>
              <a:gd name="connsiteY1" fmla="*/ 1706880 h 3291840"/>
              <a:gd name="connsiteX2" fmla="*/ 2133600 w 5466080"/>
              <a:gd name="connsiteY2" fmla="*/ 1595120 h 3291840"/>
              <a:gd name="connsiteX3" fmla="*/ 2397760 w 5466080"/>
              <a:gd name="connsiteY3" fmla="*/ 0 h 3291840"/>
              <a:gd name="connsiteX4" fmla="*/ 2804160 w 5466080"/>
              <a:gd name="connsiteY4" fmla="*/ 3291840 h 3291840"/>
              <a:gd name="connsiteX5" fmla="*/ 3048000 w 5466080"/>
              <a:gd name="connsiteY5" fmla="*/ 1666240 h 3291840"/>
              <a:gd name="connsiteX6" fmla="*/ 3738880 w 5466080"/>
              <a:gd name="connsiteY6" fmla="*/ 1198880 h 3291840"/>
              <a:gd name="connsiteX7" fmla="*/ 4003040 w 5466080"/>
              <a:gd name="connsiteY7" fmla="*/ 1666240 h 3291840"/>
              <a:gd name="connsiteX8" fmla="*/ 5466080 w 5466080"/>
              <a:gd name="connsiteY8" fmla="*/ 1666240 h 3291840"/>
              <a:gd name="connsiteX0" fmla="*/ 0 w 5466080"/>
              <a:gd name="connsiteY0" fmla="*/ 1706880 h 3291840"/>
              <a:gd name="connsiteX1" fmla="*/ 1625600 w 5466080"/>
              <a:gd name="connsiteY1" fmla="*/ 1706880 h 3291840"/>
              <a:gd name="connsiteX2" fmla="*/ 2133600 w 5466080"/>
              <a:gd name="connsiteY2" fmla="*/ 1595120 h 3291840"/>
              <a:gd name="connsiteX3" fmla="*/ 2397760 w 5466080"/>
              <a:gd name="connsiteY3" fmla="*/ 0 h 3291840"/>
              <a:gd name="connsiteX4" fmla="*/ 2804160 w 5466080"/>
              <a:gd name="connsiteY4" fmla="*/ 3291840 h 3291840"/>
              <a:gd name="connsiteX5" fmla="*/ 3048000 w 5466080"/>
              <a:gd name="connsiteY5" fmla="*/ 1666240 h 3291840"/>
              <a:gd name="connsiteX6" fmla="*/ 3738880 w 5466080"/>
              <a:gd name="connsiteY6" fmla="*/ 1198880 h 3291840"/>
              <a:gd name="connsiteX7" fmla="*/ 4003040 w 5466080"/>
              <a:gd name="connsiteY7" fmla="*/ 1666240 h 3291840"/>
              <a:gd name="connsiteX8" fmla="*/ 5466080 w 5466080"/>
              <a:gd name="connsiteY8" fmla="*/ 1666240 h 3291840"/>
              <a:gd name="connsiteX0" fmla="*/ 0 w 5466080"/>
              <a:gd name="connsiteY0" fmla="*/ 1706880 h 3291840"/>
              <a:gd name="connsiteX1" fmla="*/ 1625600 w 5466080"/>
              <a:gd name="connsiteY1" fmla="*/ 1706880 h 3291840"/>
              <a:gd name="connsiteX2" fmla="*/ 2133600 w 5466080"/>
              <a:gd name="connsiteY2" fmla="*/ 1595120 h 3291840"/>
              <a:gd name="connsiteX3" fmla="*/ 2397760 w 5466080"/>
              <a:gd name="connsiteY3" fmla="*/ 0 h 3291840"/>
              <a:gd name="connsiteX4" fmla="*/ 2804160 w 5466080"/>
              <a:gd name="connsiteY4" fmla="*/ 3291840 h 3291840"/>
              <a:gd name="connsiteX5" fmla="*/ 3048000 w 5466080"/>
              <a:gd name="connsiteY5" fmla="*/ 1666240 h 3291840"/>
              <a:gd name="connsiteX6" fmla="*/ 3738880 w 5466080"/>
              <a:gd name="connsiteY6" fmla="*/ 1198880 h 3291840"/>
              <a:gd name="connsiteX7" fmla="*/ 3964730 w 5466080"/>
              <a:gd name="connsiteY7" fmla="*/ 1558783 h 3291840"/>
              <a:gd name="connsiteX8" fmla="*/ 4003040 w 5466080"/>
              <a:gd name="connsiteY8" fmla="*/ 1666240 h 3291840"/>
              <a:gd name="connsiteX9" fmla="*/ 5466080 w 5466080"/>
              <a:gd name="connsiteY9" fmla="*/ 1666240 h 3291840"/>
              <a:gd name="connsiteX0" fmla="*/ 0 w 5466080"/>
              <a:gd name="connsiteY0" fmla="*/ 1706880 h 3291840"/>
              <a:gd name="connsiteX1" fmla="*/ 1625600 w 5466080"/>
              <a:gd name="connsiteY1" fmla="*/ 1706880 h 3291840"/>
              <a:gd name="connsiteX2" fmla="*/ 2133600 w 5466080"/>
              <a:gd name="connsiteY2" fmla="*/ 1595120 h 3291840"/>
              <a:gd name="connsiteX3" fmla="*/ 2397760 w 5466080"/>
              <a:gd name="connsiteY3" fmla="*/ 0 h 3291840"/>
              <a:gd name="connsiteX4" fmla="*/ 2804160 w 5466080"/>
              <a:gd name="connsiteY4" fmla="*/ 3291840 h 3291840"/>
              <a:gd name="connsiteX5" fmla="*/ 3048000 w 5466080"/>
              <a:gd name="connsiteY5" fmla="*/ 1666240 h 3291840"/>
              <a:gd name="connsiteX6" fmla="*/ 3738880 w 5466080"/>
              <a:gd name="connsiteY6" fmla="*/ 1198880 h 3291840"/>
              <a:gd name="connsiteX7" fmla="*/ 3867911 w 5466080"/>
              <a:gd name="connsiteY7" fmla="*/ 1582988 h 3291840"/>
              <a:gd name="connsiteX8" fmla="*/ 4003040 w 5466080"/>
              <a:gd name="connsiteY8" fmla="*/ 1666240 h 3291840"/>
              <a:gd name="connsiteX9" fmla="*/ 5466080 w 5466080"/>
              <a:gd name="connsiteY9" fmla="*/ 1666240 h 3291840"/>
              <a:gd name="connsiteX0" fmla="*/ 0 w 5466080"/>
              <a:gd name="connsiteY0" fmla="*/ 1706880 h 3291840"/>
              <a:gd name="connsiteX1" fmla="*/ 1625600 w 5466080"/>
              <a:gd name="connsiteY1" fmla="*/ 1706880 h 3291840"/>
              <a:gd name="connsiteX2" fmla="*/ 2133600 w 5466080"/>
              <a:gd name="connsiteY2" fmla="*/ 1595120 h 3291840"/>
              <a:gd name="connsiteX3" fmla="*/ 2397760 w 5466080"/>
              <a:gd name="connsiteY3" fmla="*/ 0 h 3291840"/>
              <a:gd name="connsiteX4" fmla="*/ 2804160 w 5466080"/>
              <a:gd name="connsiteY4" fmla="*/ 3291840 h 3291840"/>
              <a:gd name="connsiteX5" fmla="*/ 3048000 w 5466080"/>
              <a:gd name="connsiteY5" fmla="*/ 1666240 h 3291840"/>
              <a:gd name="connsiteX6" fmla="*/ 3738880 w 5466080"/>
              <a:gd name="connsiteY6" fmla="*/ 1198880 h 3291840"/>
              <a:gd name="connsiteX7" fmla="*/ 3867911 w 5466080"/>
              <a:gd name="connsiteY7" fmla="*/ 1582988 h 3291840"/>
              <a:gd name="connsiteX8" fmla="*/ 4003040 w 5466080"/>
              <a:gd name="connsiteY8" fmla="*/ 1666240 h 3291840"/>
              <a:gd name="connsiteX9" fmla="*/ 5466080 w 5466080"/>
              <a:gd name="connsiteY9" fmla="*/ 1666240 h 3291840"/>
              <a:gd name="connsiteX0" fmla="*/ 0 w 5466080"/>
              <a:gd name="connsiteY0" fmla="*/ 1706880 h 3291840"/>
              <a:gd name="connsiteX1" fmla="*/ 1625600 w 5466080"/>
              <a:gd name="connsiteY1" fmla="*/ 1706880 h 3291840"/>
              <a:gd name="connsiteX2" fmla="*/ 2133600 w 5466080"/>
              <a:gd name="connsiteY2" fmla="*/ 1595120 h 3291840"/>
              <a:gd name="connsiteX3" fmla="*/ 2397760 w 5466080"/>
              <a:gd name="connsiteY3" fmla="*/ 0 h 3291840"/>
              <a:gd name="connsiteX4" fmla="*/ 2804160 w 5466080"/>
              <a:gd name="connsiteY4" fmla="*/ 3291840 h 3291840"/>
              <a:gd name="connsiteX5" fmla="*/ 3048000 w 5466080"/>
              <a:gd name="connsiteY5" fmla="*/ 1666240 h 3291840"/>
              <a:gd name="connsiteX6" fmla="*/ 3738880 w 5466080"/>
              <a:gd name="connsiteY6" fmla="*/ 1198880 h 3291840"/>
              <a:gd name="connsiteX7" fmla="*/ 3867911 w 5466080"/>
              <a:gd name="connsiteY7" fmla="*/ 1582988 h 3291840"/>
              <a:gd name="connsiteX8" fmla="*/ 4003040 w 5466080"/>
              <a:gd name="connsiteY8" fmla="*/ 1666240 h 3291840"/>
              <a:gd name="connsiteX9" fmla="*/ 5466080 w 5466080"/>
              <a:gd name="connsiteY9" fmla="*/ 1666240 h 3291840"/>
              <a:gd name="connsiteX0" fmla="*/ 0 w 5466080"/>
              <a:gd name="connsiteY0" fmla="*/ 1706880 h 3291840"/>
              <a:gd name="connsiteX1" fmla="*/ 1625600 w 5466080"/>
              <a:gd name="connsiteY1" fmla="*/ 1706880 h 3291840"/>
              <a:gd name="connsiteX2" fmla="*/ 2133600 w 5466080"/>
              <a:gd name="connsiteY2" fmla="*/ 1595120 h 3291840"/>
              <a:gd name="connsiteX3" fmla="*/ 2397760 w 5466080"/>
              <a:gd name="connsiteY3" fmla="*/ 0 h 3291840"/>
              <a:gd name="connsiteX4" fmla="*/ 2804160 w 5466080"/>
              <a:gd name="connsiteY4" fmla="*/ 3291840 h 3291840"/>
              <a:gd name="connsiteX5" fmla="*/ 3048000 w 5466080"/>
              <a:gd name="connsiteY5" fmla="*/ 1666240 h 3291840"/>
              <a:gd name="connsiteX6" fmla="*/ 3738880 w 5466080"/>
              <a:gd name="connsiteY6" fmla="*/ 1198880 h 3291840"/>
              <a:gd name="connsiteX7" fmla="*/ 3867911 w 5466080"/>
              <a:gd name="connsiteY7" fmla="*/ 1582988 h 3291840"/>
              <a:gd name="connsiteX8" fmla="*/ 4003040 w 5466080"/>
              <a:gd name="connsiteY8" fmla="*/ 1666240 h 3291840"/>
              <a:gd name="connsiteX9" fmla="*/ 5466080 w 5466080"/>
              <a:gd name="connsiteY9" fmla="*/ 1666240 h 3291840"/>
              <a:gd name="connsiteX0" fmla="*/ 0 w 5466080"/>
              <a:gd name="connsiteY0" fmla="*/ 1706880 h 3291840"/>
              <a:gd name="connsiteX1" fmla="*/ 1625600 w 5466080"/>
              <a:gd name="connsiteY1" fmla="*/ 1706880 h 3291840"/>
              <a:gd name="connsiteX2" fmla="*/ 2133600 w 5466080"/>
              <a:gd name="connsiteY2" fmla="*/ 1595120 h 3291840"/>
              <a:gd name="connsiteX3" fmla="*/ 2397760 w 5466080"/>
              <a:gd name="connsiteY3" fmla="*/ 0 h 3291840"/>
              <a:gd name="connsiteX4" fmla="*/ 2804160 w 5466080"/>
              <a:gd name="connsiteY4" fmla="*/ 3291840 h 3291840"/>
              <a:gd name="connsiteX5" fmla="*/ 3048000 w 5466080"/>
              <a:gd name="connsiteY5" fmla="*/ 1666240 h 3291840"/>
              <a:gd name="connsiteX6" fmla="*/ 3738880 w 5466080"/>
              <a:gd name="connsiteY6" fmla="*/ 1198880 h 3291840"/>
              <a:gd name="connsiteX7" fmla="*/ 3867911 w 5466080"/>
              <a:gd name="connsiteY7" fmla="*/ 1582988 h 3291840"/>
              <a:gd name="connsiteX8" fmla="*/ 4003040 w 5466080"/>
              <a:gd name="connsiteY8" fmla="*/ 1666240 h 3291840"/>
              <a:gd name="connsiteX9" fmla="*/ 5466080 w 5466080"/>
              <a:gd name="connsiteY9" fmla="*/ 1666240 h 3291840"/>
              <a:gd name="connsiteX0" fmla="*/ 0 w 5466080"/>
              <a:gd name="connsiteY0" fmla="*/ 1706880 h 3291840"/>
              <a:gd name="connsiteX1" fmla="*/ 1625600 w 5466080"/>
              <a:gd name="connsiteY1" fmla="*/ 1706880 h 3291840"/>
              <a:gd name="connsiteX2" fmla="*/ 2133600 w 5466080"/>
              <a:gd name="connsiteY2" fmla="*/ 1595120 h 3291840"/>
              <a:gd name="connsiteX3" fmla="*/ 2397760 w 5466080"/>
              <a:gd name="connsiteY3" fmla="*/ 0 h 3291840"/>
              <a:gd name="connsiteX4" fmla="*/ 2804160 w 5466080"/>
              <a:gd name="connsiteY4" fmla="*/ 3291840 h 3291840"/>
              <a:gd name="connsiteX5" fmla="*/ 3048000 w 5466080"/>
              <a:gd name="connsiteY5" fmla="*/ 1666240 h 3291840"/>
              <a:gd name="connsiteX6" fmla="*/ 3661426 w 5466080"/>
              <a:gd name="connsiteY6" fmla="*/ 1198880 h 3291840"/>
              <a:gd name="connsiteX7" fmla="*/ 3867911 w 5466080"/>
              <a:gd name="connsiteY7" fmla="*/ 1582988 h 3291840"/>
              <a:gd name="connsiteX8" fmla="*/ 4003040 w 5466080"/>
              <a:gd name="connsiteY8" fmla="*/ 1666240 h 3291840"/>
              <a:gd name="connsiteX9" fmla="*/ 5466080 w 5466080"/>
              <a:gd name="connsiteY9" fmla="*/ 1666240 h 3291840"/>
              <a:gd name="connsiteX0" fmla="*/ 0 w 5466080"/>
              <a:gd name="connsiteY0" fmla="*/ 1706880 h 3291840"/>
              <a:gd name="connsiteX1" fmla="*/ 1625600 w 5466080"/>
              <a:gd name="connsiteY1" fmla="*/ 1706880 h 3291840"/>
              <a:gd name="connsiteX2" fmla="*/ 2133600 w 5466080"/>
              <a:gd name="connsiteY2" fmla="*/ 1595120 h 3291840"/>
              <a:gd name="connsiteX3" fmla="*/ 2397760 w 5466080"/>
              <a:gd name="connsiteY3" fmla="*/ 0 h 3291840"/>
              <a:gd name="connsiteX4" fmla="*/ 2804160 w 5466080"/>
              <a:gd name="connsiteY4" fmla="*/ 3291840 h 3291840"/>
              <a:gd name="connsiteX5" fmla="*/ 3048000 w 5466080"/>
              <a:gd name="connsiteY5" fmla="*/ 1666240 h 3291840"/>
              <a:gd name="connsiteX6" fmla="*/ 3661426 w 5466080"/>
              <a:gd name="connsiteY6" fmla="*/ 1198880 h 3291840"/>
              <a:gd name="connsiteX7" fmla="*/ 3867911 w 5466080"/>
              <a:gd name="connsiteY7" fmla="*/ 1582988 h 3291840"/>
              <a:gd name="connsiteX8" fmla="*/ 4003040 w 5466080"/>
              <a:gd name="connsiteY8" fmla="*/ 1666240 h 3291840"/>
              <a:gd name="connsiteX9" fmla="*/ 5466080 w 5466080"/>
              <a:gd name="connsiteY9" fmla="*/ 1666240 h 3291840"/>
              <a:gd name="connsiteX0" fmla="*/ 0 w 5466080"/>
              <a:gd name="connsiteY0" fmla="*/ 1706898 h 3291858"/>
              <a:gd name="connsiteX1" fmla="*/ 1625600 w 5466080"/>
              <a:gd name="connsiteY1" fmla="*/ 1706898 h 3291858"/>
              <a:gd name="connsiteX2" fmla="*/ 2133600 w 5466080"/>
              <a:gd name="connsiteY2" fmla="*/ 1595138 h 3291858"/>
              <a:gd name="connsiteX3" fmla="*/ 2397760 w 5466080"/>
              <a:gd name="connsiteY3" fmla="*/ 18 h 3291858"/>
              <a:gd name="connsiteX4" fmla="*/ 2804160 w 5466080"/>
              <a:gd name="connsiteY4" fmla="*/ 3291858 h 3291858"/>
              <a:gd name="connsiteX5" fmla="*/ 3048000 w 5466080"/>
              <a:gd name="connsiteY5" fmla="*/ 1666258 h 3291858"/>
              <a:gd name="connsiteX6" fmla="*/ 3661426 w 5466080"/>
              <a:gd name="connsiteY6" fmla="*/ 1198898 h 3291858"/>
              <a:gd name="connsiteX7" fmla="*/ 3867911 w 5466080"/>
              <a:gd name="connsiteY7" fmla="*/ 1583006 h 3291858"/>
              <a:gd name="connsiteX8" fmla="*/ 4003040 w 5466080"/>
              <a:gd name="connsiteY8" fmla="*/ 1666258 h 3291858"/>
              <a:gd name="connsiteX9" fmla="*/ 5466080 w 5466080"/>
              <a:gd name="connsiteY9" fmla="*/ 1666258 h 3291858"/>
              <a:gd name="connsiteX0" fmla="*/ 0 w 5466080"/>
              <a:gd name="connsiteY0" fmla="*/ 1706898 h 3291858"/>
              <a:gd name="connsiteX1" fmla="*/ 1625600 w 5466080"/>
              <a:gd name="connsiteY1" fmla="*/ 1706898 h 3291858"/>
              <a:gd name="connsiteX2" fmla="*/ 2133600 w 5466080"/>
              <a:gd name="connsiteY2" fmla="*/ 1595138 h 3291858"/>
              <a:gd name="connsiteX3" fmla="*/ 2397760 w 5466080"/>
              <a:gd name="connsiteY3" fmla="*/ 18 h 3291858"/>
              <a:gd name="connsiteX4" fmla="*/ 2804160 w 5466080"/>
              <a:gd name="connsiteY4" fmla="*/ 3291858 h 3291858"/>
              <a:gd name="connsiteX5" fmla="*/ 3048000 w 5466080"/>
              <a:gd name="connsiteY5" fmla="*/ 1666258 h 3291858"/>
              <a:gd name="connsiteX6" fmla="*/ 3661426 w 5466080"/>
              <a:gd name="connsiteY6" fmla="*/ 1198898 h 3291858"/>
              <a:gd name="connsiteX7" fmla="*/ 3867911 w 5466080"/>
              <a:gd name="connsiteY7" fmla="*/ 1583006 h 3291858"/>
              <a:gd name="connsiteX8" fmla="*/ 4003040 w 5466080"/>
              <a:gd name="connsiteY8" fmla="*/ 1666258 h 3291858"/>
              <a:gd name="connsiteX9" fmla="*/ 5466080 w 5466080"/>
              <a:gd name="connsiteY9" fmla="*/ 1666258 h 3291858"/>
              <a:gd name="connsiteX0" fmla="*/ 0 w 5466080"/>
              <a:gd name="connsiteY0" fmla="*/ 1706893 h 3291853"/>
              <a:gd name="connsiteX1" fmla="*/ 1625600 w 5466080"/>
              <a:gd name="connsiteY1" fmla="*/ 1706893 h 3291853"/>
              <a:gd name="connsiteX2" fmla="*/ 2133600 w 5466080"/>
              <a:gd name="connsiteY2" fmla="*/ 1595133 h 3291853"/>
              <a:gd name="connsiteX3" fmla="*/ 2397760 w 5466080"/>
              <a:gd name="connsiteY3" fmla="*/ 13 h 3291853"/>
              <a:gd name="connsiteX4" fmla="*/ 2804160 w 5466080"/>
              <a:gd name="connsiteY4" fmla="*/ 3291853 h 3291853"/>
              <a:gd name="connsiteX5" fmla="*/ 3048000 w 5466080"/>
              <a:gd name="connsiteY5" fmla="*/ 1666253 h 3291853"/>
              <a:gd name="connsiteX6" fmla="*/ 3661426 w 5466080"/>
              <a:gd name="connsiteY6" fmla="*/ 1198893 h 3291853"/>
              <a:gd name="connsiteX7" fmla="*/ 3867911 w 5466080"/>
              <a:gd name="connsiteY7" fmla="*/ 1583001 h 3291853"/>
              <a:gd name="connsiteX8" fmla="*/ 4003040 w 5466080"/>
              <a:gd name="connsiteY8" fmla="*/ 1666253 h 3291853"/>
              <a:gd name="connsiteX9" fmla="*/ 5466080 w 5466080"/>
              <a:gd name="connsiteY9" fmla="*/ 1666253 h 3291853"/>
              <a:gd name="connsiteX0" fmla="*/ 0 w 5466080"/>
              <a:gd name="connsiteY0" fmla="*/ 1706894 h 3291854"/>
              <a:gd name="connsiteX1" fmla="*/ 1625600 w 5466080"/>
              <a:gd name="connsiteY1" fmla="*/ 1706894 h 3291854"/>
              <a:gd name="connsiteX2" fmla="*/ 1786475 w 5466080"/>
              <a:gd name="connsiteY2" fmla="*/ 1425187 h 3291854"/>
              <a:gd name="connsiteX3" fmla="*/ 2133600 w 5466080"/>
              <a:gd name="connsiteY3" fmla="*/ 1595134 h 3291854"/>
              <a:gd name="connsiteX4" fmla="*/ 2397760 w 5466080"/>
              <a:gd name="connsiteY4" fmla="*/ 14 h 3291854"/>
              <a:gd name="connsiteX5" fmla="*/ 2804160 w 5466080"/>
              <a:gd name="connsiteY5" fmla="*/ 3291854 h 3291854"/>
              <a:gd name="connsiteX6" fmla="*/ 3048000 w 5466080"/>
              <a:gd name="connsiteY6" fmla="*/ 1666254 h 3291854"/>
              <a:gd name="connsiteX7" fmla="*/ 3661426 w 5466080"/>
              <a:gd name="connsiteY7" fmla="*/ 1198894 h 3291854"/>
              <a:gd name="connsiteX8" fmla="*/ 3867911 w 5466080"/>
              <a:gd name="connsiteY8" fmla="*/ 1583002 h 3291854"/>
              <a:gd name="connsiteX9" fmla="*/ 4003040 w 5466080"/>
              <a:gd name="connsiteY9" fmla="*/ 1666254 h 3291854"/>
              <a:gd name="connsiteX10" fmla="*/ 5466080 w 5466080"/>
              <a:gd name="connsiteY10" fmla="*/ 1666254 h 3291854"/>
              <a:gd name="connsiteX0" fmla="*/ 0 w 5466080"/>
              <a:gd name="connsiteY0" fmla="*/ 1706894 h 3291854"/>
              <a:gd name="connsiteX1" fmla="*/ 1625600 w 5466080"/>
              <a:gd name="connsiteY1" fmla="*/ 1706894 h 3291854"/>
              <a:gd name="connsiteX2" fmla="*/ 1786475 w 5466080"/>
              <a:gd name="connsiteY2" fmla="*/ 1425187 h 3291854"/>
              <a:gd name="connsiteX3" fmla="*/ 2133600 w 5466080"/>
              <a:gd name="connsiteY3" fmla="*/ 1595134 h 3291854"/>
              <a:gd name="connsiteX4" fmla="*/ 2397760 w 5466080"/>
              <a:gd name="connsiteY4" fmla="*/ 14 h 3291854"/>
              <a:gd name="connsiteX5" fmla="*/ 2804160 w 5466080"/>
              <a:gd name="connsiteY5" fmla="*/ 3291854 h 3291854"/>
              <a:gd name="connsiteX6" fmla="*/ 3048000 w 5466080"/>
              <a:gd name="connsiteY6" fmla="*/ 1666254 h 3291854"/>
              <a:gd name="connsiteX7" fmla="*/ 3661426 w 5466080"/>
              <a:gd name="connsiteY7" fmla="*/ 1198894 h 3291854"/>
              <a:gd name="connsiteX8" fmla="*/ 3867911 w 5466080"/>
              <a:gd name="connsiteY8" fmla="*/ 1583002 h 3291854"/>
              <a:gd name="connsiteX9" fmla="*/ 4003040 w 5466080"/>
              <a:gd name="connsiteY9" fmla="*/ 1666254 h 3291854"/>
              <a:gd name="connsiteX10" fmla="*/ 5466080 w 5466080"/>
              <a:gd name="connsiteY10" fmla="*/ 1666254 h 3291854"/>
              <a:gd name="connsiteX0" fmla="*/ 0 w 5466080"/>
              <a:gd name="connsiteY0" fmla="*/ 1706894 h 3291854"/>
              <a:gd name="connsiteX1" fmla="*/ 1625600 w 5466080"/>
              <a:gd name="connsiteY1" fmla="*/ 1706894 h 3291854"/>
              <a:gd name="connsiteX2" fmla="*/ 1786475 w 5466080"/>
              <a:gd name="connsiteY2" fmla="*/ 1425187 h 3291854"/>
              <a:gd name="connsiteX3" fmla="*/ 2133600 w 5466080"/>
              <a:gd name="connsiteY3" fmla="*/ 1595134 h 3291854"/>
              <a:gd name="connsiteX4" fmla="*/ 2397760 w 5466080"/>
              <a:gd name="connsiteY4" fmla="*/ 14 h 3291854"/>
              <a:gd name="connsiteX5" fmla="*/ 2804160 w 5466080"/>
              <a:gd name="connsiteY5" fmla="*/ 3291854 h 3291854"/>
              <a:gd name="connsiteX6" fmla="*/ 3048000 w 5466080"/>
              <a:gd name="connsiteY6" fmla="*/ 1666254 h 3291854"/>
              <a:gd name="connsiteX7" fmla="*/ 3364972 w 5466080"/>
              <a:gd name="connsiteY7" fmla="*/ 1936392 h 3291854"/>
              <a:gd name="connsiteX8" fmla="*/ 3661426 w 5466080"/>
              <a:gd name="connsiteY8" fmla="*/ 1198894 h 3291854"/>
              <a:gd name="connsiteX9" fmla="*/ 3867911 w 5466080"/>
              <a:gd name="connsiteY9" fmla="*/ 1583002 h 3291854"/>
              <a:gd name="connsiteX10" fmla="*/ 4003040 w 5466080"/>
              <a:gd name="connsiteY10" fmla="*/ 1666254 h 3291854"/>
              <a:gd name="connsiteX11" fmla="*/ 5466080 w 5466080"/>
              <a:gd name="connsiteY11" fmla="*/ 1666254 h 3291854"/>
              <a:gd name="connsiteX0" fmla="*/ 0 w 5466080"/>
              <a:gd name="connsiteY0" fmla="*/ 1706894 h 3291854"/>
              <a:gd name="connsiteX1" fmla="*/ 1625600 w 5466080"/>
              <a:gd name="connsiteY1" fmla="*/ 1706894 h 3291854"/>
              <a:gd name="connsiteX2" fmla="*/ 1673154 w 5466080"/>
              <a:gd name="connsiteY2" fmla="*/ 1655617 h 3291854"/>
              <a:gd name="connsiteX3" fmla="*/ 1786475 w 5466080"/>
              <a:gd name="connsiteY3" fmla="*/ 1425187 h 3291854"/>
              <a:gd name="connsiteX4" fmla="*/ 2133600 w 5466080"/>
              <a:gd name="connsiteY4" fmla="*/ 1595134 h 3291854"/>
              <a:gd name="connsiteX5" fmla="*/ 2397760 w 5466080"/>
              <a:gd name="connsiteY5" fmla="*/ 14 h 3291854"/>
              <a:gd name="connsiteX6" fmla="*/ 2804160 w 5466080"/>
              <a:gd name="connsiteY6" fmla="*/ 3291854 h 3291854"/>
              <a:gd name="connsiteX7" fmla="*/ 3048000 w 5466080"/>
              <a:gd name="connsiteY7" fmla="*/ 1666254 h 3291854"/>
              <a:gd name="connsiteX8" fmla="*/ 3364972 w 5466080"/>
              <a:gd name="connsiteY8" fmla="*/ 1936392 h 3291854"/>
              <a:gd name="connsiteX9" fmla="*/ 3661426 w 5466080"/>
              <a:gd name="connsiteY9" fmla="*/ 1198894 h 3291854"/>
              <a:gd name="connsiteX10" fmla="*/ 3867911 w 5466080"/>
              <a:gd name="connsiteY10" fmla="*/ 1583002 h 3291854"/>
              <a:gd name="connsiteX11" fmla="*/ 4003040 w 5466080"/>
              <a:gd name="connsiteY11" fmla="*/ 1666254 h 3291854"/>
              <a:gd name="connsiteX12" fmla="*/ 5466080 w 5466080"/>
              <a:gd name="connsiteY12" fmla="*/ 1666254 h 3291854"/>
              <a:gd name="connsiteX0" fmla="*/ 0 w 5466080"/>
              <a:gd name="connsiteY0" fmla="*/ 1706894 h 3291854"/>
              <a:gd name="connsiteX1" fmla="*/ 1625600 w 5466080"/>
              <a:gd name="connsiteY1" fmla="*/ 1706894 h 3291854"/>
              <a:gd name="connsiteX2" fmla="*/ 1686486 w 5466080"/>
              <a:gd name="connsiteY2" fmla="*/ 1660458 h 3291854"/>
              <a:gd name="connsiteX3" fmla="*/ 1786475 w 5466080"/>
              <a:gd name="connsiteY3" fmla="*/ 1425187 h 3291854"/>
              <a:gd name="connsiteX4" fmla="*/ 2133600 w 5466080"/>
              <a:gd name="connsiteY4" fmla="*/ 1595134 h 3291854"/>
              <a:gd name="connsiteX5" fmla="*/ 2397760 w 5466080"/>
              <a:gd name="connsiteY5" fmla="*/ 14 h 3291854"/>
              <a:gd name="connsiteX6" fmla="*/ 2804160 w 5466080"/>
              <a:gd name="connsiteY6" fmla="*/ 3291854 h 3291854"/>
              <a:gd name="connsiteX7" fmla="*/ 3048000 w 5466080"/>
              <a:gd name="connsiteY7" fmla="*/ 1666254 h 3291854"/>
              <a:gd name="connsiteX8" fmla="*/ 3364972 w 5466080"/>
              <a:gd name="connsiteY8" fmla="*/ 1936392 h 3291854"/>
              <a:gd name="connsiteX9" fmla="*/ 3661426 w 5466080"/>
              <a:gd name="connsiteY9" fmla="*/ 1198894 h 3291854"/>
              <a:gd name="connsiteX10" fmla="*/ 3867911 w 5466080"/>
              <a:gd name="connsiteY10" fmla="*/ 1583002 h 3291854"/>
              <a:gd name="connsiteX11" fmla="*/ 4003040 w 5466080"/>
              <a:gd name="connsiteY11" fmla="*/ 1666254 h 3291854"/>
              <a:gd name="connsiteX12" fmla="*/ 5466080 w 5466080"/>
              <a:gd name="connsiteY12" fmla="*/ 1666254 h 3291854"/>
              <a:gd name="connsiteX0" fmla="*/ 0 w 5466080"/>
              <a:gd name="connsiteY0" fmla="*/ 1706894 h 3291854"/>
              <a:gd name="connsiteX1" fmla="*/ 1625600 w 5466080"/>
              <a:gd name="connsiteY1" fmla="*/ 1706894 h 3291854"/>
              <a:gd name="connsiteX2" fmla="*/ 1686486 w 5466080"/>
              <a:gd name="connsiteY2" fmla="*/ 1660458 h 3291854"/>
              <a:gd name="connsiteX3" fmla="*/ 1786475 w 5466080"/>
              <a:gd name="connsiteY3" fmla="*/ 1425187 h 3291854"/>
              <a:gd name="connsiteX4" fmla="*/ 2133600 w 5466080"/>
              <a:gd name="connsiteY4" fmla="*/ 1595134 h 3291854"/>
              <a:gd name="connsiteX5" fmla="*/ 2397760 w 5466080"/>
              <a:gd name="connsiteY5" fmla="*/ 14 h 3291854"/>
              <a:gd name="connsiteX6" fmla="*/ 2804160 w 5466080"/>
              <a:gd name="connsiteY6" fmla="*/ 3291854 h 3291854"/>
              <a:gd name="connsiteX7" fmla="*/ 3048000 w 5466080"/>
              <a:gd name="connsiteY7" fmla="*/ 1666254 h 3291854"/>
              <a:gd name="connsiteX8" fmla="*/ 3364972 w 5466080"/>
              <a:gd name="connsiteY8" fmla="*/ 1936392 h 3291854"/>
              <a:gd name="connsiteX9" fmla="*/ 3661426 w 5466080"/>
              <a:gd name="connsiteY9" fmla="*/ 1198894 h 3291854"/>
              <a:gd name="connsiteX10" fmla="*/ 3867911 w 5466080"/>
              <a:gd name="connsiteY10" fmla="*/ 1583002 h 3291854"/>
              <a:gd name="connsiteX11" fmla="*/ 4003040 w 5466080"/>
              <a:gd name="connsiteY11" fmla="*/ 1666254 h 3291854"/>
              <a:gd name="connsiteX12" fmla="*/ 5466080 w 5466080"/>
              <a:gd name="connsiteY12" fmla="*/ 1666254 h 3291854"/>
              <a:gd name="connsiteX0" fmla="*/ 0 w 5466080"/>
              <a:gd name="connsiteY0" fmla="*/ 1706894 h 3291854"/>
              <a:gd name="connsiteX1" fmla="*/ 1625600 w 5466080"/>
              <a:gd name="connsiteY1" fmla="*/ 1706894 h 3291854"/>
              <a:gd name="connsiteX2" fmla="*/ 1686486 w 5466080"/>
              <a:gd name="connsiteY2" fmla="*/ 1660458 h 3291854"/>
              <a:gd name="connsiteX3" fmla="*/ 1786475 w 5466080"/>
              <a:gd name="connsiteY3" fmla="*/ 1425187 h 3291854"/>
              <a:gd name="connsiteX4" fmla="*/ 2133600 w 5466080"/>
              <a:gd name="connsiteY4" fmla="*/ 1595134 h 3291854"/>
              <a:gd name="connsiteX5" fmla="*/ 2397760 w 5466080"/>
              <a:gd name="connsiteY5" fmla="*/ 14 h 3291854"/>
              <a:gd name="connsiteX6" fmla="*/ 2804160 w 5466080"/>
              <a:gd name="connsiteY6" fmla="*/ 3291854 h 3291854"/>
              <a:gd name="connsiteX7" fmla="*/ 3048000 w 5466080"/>
              <a:gd name="connsiteY7" fmla="*/ 1666254 h 3291854"/>
              <a:gd name="connsiteX8" fmla="*/ 3364972 w 5466080"/>
              <a:gd name="connsiteY8" fmla="*/ 1936392 h 3291854"/>
              <a:gd name="connsiteX9" fmla="*/ 3661426 w 5466080"/>
              <a:gd name="connsiteY9" fmla="*/ 1198894 h 3291854"/>
              <a:gd name="connsiteX10" fmla="*/ 3867911 w 5466080"/>
              <a:gd name="connsiteY10" fmla="*/ 1583002 h 3291854"/>
              <a:gd name="connsiteX11" fmla="*/ 4003040 w 5466080"/>
              <a:gd name="connsiteY11" fmla="*/ 1666254 h 3291854"/>
              <a:gd name="connsiteX12" fmla="*/ 5466080 w 5466080"/>
              <a:gd name="connsiteY12" fmla="*/ 1666254 h 3291854"/>
              <a:gd name="connsiteX0" fmla="*/ 0 w 5466080"/>
              <a:gd name="connsiteY0" fmla="*/ 1706894 h 3291854"/>
              <a:gd name="connsiteX1" fmla="*/ 1625600 w 5466080"/>
              <a:gd name="connsiteY1" fmla="*/ 1706894 h 3291854"/>
              <a:gd name="connsiteX2" fmla="*/ 1686486 w 5466080"/>
              <a:gd name="connsiteY2" fmla="*/ 1660458 h 3291854"/>
              <a:gd name="connsiteX3" fmla="*/ 1786475 w 5466080"/>
              <a:gd name="connsiteY3" fmla="*/ 1425187 h 3291854"/>
              <a:gd name="connsiteX4" fmla="*/ 2133600 w 5466080"/>
              <a:gd name="connsiteY4" fmla="*/ 1595134 h 3291854"/>
              <a:gd name="connsiteX5" fmla="*/ 2397760 w 5466080"/>
              <a:gd name="connsiteY5" fmla="*/ 14 h 3291854"/>
              <a:gd name="connsiteX6" fmla="*/ 2804160 w 5466080"/>
              <a:gd name="connsiteY6" fmla="*/ 3291854 h 3291854"/>
              <a:gd name="connsiteX7" fmla="*/ 3048000 w 5466080"/>
              <a:gd name="connsiteY7" fmla="*/ 1666254 h 3291854"/>
              <a:gd name="connsiteX8" fmla="*/ 3364972 w 5466080"/>
              <a:gd name="connsiteY8" fmla="*/ 1936392 h 3291854"/>
              <a:gd name="connsiteX9" fmla="*/ 3661426 w 5466080"/>
              <a:gd name="connsiteY9" fmla="*/ 1198894 h 3291854"/>
              <a:gd name="connsiteX10" fmla="*/ 3867911 w 5466080"/>
              <a:gd name="connsiteY10" fmla="*/ 1583002 h 3291854"/>
              <a:gd name="connsiteX11" fmla="*/ 4003040 w 5466080"/>
              <a:gd name="connsiteY11" fmla="*/ 1666254 h 3291854"/>
              <a:gd name="connsiteX12" fmla="*/ 5466080 w 5466080"/>
              <a:gd name="connsiteY12" fmla="*/ 1666254 h 3291854"/>
              <a:gd name="connsiteX0" fmla="*/ 0 w 5466080"/>
              <a:gd name="connsiteY0" fmla="*/ 1706894 h 3291854"/>
              <a:gd name="connsiteX1" fmla="*/ 1625600 w 5466080"/>
              <a:gd name="connsiteY1" fmla="*/ 1706894 h 3291854"/>
              <a:gd name="connsiteX2" fmla="*/ 1686486 w 5466080"/>
              <a:gd name="connsiteY2" fmla="*/ 1660458 h 3291854"/>
              <a:gd name="connsiteX3" fmla="*/ 1786475 w 5466080"/>
              <a:gd name="connsiteY3" fmla="*/ 1425187 h 3291854"/>
              <a:gd name="connsiteX4" fmla="*/ 2133600 w 5466080"/>
              <a:gd name="connsiteY4" fmla="*/ 1595134 h 3291854"/>
              <a:gd name="connsiteX5" fmla="*/ 2397760 w 5466080"/>
              <a:gd name="connsiteY5" fmla="*/ 14 h 3291854"/>
              <a:gd name="connsiteX6" fmla="*/ 2804160 w 5466080"/>
              <a:gd name="connsiteY6" fmla="*/ 3291854 h 3291854"/>
              <a:gd name="connsiteX7" fmla="*/ 3048000 w 5466080"/>
              <a:gd name="connsiteY7" fmla="*/ 1666254 h 3291854"/>
              <a:gd name="connsiteX8" fmla="*/ 3364972 w 5466080"/>
              <a:gd name="connsiteY8" fmla="*/ 1936392 h 3291854"/>
              <a:gd name="connsiteX9" fmla="*/ 3661426 w 5466080"/>
              <a:gd name="connsiteY9" fmla="*/ 1198894 h 3291854"/>
              <a:gd name="connsiteX10" fmla="*/ 3867911 w 5466080"/>
              <a:gd name="connsiteY10" fmla="*/ 1583002 h 3291854"/>
              <a:gd name="connsiteX11" fmla="*/ 4003040 w 5466080"/>
              <a:gd name="connsiteY11" fmla="*/ 1666254 h 3291854"/>
              <a:gd name="connsiteX12" fmla="*/ 5466080 w 5466080"/>
              <a:gd name="connsiteY12" fmla="*/ 1666254 h 3291854"/>
              <a:gd name="connsiteX0" fmla="*/ 0 w 7752501"/>
              <a:gd name="connsiteY0" fmla="*/ 1704474 h 3291854"/>
              <a:gd name="connsiteX1" fmla="*/ 3912021 w 7752501"/>
              <a:gd name="connsiteY1" fmla="*/ 1706894 h 3291854"/>
              <a:gd name="connsiteX2" fmla="*/ 3972907 w 7752501"/>
              <a:gd name="connsiteY2" fmla="*/ 1660458 h 3291854"/>
              <a:gd name="connsiteX3" fmla="*/ 4072896 w 7752501"/>
              <a:gd name="connsiteY3" fmla="*/ 1425187 h 3291854"/>
              <a:gd name="connsiteX4" fmla="*/ 4420021 w 7752501"/>
              <a:gd name="connsiteY4" fmla="*/ 1595134 h 3291854"/>
              <a:gd name="connsiteX5" fmla="*/ 4684181 w 7752501"/>
              <a:gd name="connsiteY5" fmla="*/ 14 h 3291854"/>
              <a:gd name="connsiteX6" fmla="*/ 5090581 w 7752501"/>
              <a:gd name="connsiteY6" fmla="*/ 3291854 h 3291854"/>
              <a:gd name="connsiteX7" fmla="*/ 5334421 w 7752501"/>
              <a:gd name="connsiteY7" fmla="*/ 1666254 h 3291854"/>
              <a:gd name="connsiteX8" fmla="*/ 5651393 w 7752501"/>
              <a:gd name="connsiteY8" fmla="*/ 1936392 h 3291854"/>
              <a:gd name="connsiteX9" fmla="*/ 5947847 w 7752501"/>
              <a:gd name="connsiteY9" fmla="*/ 1198894 h 3291854"/>
              <a:gd name="connsiteX10" fmla="*/ 6154332 w 7752501"/>
              <a:gd name="connsiteY10" fmla="*/ 1583002 h 3291854"/>
              <a:gd name="connsiteX11" fmla="*/ 6289461 w 7752501"/>
              <a:gd name="connsiteY11" fmla="*/ 1666254 h 3291854"/>
              <a:gd name="connsiteX12" fmla="*/ 7752501 w 7752501"/>
              <a:gd name="connsiteY12" fmla="*/ 1666254 h 3291854"/>
              <a:gd name="connsiteX0" fmla="*/ 0 w 7752501"/>
              <a:gd name="connsiteY0" fmla="*/ 1704474 h 3291854"/>
              <a:gd name="connsiteX1" fmla="*/ 3912021 w 7752501"/>
              <a:gd name="connsiteY1" fmla="*/ 1706894 h 3291854"/>
              <a:gd name="connsiteX2" fmla="*/ 3972907 w 7752501"/>
              <a:gd name="connsiteY2" fmla="*/ 1660458 h 3291854"/>
              <a:gd name="connsiteX3" fmla="*/ 4072896 w 7752501"/>
              <a:gd name="connsiteY3" fmla="*/ 1425187 h 3291854"/>
              <a:gd name="connsiteX4" fmla="*/ 4420021 w 7752501"/>
              <a:gd name="connsiteY4" fmla="*/ 1595134 h 3291854"/>
              <a:gd name="connsiteX5" fmla="*/ 4684181 w 7752501"/>
              <a:gd name="connsiteY5" fmla="*/ 14 h 3291854"/>
              <a:gd name="connsiteX6" fmla="*/ 5090581 w 7752501"/>
              <a:gd name="connsiteY6" fmla="*/ 3291854 h 3291854"/>
              <a:gd name="connsiteX7" fmla="*/ 5334421 w 7752501"/>
              <a:gd name="connsiteY7" fmla="*/ 1666254 h 3291854"/>
              <a:gd name="connsiteX8" fmla="*/ 5651393 w 7752501"/>
              <a:gd name="connsiteY8" fmla="*/ 1936392 h 3291854"/>
              <a:gd name="connsiteX9" fmla="*/ 5947847 w 7752501"/>
              <a:gd name="connsiteY9" fmla="*/ 1198894 h 3291854"/>
              <a:gd name="connsiteX10" fmla="*/ 6154332 w 7752501"/>
              <a:gd name="connsiteY10" fmla="*/ 1583002 h 3291854"/>
              <a:gd name="connsiteX11" fmla="*/ 6289461 w 7752501"/>
              <a:gd name="connsiteY11" fmla="*/ 1666254 h 3291854"/>
              <a:gd name="connsiteX12" fmla="*/ 7752501 w 7752501"/>
              <a:gd name="connsiteY12" fmla="*/ 1666254 h 3291854"/>
              <a:gd name="connsiteX0" fmla="*/ 0 w 7752501"/>
              <a:gd name="connsiteY0" fmla="*/ 1704474 h 3291854"/>
              <a:gd name="connsiteX1" fmla="*/ 1550500 w 7752501"/>
              <a:gd name="connsiteY1" fmla="*/ 1706208 h 3291854"/>
              <a:gd name="connsiteX2" fmla="*/ 3912021 w 7752501"/>
              <a:gd name="connsiteY2" fmla="*/ 1706894 h 3291854"/>
              <a:gd name="connsiteX3" fmla="*/ 3972907 w 7752501"/>
              <a:gd name="connsiteY3" fmla="*/ 1660458 h 3291854"/>
              <a:gd name="connsiteX4" fmla="*/ 4072896 w 7752501"/>
              <a:gd name="connsiteY4" fmla="*/ 1425187 h 3291854"/>
              <a:gd name="connsiteX5" fmla="*/ 4420021 w 7752501"/>
              <a:gd name="connsiteY5" fmla="*/ 1595134 h 3291854"/>
              <a:gd name="connsiteX6" fmla="*/ 4684181 w 7752501"/>
              <a:gd name="connsiteY6" fmla="*/ 14 h 3291854"/>
              <a:gd name="connsiteX7" fmla="*/ 5090581 w 7752501"/>
              <a:gd name="connsiteY7" fmla="*/ 3291854 h 3291854"/>
              <a:gd name="connsiteX8" fmla="*/ 5334421 w 7752501"/>
              <a:gd name="connsiteY8" fmla="*/ 1666254 h 3291854"/>
              <a:gd name="connsiteX9" fmla="*/ 5651393 w 7752501"/>
              <a:gd name="connsiteY9" fmla="*/ 1936392 h 3291854"/>
              <a:gd name="connsiteX10" fmla="*/ 5947847 w 7752501"/>
              <a:gd name="connsiteY10" fmla="*/ 1198894 h 3291854"/>
              <a:gd name="connsiteX11" fmla="*/ 6154332 w 7752501"/>
              <a:gd name="connsiteY11" fmla="*/ 1583002 h 3291854"/>
              <a:gd name="connsiteX12" fmla="*/ 6289461 w 7752501"/>
              <a:gd name="connsiteY12" fmla="*/ 1666254 h 3291854"/>
              <a:gd name="connsiteX13" fmla="*/ 7752501 w 7752501"/>
              <a:gd name="connsiteY13" fmla="*/ 1666254 h 3291854"/>
              <a:gd name="connsiteX0" fmla="*/ 0 w 7752501"/>
              <a:gd name="connsiteY0" fmla="*/ 1704474 h 3291854"/>
              <a:gd name="connsiteX1" fmla="*/ 195979 w 7752501"/>
              <a:gd name="connsiteY1" fmla="*/ 1961810 h 3291854"/>
              <a:gd name="connsiteX2" fmla="*/ 1550500 w 7752501"/>
              <a:gd name="connsiteY2" fmla="*/ 1706208 h 3291854"/>
              <a:gd name="connsiteX3" fmla="*/ 3912021 w 7752501"/>
              <a:gd name="connsiteY3" fmla="*/ 1706894 h 3291854"/>
              <a:gd name="connsiteX4" fmla="*/ 3972907 w 7752501"/>
              <a:gd name="connsiteY4" fmla="*/ 1660458 h 3291854"/>
              <a:gd name="connsiteX5" fmla="*/ 4072896 w 7752501"/>
              <a:gd name="connsiteY5" fmla="*/ 1425187 h 3291854"/>
              <a:gd name="connsiteX6" fmla="*/ 4420021 w 7752501"/>
              <a:gd name="connsiteY6" fmla="*/ 1595134 h 3291854"/>
              <a:gd name="connsiteX7" fmla="*/ 4684181 w 7752501"/>
              <a:gd name="connsiteY7" fmla="*/ 14 h 3291854"/>
              <a:gd name="connsiteX8" fmla="*/ 5090581 w 7752501"/>
              <a:gd name="connsiteY8" fmla="*/ 3291854 h 3291854"/>
              <a:gd name="connsiteX9" fmla="*/ 5334421 w 7752501"/>
              <a:gd name="connsiteY9" fmla="*/ 1666254 h 3291854"/>
              <a:gd name="connsiteX10" fmla="*/ 5651393 w 7752501"/>
              <a:gd name="connsiteY10" fmla="*/ 1936392 h 3291854"/>
              <a:gd name="connsiteX11" fmla="*/ 5947847 w 7752501"/>
              <a:gd name="connsiteY11" fmla="*/ 1198894 h 3291854"/>
              <a:gd name="connsiteX12" fmla="*/ 6154332 w 7752501"/>
              <a:gd name="connsiteY12" fmla="*/ 1583002 h 3291854"/>
              <a:gd name="connsiteX13" fmla="*/ 6289461 w 7752501"/>
              <a:gd name="connsiteY13" fmla="*/ 1666254 h 3291854"/>
              <a:gd name="connsiteX14" fmla="*/ 7752501 w 7752501"/>
              <a:gd name="connsiteY14" fmla="*/ 1666254 h 3291854"/>
              <a:gd name="connsiteX0" fmla="*/ 0 w 7752501"/>
              <a:gd name="connsiteY0" fmla="*/ 1704474 h 3291854"/>
              <a:gd name="connsiteX1" fmla="*/ 217310 w 7752501"/>
              <a:gd name="connsiteY1" fmla="*/ 1899846 h 3291854"/>
              <a:gd name="connsiteX2" fmla="*/ 1550500 w 7752501"/>
              <a:gd name="connsiteY2" fmla="*/ 1706208 h 3291854"/>
              <a:gd name="connsiteX3" fmla="*/ 3912021 w 7752501"/>
              <a:gd name="connsiteY3" fmla="*/ 1706894 h 3291854"/>
              <a:gd name="connsiteX4" fmla="*/ 3972907 w 7752501"/>
              <a:gd name="connsiteY4" fmla="*/ 1660458 h 3291854"/>
              <a:gd name="connsiteX5" fmla="*/ 4072896 w 7752501"/>
              <a:gd name="connsiteY5" fmla="*/ 1425187 h 3291854"/>
              <a:gd name="connsiteX6" fmla="*/ 4420021 w 7752501"/>
              <a:gd name="connsiteY6" fmla="*/ 1595134 h 3291854"/>
              <a:gd name="connsiteX7" fmla="*/ 4684181 w 7752501"/>
              <a:gd name="connsiteY7" fmla="*/ 14 h 3291854"/>
              <a:gd name="connsiteX8" fmla="*/ 5090581 w 7752501"/>
              <a:gd name="connsiteY8" fmla="*/ 3291854 h 3291854"/>
              <a:gd name="connsiteX9" fmla="*/ 5334421 w 7752501"/>
              <a:gd name="connsiteY9" fmla="*/ 1666254 h 3291854"/>
              <a:gd name="connsiteX10" fmla="*/ 5651393 w 7752501"/>
              <a:gd name="connsiteY10" fmla="*/ 1936392 h 3291854"/>
              <a:gd name="connsiteX11" fmla="*/ 5947847 w 7752501"/>
              <a:gd name="connsiteY11" fmla="*/ 1198894 h 3291854"/>
              <a:gd name="connsiteX12" fmla="*/ 6154332 w 7752501"/>
              <a:gd name="connsiteY12" fmla="*/ 1583002 h 3291854"/>
              <a:gd name="connsiteX13" fmla="*/ 6289461 w 7752501"/>
              <a:gd name="connsiteY13" fmla="*/ 1666254 h 3291854"/>
              <a:gd name="connsiteX14" fmla="*/ 7752501 w 7752501"/>
              <a:gd name="connsiteY14" fmla="*/ 1666254 h 3291854"/>
              <a:gd name="connsiteX0" fmla="*/ 0 w 7752501"/>
              <a:gd name="connsiteY0" fmla="*/ 1704474 h 3291854"/>
              <a:gd name="connsiteX1" fmla="*/ 217310 w 7752501"/>
              <a:gd name="connsiteY1" fmla="*/ 1899846 h 3291854"/>
              <a:gd name="connsiteX2" fmla="*/ 419955 w 7752501"/>
              <a:gd name="connsiteY2" fmla="*/ 1721699 h 3291854"/>
              <a:gd name="connsiteX3" fmla="*/ 1550500 w 7752501"/>
              <a:gd name="connsiteY3" fmla="*/ 1706208 h 3291854"/>
              <a:gd name="connsiteX4" fmla="*/ 3912021 w 7752501"/>
              <a:gd name="connsiteY4" fmla="*/ 1706894 h 3291854"/>
              <a:gd name="connsiteX5" fmla="*/ 3972907 w 7752501"/>
              <a:gd name="connsiteY5" fmla="*/ 1660458 h 3291854"/>
              <a:gd name="connsiteX6" fmla="*/ 4072896 w 7752501"/>
              <a:gd name="connsiteY6" fmla="*/ 1425187 h 3291854"/>
              <a:gd name="connsiteX7" fmla="*/ 4420021 w 7752501"/>
              <a:gd name="connsiteY7" fmla="*/ 1595134 h 3291854"/>
              <a:gd name="connsiteX8" fmla="*/ 4684181 w 7752501"/>
              <a:gd name="connsiteY8" fmla="*/ 14 h 3291854"/>
              <a:gd name="connsiteX9" fmla="*/ 5090581 w 7752501"/>
              <a:gd name="connsiteY9" fmla="*/ 3291854 h 3291854"/>
              <a:gd name="connsiteX10" fmla="*/ 5334421 w 7752501"/>
              <a:gd name="connsiteY10" fmla="*/ 1666254 h 3291854"/>
              <a:gd name="connsiteX11" fmla="*/ 5651393 w 7752501"/>
              <a:gd name="connsiteY11" fmla="*/ 1936392 h 3291854"/>
              <a:gd name="connsiteX12" fmla="*/ 5947847 w 7752501"/>
              <a:gd name="connsiteY12" fmla="*/ 1198894 h 3291854"/>
              <a:gd name="connsiteX13" fmla="*/ 6154332 w 7752501"/>
              <a:gd name="connsiteY13" fmla="*/ 1583002 h 3291854"/>
              <a:gd name="connsiteX14" fmla="*/ 6289461 w 7752501"/>
              <a:gd name="connsiteY14" fmla="*/ 1666254 h 3291854"/>
              <a:gd name="connsiteX15" fmla="*/ 7752501 w 7752501"/>
              <a:gd name="connsiteY15" fmla="*/ 1666254 h 3291854"/>
              <a:gd name="connsiteX0" fmla="*/ 0 w 7752501"/>
              <a:gd name="connsiteY0" fmla="*/ 1704474 h 3291854"/>
              <a:gd name="connsiteX1" fmla="*/ 217310 w 7752501"/>
              <a:gd name="connsiteY1" fmla="*/ 1899846 h 3291854"/>
              <a:gd name="connsiteX2" fmla="*/ 419955 w 7752501"/>
              <a:gd name="connsiteY2" fmla="*/ 1721699 h 3291854"/>
              <a:gd name="connsiteX3" fmla="*/ 707924 w 7752501"/>
              <a:gd name="connsiteY3" fmla="*/ 2682142 h 3291854"/>
              <a:gd name="connsiteX4" fmla="*/ 1550500 w 7752501"/>
              <a:gd name="connsiteY4" fmla="*/ 1706208 h 3291854"/>
              <a:gd name="connsiteX5" fmla="*/ 3912021 w 7752501"/>
              <a:gd name="connsiteY5" fmla="*/ 1706894 h 3291854"/>
              <a:gd name="connsiteX6" fmla="*/ 3972907 w 7752501"/>
              <a:gd name="connsiteY6" fmla="*/ 1660458 h 3291854"/>
              <a:gd name="connsiteX7" fmla="*/ 4072896 w 7752501"/>
              <a:gd name="connsiteY7" fmla="*/ 1425187 h 3291854"/>
              <a:gd name="connsiteX8" fmla="*/ 4420021 w 7752501"/>
              <a:gd name="connsiteY8" fmla="*/ 1595134 h 3291854"/>
              <a:gd name="connsiteX9" fmla="*/ 4684181 w 7752501"/>
              <a:gd name="connsiteY9" fmla="*/ 14 h 3291854"/>
              <a:gd name="connsiteX10" fmla="*/ 5090581 w 7752501"/>
              <a:gd name="connsiteY10" fmla="*/ 3291854 h 3291854"/>
              <a:gd name="connsiteX11" fmla="*/ 5334421 w 7752501"/>
              <a:gd name="connsiteY11" fmla="*/ 1666254 h 3291854"/>
              <a:gd name="connsiteX12" fmla="*/ 5651393 w 7752501"/>
              <a:gd name="connsiteY12" fmla="*/ 1936392 h 3291854"/>
              <a:gd name="connsiteX13" fmla="*/ 5947847 w 7752501"/>
              <a:gd name="connsiteY13" fmla="*/ 1198894 h 3291854"/>
              <a:gd name="connsiteX14" fmla="*/ 6154332 w 7752501"/>
              <a:gd name="connsiteY14" fmla="*/ 1583002 h 3291854"/>
              <a:gd name="connsiteX15" fmla="*/ 6289461 w 7752501"/>
              <a:gd name="connsiteY15" fmla="*/ 1666254 h 3291854"/>
              <a:gd name="connsiteX16" fmla="*/ 7752501 w 7752501"/>
              <a:gd name="connsiteY16" fmla="*/ 1666254 h 3291854"/>
              <a:gd name="connsiteX0" fmla="*/ 0 w 7752501"/>
              <a:gd name="connsiteY0" fmla="*/ 1704474 h 3291854"/>
              <a:gd name="connsiteX1" fmla="*/ 217310 w 7752501"/>
              <a:gd name="connsiteY1" fmla="*/ 1899846 h 3291854"/>
              <a:gd name="connsiteX2" fmla="*/ 419955 w 7752501"/>
              <a:gd name="connsiteY2" fmla="*/ 1721699 h 3291854"/>
              <a:gd name="connsiteX3" fmla="*/ 707924 w 7752501"/>
              <a:gd name="connsiteY3" fmla="*/ 2682142 h 3291854"/>
              <a:gd name="connsiteX4" fmla="*/ 1027890 w 7752501"/>
              <a:gd name="connsiteY4" fmla="*/ 854203 h 3291854"/>
              <a:gd name="connsiteX5" fmla="*/ 1550500 w 7752501"/>
              <a:gd name="connsiteY5" fmla="*/ 1706208 h 3291854"/>
              <a:gd name="connsiteX6" fmla="*/ 3912021 w 7752501"/>
              <a:gd name="connsiteY6" fmla="*/ 1706894 h 3291854"/>
              <a:gd name="connsiteX7" fmla="*/ 3972907 w 7752501"/>
              <a:gd name="connsiteY7" fmla="*/ 1660458 h 3291854"/>
              <a:gd name="connsiteX8" fmla="*/ 4072896 w 7752501"/>
              <a:gd name="connsiteY8" fmla="*/ 1425187 h 3291854"/>
              <a:gd name="connsiteX9" fmla="*/ 4420021 w 7752501"/>
              <a:gd name="connsiteY9" fmla="*/ 1595134 h 3291854"/>
              <a:gd name="connsiteX10" fmla="*/ 4684181 w 7752501"/>
              <a:gd name="connsiteY10" fmla="*/ 14 h 3291854"/>
              <a:gd name="connsiteX11" fmla="*/ 5090581 w 7752501"/>
              <a:gd name="connsiteY11" fmla="*/ 3291854 h 3291854"/>
              <a:gd name="connsiteX12" fmla="*/ 5334421 w 7752501"/>
              <a:gd name="connsiteY12" fmla="*/ 1666254 h 3291854"/>
              <a:gd name="connsiteX13" fmla="*/ 5651393 w 7752501"/>
              <a:gd name="connsiteY13" fmla="*/ 1936392 h 3291854"/>
              <a:gd name="connsiteX14" fmla="*/ 5947847 w 7752501"/>
              <a:gd name="connsiteY14" fmla="*/ 1198894 h 3291854"/>
              <a:gd name="connsiteX15" fmla="*/ 6154332 w 7752501"/>
              <a:gd name="connsiteY15" fmla="*/ 1583002 h 3291854"/>
              <a:gd name="connsiteX16" fmla="*/ 6289461 w 7752501"/>
              <a:gd name="connsiteY16" fmla="*/ 1666254 h 3291854"/>
              <a:gd name="connsiteX17" fmla="*/ 7752501 w 7752501"/>
              <a:gd name="connsiteY17" fmla="*/ 1666254 h 3291854"/>
              <a:gd name="connsiteX0" fmla="*/ 0 w 7752501"/>
              <a:gd name="connsiteY0" fmla="*/ 1704474 h 3291854"/>
              <a:gd name="connsiteX1" fmla="*/ 217310 w 7752501"/>
              <a:gd name="connsiteY1" fmla="*/ 1899846 h 3291854"/>
              <a:gd name="connsiteX2" fmla="*/ 419955 w 7752501"/>
              <a:gd name="connsiteY2" fmla="*/ 1721699 h 3291854"/>
              <a:gd name="connsiteX3" fmla="*/ 707924 w 7752501"/>
              <a:gd name="connsiteY3" fmla="*/ 2682142 h 3291854"/>
              <a:gd name="connsiteX4" fmla="*/ 1027890 w 7752501"/>
              <a:gd name="connsiteY4" fmla="*/ 854203 h 3291854"/>
              <a:gd name="connsiteX5" fmla="*/ 1315859 w 7752501"/>
              <a:gd name="connsiteY5" fmla="*/ 1977301 h 3291854"/>
              <a:gd name="connsiteX6" fmla="*/ 1550500 w 7752501"/>
              <a:gd name="connsiteY6" fmla="*/ 1706208 h 3291854"/>
              <a:gd name="connsiteX7" fmla="*/ 3912021 w 7752501"/>
              <a:gd name="connsiteY7" fmla="*/ 1706894 h 3291854"/>
              <a:gd name="connsiteX8" fmla="*/ 3972907 w 7752501"/>
              <a:gd name="connsiteY8" fmla="*/ 1660458 h 3291854"/>
              <a:gd name="connsiteX9" fmla="*/ 4072896 w 7752501"/>
              <a:gd name="connsiteY9" fmla="*/ 1425187 h 3291854"/>
              <a:gd name="connsiteX10" fmla="*/ 4420021 w 7752501"/>
              <a:gd name="connsiteY10" fmla="*/ 1595134 h 3291854"/>
              <a:gd name="connsiteX11" fmla="*/ 4684181 w 7752501"/>
              <a:gd name="connsiteY11" fmla="*/ 14 h 3291854"/>
              <a:gd name="connsiteX12" fmla="*/ 5090581 w 7752501"/>
              <a:gd name="connsiteY12" fmla="*/ 3291854 h 3291854"/>
              <a:gd name="connsiteX13" fmla="*/ 5334421 w 7752501"/>
              <a:gd name="connsiteY13" fmla="*/ 1666254 h 3291854"/>
              <a:gd name="connsiteX14" fmla="*/ 5651393 w 7752501"/>
              <a:gd name="connsiteY14" fmla="*/ 1936392 h 3291854"/>
              <a:gd name="connsiteX15" fmla="*/ 5947847 w 7752501"/>
              <a:gd name="connsiteY15" fmla="*/ 1198894 h 3291854"/>
              <a:gd name="connsiteX16" fmla="*/ 6154332 w 7752501"/>
              <a:gd name="connsiteY16" fmla="*/ 1583002 h 3291854"/>
              <a:gd name="connsiteX17" fmla="*/ 6289461 w 7752501"/>
              <a:gd name="connsiteY17" fmla="*/ 1666254 h 3291854"/>
              <a:gd name="connsiteX18" fmla="*/ 7752501 w 7752501"/>
              <a:gd name="connsiteY18" fmla="*/ 1666254 h 3291854"/>
              <a:gd name="connsiteX0" fmla="*/ 0 w 7752501"/>
              <a:gd name="connsiteY0" fmla="*/ 1704474 h 3291854"/>
              <a:gd name="connsiteX1" fmla="*/ 206644 w 7752501"/>
              <a:gd name="connsiteY1" fmla="*/ 1520316 h 3291854"/>
              <a:gd name="connsiteX2" fmla="*/ 419955 w 7752501"/>
              <a:gd name="connsiteY2" fmla="*/ 1721699 h 3291854"/>
              <a:gd name="connsiteX3" fmla="*/ 707924 w 7752501"/>
              <a:gd name="connsiteY3" fmla="*/ 2682142 h 3291854"/>
              <a:gd name="connsiteX4" fmla="*/ 1027890 w 7752501"/>
              <a:gd name="connsiteY4" fmla="*/ 854203 h 3291854"/>
              <a:gd name="connsiteX5" fmla="*/ 1315859 w 7752501"/>
              <a:gd name="connsiteY5" fmla="*/ 1977301 h 3291854"/>
              <a:gd name="connsiteX6" fmla="*/ 1550500 w 7752501"/>
              <a:gd name="connsiteY6" fmla="*/ 1706208 h 3291854"/>
              <a:gd name="connsiteX7" fmla="*/ 3912021 w 7752501"/>
              <a:gd name="connsiteY7" fmla="*/ 1706894 h 3291854"/>
              <a:gd name="connsiteX8" fmla="*/ 3972907 w 7752501"/>
              <a:gd name="connsiteY8" fmla="*/ 1660458 h 3291854"/>
              <a:gd name="connsiteX9" fmla="*/ 4072896 w 7752501"/>
              <a:gd name="connsiteY9" fmla="*/ 1425187 h 3291854"/>
              <a:gd name="connsiteX10" fmla="*/ 4420021 w 7752501"/>
              <a:gd name="connsiteY10" fmla="*/ 1595134 h 3291854"/>
              <a:gd name="connsiteX11" fmla="*/ 4684181 w 7752501"/>
              <a:gd name="connsiteY11" fmla="*/ 14 h 3291854"/>
              <a:gd name="connsiteX12" fmla="*/ 5090581 w 7752501"/>
              <a:gd name="connsiteY12" fmla="*/ 3291854 h 3291854"/>
              <a:gd name="connsiteX13" fmla="*/ 5334421 w 7752501"/>
              <a:gd name="connsiteY13" fmla="*/ 1666254 h 3291854"/>
              <a:gd name="connsiteX14" fmla="*/ 5651393 w 7752501"/>
              <a:gd name="connsiteY14" fmla="*/ 1936392 h 3291854"/>
              <a:gd name="connsiteX15" fmla="*/ 5947847 w 7752501"/>
              <a:gd name="connsiteY15" fmla="*/ 1198894 h 3291854"/>
              <a:gd name="connsiteX16" fmla="*/ 6154332 w 7752501"/>
              <a:gd name="connsiteY16" fmla="*/ 1583002 h 3291854"/>
              <a:gd name="connsiteX17" fmla="*/ 6289461 w 7752501"/>
              <a:gd name="connsiteY17" fmla="*/ 1666254 h 3291854"/>
              <a:gd name="connsiteX18" fmla="*/ 7752501 w 7752501"/>
              <a:gd name="connsiteY18" fmla="*/ 1666254 h 3291854"/>
              <a:gd name="connsiteX0" fmla="*/ 0 w 7752501"/>
              <a:gd name="connsiteY0" fmla="*/ 1704474 h 3291854"/>
              <a:gd name="connsiteX1" fmla="*/ 206644 w 7752501"/>
              <a:gd name="connsiteY1" fmla="*/ 1520316 h 3291854"/>
              <a:gd name="connsiteX2" fmla="*/ 494614 w 7752501"/>
              <a:gd name="connsiteY2" fmla="*/ 1721699 h 3291854"/>
              <a:gd name="connsiteX3" fmla="*/ 707924 w 7752501"/>
              <a:gd name="connsiteY3" fmla="*/ 2682142 h 3291854"/>
              <a:gd name="connsiteX4" fmla="*/ 1027890 w 7752501"/>
              <a:gd name="connsiteY4" fmla="*/ 854203 h 3291854"/>
              <a:gd name="connsiteX5" fmla="*/ 1315859 w 7752501"/>
              <a:gd name="connsiteY5" fmla="*/ 1977301 h 3291854"/>
              <a:gd name="connsiteX6" fmla="*/ 1550500 w 7752501"/>
              <a:gd name="connsiteY6" fmla="*/ 1706208 h 3291854"/>
              <a:gd name="connsiteX7" fmla="*/ 3912021 w 7752501"/>
              <a:gd name="connsiteY7" fmla="*/ 1706894 h 3291854"/>
              <a:gd name="connsiteX8" fmla="*/ 3972907 w 7752501"/>
              <a:gd name="connsiteY8" fmla="*/ 1660458 h 3291854"/>
              <a:gd name="connsiteX9" fmla="*/ 4072896 w 7752501"/>
              <a:gd name="connsiteY9" fmla="*/ 1425187 h 3291854"/>
              <a:gd name="connsiteX10" fmla="*/ 4420021 w 7752501"/>
              <a:gd name="connsiteY10" fmla="*/ 1595134 h 3291854"/>
              <a:gd name="connsiteX11" fmla="*/ 4684181 w 7752501"/>
              <a:gd name="connsiteY11" fmla="*/ 14 h 3291854"/>
              <a:gd name="connsiteX12" fmla="*/ 5090581 w 7752501"/>
              <a:gd name="connsiteY12" fmla="*/ 3291854 h 3291854"/>
              <a:gd name="connsiteX13" fmla="*/ 5334421 w 7752501"/>
              <a:gd name="connsiteY13" fmla="*/ 1666254 h 3291854"/>
              <a:gd name="connsiteX14" fmla="*/ 5651393 w 7752501"/>
              <a:gd name="connsiteY14" fmla="*/ 1936392 h 3291854"/>
              <a:gd name="connsiteX15" fmla="*/ 5947847 w 7752501"/>
              <a:gd name="connsiteY15" fmla="*/ 1198894 h 3291854"/>
              <a:gd name="connsiteX16" fmla="*/ 6154332 w 7752501"/>
              <a:gd name="connsiteY16" fmla="*/ 1583002 h 3291854"/>
              <a:gd name="connsiteX17" fmla="*/ 6289461 w 7752501"/>
              <a:gd name="connsiteY17" fmla="*/ 1666254 h 3291854"/>
              <a:gd name="connsiteX18" fmla="*/ 7752501 w 7752501"/>
              <a:gd name="connsiteY18" fmla="*/ 1666254 h 3291854"/>
              <a:gd name="connsiteX0" fmla="*/ 0 w 7752501"/>
              <a:gd name="connsiteY0" fmla="*/ 1704474 h 3291854"/>
              <a:gd name="connsiteX1" fmla="*/ 206644 w 7752501"/>
              <a:gd name="connsiteY1" fmla="*/ 1520316 h 3291854"/>
              <a:gd name="connsiteX2" fmla="*/ 494614 w 7752501"/>
              <a:gd name="connsiteY2" fmla="*/ 1721699 h 3291854"/>
              <a:gd name="connsiteX3" fmla="*/ 782583 w 7752501"/>
              <a:gd name="connsiteY3" fmla="*/ 2682142 h 3291854"/>
              <a:gd name="connsiteX4" fmla="*/ 1027890 w 7752501"/>
              <a:gd name="connsiteY4" fmla="*/ 854203 h 3291854"/>
              <a:gd name="connsiteX5" fmla="*/ 1315859 w 7752501"/>
              <a:gd name="connsiteY5" fmla="*/ 1977301 h 3291854"/>
              <a:gd name="connsiteX6" fmla="*/ 1550500 w 7752501"/>
              <a:gd name="connsiteY6" fmla="*/ 1706208 h 3291854"/>
              <a:gd name="connsiteX7" fmla="*/ 3912021 w 7752501"/>
              <a:gd name="connsiteY7" fmla="*/ 1706894 h 3291854"/>
              <a:gd name="connsiteX8" fmla="*/ 3972907 w 7752501"/>
              <a:gd name="connsiteY8" fmla="*/ 1660458 h 3291854"/>
              <a:gd name="connsiteX9" fmla="*/ 4072896 w 7752501"/>
              <a:gd name="connsiteY9" fmla="*/ 1425187 h 3291854"/>
              <a:gd name="connsiteX10" fmla="*/ 4420021 w 7752501"/>
              <a:gd name="connsiteY10" fmla="*/ 1595134 h 3291854"/>
              <a:gd name="connsiteX11" fmla="*/ 4684181 w 7752501"/>
              <a:gd name="connsiteY11" fmla="*/ 14 h 3291854"/>
              <a:gd name="connsiteX12" fmla="*/ 5090581 w 7752501"/>
              <a:gd name="connsiteY12" fmla="*/ 3291854 h 3291854"/>
              <a:gd name="connsiteX13" fmla="*/ 5334421 w 7752501"/>
              <a:gd name="connsiteY13" fmla="*/ 1666254 h 3291854"/>
              <a:gd name="connsiteX14" fmla="*/ 5651393 w 7752501"/>
              <a:gd name="connsiteY14" fmla="*/ 1936392 h 3291854"/>
              <a:gd name="connsiteX15" fmla="*/ 5947847 w 7752501"/>
              <a:gd name="connsiteY15" fmla="*/ 1198894 h 3291854"/>
              <a:gd name="connsiteX16" fmla="*/ 6154332 w 7752501"/>
              <a:gd name="connsiteY16" fmla="*/ 1583002 h 3291854"/>
              <a:gd name="connsiteX17" fmla="*/ 6289461 w 7752501"/>
              <a:gd name="connsiteY17" fmla="*/ 1666254 h 3291854"/>
              <a:gd name="connsiteX18" fmla="*/ 7752501 w 7752501"/>
              <a:gd name="connsiteY18" fmla="*/ 1666254 h 3291854"/>
              <a:gd name="connsiteX0" fmla="*/ 0 w 7752501"/>
              <a:gd name="connsiteY0" fmla="*/ 1704474 h 3291854"/>
              <a:gd name="connsiteX1" fmla="*/ 206644 w 7752501"/>
              <a:gd name="connsiteY1" fmla="*/ 1520316 h 3291854"/>
              <a:gd name="connsiteX2" fmla="*/ 494614 w 7752501"/>
              <a:gd name="connsiteY2" fmla="*/ 1721699 h 3291854"/>
              <a:gd name="connsiteX3" fmla="*/ 782583 w 7752501"/>
              <a:gd name="connsiteY3" fmla="*/ 2682142 h 3291854"/>
              <a:gd name="connsiteX4" fmla="*/ 1059886 w 7752501"/>
              <a:gd name="connsiteY4" fmla="*/ 838711 h 3291854"/>
              <a:gd name="connsiteX5" fmla="*/ 1315859 w 7752501"/>
              <a:gd name="connsiteY5" fmla="*/ 1977301 h 3291854"/>
              <a:gd name="connsiteX6" fmla="*/ 1550500 w 7752501"/>
              <a:gd name="connsiteY6" fmla="*/ 1706208 h 3291854"/>
              <a:gd name="connsiteX7" fmla="*/ 3912021 w 7752501"/>
              <a:gd name="connsiteY7" fmla="*/ 1706894 h 3291854"/>
              <a:gd name="connsiteX8" fmla="*/ 3972907 w 7752501"/>
              <a:gd name="connsiteY8" fmla="*/ 1660458 h 3291854"/>
              <a:gd name="connsiteX9" fmla="*/ 4072896 w 7752501"/>
              <a:gd name="connsiteY9" fmla="*/ 1425187 h 3291854"/>
              <a:gd name="connsiteX10" fmla="*/ 4420021 w 7752501"/>
              <a:gd name="connsiteY10" fmla="*/ 1595134 h 3291854"/>
              <a:gd name="connsiteX11" fmla="*/ 4684181 w 7752501"/>
              <a:gd name="connsiteY11" fmla="*/ 14 h 3291854"/>
              <a:gd name="connsiteX12" fmla="*/ 5090581 w 7752501"/>
              <a:gd name="connsiteY12" fmla="*/ 3291854 h 3291854"/>
              <a:gd name="connsiteX13" fmla="*/ 5334421 w 7752501"/>
              <a:gd name="connsiteY13" fmla="*/ 1666254 h 3291854"/>
              <a:gd name="connsiteX14" fmla="*/ 5651393 w 7752501"/>
              <a:gd name="connsiteY14" fmla="*/ 1936392 h 3291854"/>
              <a:gd name="connsiteX15" fmla="*/ 5947847 w 7752501"/>
              <a:gd name="connsiteY15" fmla="*/ 1198894 h 3291854"/>
              <a:gd name="connsiteX16" fmla="*/ 6154332 w 7752501"/>
              <a:gd name="connsiteY16" fmla="*/ 1583002 h 3291854"/>
              <a:gd name="connsiteX17" fmla="*/ 6289461 w 7752501"/>
              <a:gd name="connsiteY17" fmla="*/ 1666254 h 3291854"/>
              <a:gd name="connsiteX18" fmla="*/ 7752501 w 7752501"/>
              <a:gd name="connsiteY18" fmla="*/ 1666254 h 3291854"/>
              <a:gd name="connsiteX0" fmla="*/ 0 w 7752501"/>
              <a:gd name="connsiteY0" fmla="*/ 1704474 h 3291854"/>
              <a:gd name="connsiteX1" fmla="*/ 270638 w 7752501"/>
              <a:gd name="connsiteY1" fmla="*/ 1853373 h 3291854"/>
              <a:gd name="connsiteX2" fmla="*/ 494614 w 7752501"/>
              <a:gd name="connsiteY2" fmla="*/ 1721699 h 3291854"/>
              <a:gd name="connsiteX3" fmla="*/ 782583 w 7752501"/>
              <a:gd name="connsiteY3" fmla="*/ 2682142 h 3291854"/>
              <a:gd name="connsiteX4" fmla="*/ 1059886 w 7752501"/>
              <a:gd name="connsiteY4" fmla="*/ 838711 h 3291854"/>
              <a:gd name="connsiteX5" fmla="*/ 1315859 w 7752501"/>
              <a:gd name="connsiteY5" fmla="*/ 1977301 h 3291854"/>
              <a:gd name="connsiteX6" fmla="*/ 1550500 w 7752501"/>
              <a:gd name="connsiteY6" fmla="*/ 1706208 h 3291854"/>
              <a:gd name="connsiteX7" fmla="*/ 3912021 w 7752501"/>
              <a:gd name="connsiteY7" fmla="*/ 1706894 h 3291854"/>
              <a:gd name="connsiteX8" fmla="*/ 3972907 w 7752501"/>
              <a:gd name="connsiteY8" fmla="*/ 1660458 h 3291854"/>
              <a:gd name="connsiteX9" fmla="*/ 4072896 w 7752501"/>
              <a:gd name="connsiteY9" fmla="*/ 1425187 h 3291854"/>
              <a:gd name="connsiteX10" fmla="*/ 4420021 w 7752501"/>
              <a:gd name="connsiteY10" fmla="*/ 1595134 h 3291854"/>
              <a:gd name="connsiteX11" fmla="*/ 4684181 w 7752501"/>
              <a:gd name="connsiteY11" fmla="*/ 14 h 3291854"/>
              <a:gd name="connsiteX12" fmla="*/ 5090581 w 7752501"/>
              <a:gd name="connsiteY12" fmla="*/ 3291854 h 3291854"/>
              <a:gd name="connsiteX13" fmla="*/ 5334421 w 7752501"/>
              <a:gd name="connsiteY13" fmla="*/ 1666254 h 3291854"/>
              <a:gd name="connsiteX14" fmla="*/ 5651393 w 7752501"/>
              <a:gd name="connsiteY14" fmla="*/ 1936392 h 3291854"/>
              <a:gd name="connsiteX15" fmla="*/ 5947847 w 7752501"/>
              <a:gd name="connsiteY15" fmla="*/ 1198894 h 3291854"/>
              <a:gd name="connsiteX16" fmla="*/ 6154332 w 7752501"/>
              <a:gd name="connsiteY16" fmla="*/ 1583002 h 3291854"/>
              <a:gd name="connsiteX17" fmla="*/ 6289461 w 7752501"/>
              <a:gd name="connsiteY17" fmla="*/ 1666254 h 3291854"/>
              <a:gd name="connsiteX18" fmla="*/ 7752501 w 7752501"/>
              <a:gd name="connsiteY18" fmla="*/ 1666254 h 3291854"/>
              <a:gd name="connsiteX0" fmla="*/ 0 w 7752501"/>
              <a:gd name="connsiteY0" fmla="*/ 1704474 h 3291854"/>
              <a:gd name="connsiteX1" fmla="*/ 281303 w 7752501"/>
              <a:gd name="connsiteY1" fmla="*/ 1551298 h 3291854"/>
              <a:gd name="connsiteX2" fmla="*/ 494614 w 7752501"/>
              <a:gd name="connsiteY2" fmla="*/ 1721699 h 3291854"/>
              <a:gd name="connsiteX3" fmla="*/ 782583 w 7752501"/>
              <a:gd name="connsiteY3" fmla="*/ 2682142 h 3291854"/>
              <a:gd name="connsiteX4" fmla="*/ 1059886 w 7752501"/>
              <a:gd name="connsiteY4" fmla="*/ 838711 h 3291854"/>
              <a:gd name="connsiteX5" fmla="*/ 1315859 w 7752501"/>
              <a:gd name="connsiteY5" fmla="*/ 1977301 h 3291854"/>
              <a:gd name="connsiteX6" fmla="*/ 1550500 w 7752501"/>
              <a:gd name="connsiteY6" fmla="*/ 1706208 h 3291854"/>
              <a:gd name="connsiteX7" fmla="*/ 3912021 w 7752501"/>
              <a:gd name="connsiteY7" fmla="*/ 1706894 h 3291854"/>
              <a:gd name="connsiteX8" fmla="*/ 3972907 w 7752501"/>
              <a:gd name="connsiteY8" fmla="*/ 1660458 h 3291854"/>
              <a:gd name="connsiteX9" fmla="*/ 4072896 w 7752501"/>
              <a:gd name="connsiteY9" fmla="*/ 1425187 h 3291854"/>
              <a:gd name="connsiteX10" fmla="*/ 4420021 w 7752501"/>
              <a:gd name="connsiteY10" fmla="*/ 1595134 h 3291854"/>
              <a:gd name="connsiteX11" fmla="*/ 4684181 w 7752501"/>
              <a:gd name="connsiteY11" fmla="*/ 14 h 3291854"/>
              <a:gd name="connsiteX12" fmla="*/ 5090581 w 7752501"/>
              <a:gd name="connsiteY12" fmla="*/ 3291854 h 3291854"/>
              <a:gd name="connsiteX13" fmla="*/ 5334421 w 7752501"/>
              <a:gd name="connsiteY13" fmla="*/ 1666254 h 3291854"/>
              <a:gd name="connsiteX14" fmla="*/ 5651393 w 7752501"/>
              <a:gd name="connsiteY14" fmla="*/ 1936392 h 3291854"/>
              <a:gd name="connsiteX15" fmla="*/ 5947847 w 7752501"/>
              <a:gd name="connsiteY15" fmla="*/ 1198894 h 3291854"/>
              <a:gd name="connsiteX16" fmla="*/ 6154332 w 7752501"/>
              <a:gd name="connsiteY16" fmla="*/ 1583002 h 3291854"/>
              <a:gd name="connsiteX17" fmla="*/ 6289461 w 7752501"/>
              <a:gd name="connsiteY17" fmla="*/ 1666254 h 3291854"/>
              <a:gd name="connsiteX18" fmla="*/ 7752501 w 7752501"/>
              <a:gd name="connsiteY18" fmla="*/ 1666254 h 3291854"/>
              <a:gd name="connsiteX0" fmla="*/ 0 w 7752501"/>
              <a:gd name="connsiteY0" fmla="*/ 1704474 h 3291854"/>
              <a:gd name="connsiteX1" fmla="*/ 281303 w 7752501"/>
              <a:gd name="connsiteY1" fmla="*/ 1551298 h 3291854"/>
              <a:gd name="connsiteX2" fmla="*/ 494614 w 7752501"/>
              <a:gd name="connsiteY2" fmla="*/ 1721699 h 3291854"/>
              <a:gd name="connsiteX3" fmla="*/ 782583 w 7752501"/>
              <a:gd name="connsiteY3" fmla="*/ 2682142 h 3291854"/>
              <a:gd name="connsiteX4" fmla="*/ 1059886 w 7752501"/>
              <a:gd name="connsiteY4" fmla="*/ 838711 h 3291854"/>
              <a:gd name="connsiteX5" fmla="*/ 1315859 w 7752501"/>
              <a:gd name="connsiteY5" fmla="*/ 1977301 h 3291854"/>
              <a:gd name="connsiteX6" fmla="*/ 1550500 w 7752501"/>
              <a:gd name="connsiteY6" fmla="*/ 1706208 h 3291854"/>
              <a:gd name="connsiteX7" fmla="*/ 3912021 w 7752501"/>
              <a:gd name="connsiteY7" fmla="*/ 1706894 h 3291854"/>
              <a:gd name="connsiteX8" fmla="*/ 3972907 w 7752501"/>
              <a:gd name="connsiteY8" fmla="*/ 1660458 h 3291854"/>
              <a:gd name="connsiteX9" fmla="*/ 4072896 w 7752501"/>
              <a:gd name="connsiteY9" fmla="*/ 1425187 h 3291854"/>
              <a:gd name="connsiteX10" fmla="*/ 4420021 w 7752501"/>
              <a:gd name="connsiteY10" fmla="*/ 1595134 h 3291854"/>
              <a:gd name="connsiteX11" fmla="*/ 4684181 w 7752501"/>
              <a:gd name="connsiteY11" fmla="*/ 14 h 3291854"/>
              <a:gd name="connsiteX12" fmla="*/ 5090581 w 7752501"/>
              <a:gd name="connsiteY12" fmla="*/ 3291854 h 3291854"/>
              <a:gd name="connsiteX13" fmla="*/ 5334421 w 7752501"/>
              <a:gd name="connsiteY13" fmla="*/ 1666254 h 3291854"/>
              <a:gd name="connsiteX14" fmla="*/ 5651393 w 7752501"/>
              <a:gd name="connsiteY14" fmla="*/ 1936392 h 3291854"/>
              <a:gd name="connsiteX15" fmla="*/ 5947847 w 7752501"/>
              <a:gd name="connsiteY15" fmla="*/ 1198894 h 3291854"/>
              <a:gd name="connsiteX16" fmla="*/ 6154332 w 7752501"/>
              <a:gd name="connsiteY16" fmla="*/ 1583002 h 3291854"/>
              <a:gd name="connsiteX17" fmla="*/ 6289461 w 7752501"/>
              <a:gd name="connsiteY17" fmla="*/ 1666254 h 3291854"/>
              <a:gd name="connsiteX18" fmla="*/ 7752501 w 7752501"/>
              <a:gd name="connsiteY18" fmla="*/ 1666254 h 3291854"/>
              <a:gd name="connsiteX0" fmla="*/ 0 w 7752501"/>
              <a:gd name="connsiteY0" fmla="*/ 1704474 h 3291854"/>
              <a:gd name="connsiteX1" fmla="*/ 227976 w 7752501"/>
              <a:gd name="connsiteY1" fmla="*/ 1520316 h 3291854"/>
              <a:gd name="connsiteX2" fmla="*/ 494614 w 7752501"/>
              <a:gd name="connsiteY2" fmla="*/ 1721699 h 3291854"/>
              <a:gd name="connsiteX3" fmla="*/ 782583 w 7752501"/>
              <a:gd name="connsiteY3" fmla="*/ 2682142 h 3291854"/>
              <a:gd name="connsiteX4" fmla="*/ 1059886 w 7752501"/>
              <a:gd name="connsiteY4" fmla="*/ 838711 h 3291854"/>
              <a:gd name="connsiteX5" fmla="*/ 1315859 w 7752501"/>
              <a:gd name="connsiteY5" fmla="*/ 1977301 h 3291854"/>
              <a:gd name="connsiteX6" fmla="*/ 1550500 w 7752501"/>
              <a:gd name="connsiteY6" fmla="*/ 1706208 h 3291854"/>
              <a:gd name="connsiteX7" fmla="*/ 3912021 w 7752501"/>
              <a:gd name="connsiteY7" fmla="*/ 1706894 h 3291854"/>
              <a:gd name="connsiteX8" fmla="*/ 3972907 w 7752501"/>
              <a:gd name="connsiteY8" fmla="*/ 1660458 h 3291854"/>
              <a:gd name="connsiteX9" fmla="*/ 4072896 w 7752501"/>
              <a:gd name="connsiteY9" fmla="*/ 1425187 h 3291854"/>
              <a:gd name="connsiteX10" fmla="*/ 4420021 w 7752501"/>
              <a:gd name="connsiteY10" fmla="*/ 1595134 h 3291854"/>
              <a:gd name="connsiteX11" fmla="*/ 4684181 w 7752501"/>
              <a:gd name="connsiteY11" fmla="*/ 14 h 3291854"/>
              <a:gd name="connsiteX12" fmla="*/ 5090581 w 7752501"/>
              <a:gd name="connsiteY12" fmla="*/ 3291854 h 3291854"/>
              <a:gd name="connsiteX13" fmla="*/ 5334421 w 7752501"/>
              <a:gd name="connsiteY13" fmla="*/ 1666254 h 3291854"/>
              <a:gd name="connsiteX14" fmla="*/ 5651393 w 7752501"/>
              <a:gd name="connsiteY14" fmla="*/ 1936392 h 3291854"/>
              <a:gd name="connsiteX15" fmla="*/ 5947847 w 7752501"/>
              <a:gd name="connsiteY15" fmla="*/ 1198894 h 3291854"/>
              <a:gd name="connsiteX16" fmla="*/ 6154332 w 7752501"/>
              <a:gd name="connsiteY16" fmla="*/ 1583002 h 3291854"/>
              <a:gd name="connsiteX17" fmla="*/ 6289461 w 7752501"/>
              <a:gd name="connsiteY17" fmla="*/ 1666254 h 3291854"/>
              <a:gd name="connsiteX18" fmla="*/ 7752501 w 7752501"/>
              <a:gd name="connsiteY18" fmla="*/ 1666254 h 3291854"/>
              <a:gd name="connsiteX0" fmla="*/ 0 w 7752501"/>
              <a:gd name="connsiteY0" fmla="*/ 1704474 h 3291854"/>
              <a:gd name="connsiteX1" fmla="*/ 227976 w 7752501"/>
              <a:gd name="connsiteY1" fmla="*/ 1520316 h 3291854"/>
              <a:gd name="connsiteX2" fmla="*/ 494614 w 7752501"/>
              <a:gd name="connsiteY2" fmla="*/ 1721699 h 3291854"/>
              <a:gd name="connsiteX3" fmla="*/ 782583 w 7752501"/>
              <a:gd name="connsiteY3" fmla="*/ 2682142 h 3291854"/>
              <a:gd name="connsiteX4" fmla="*/ 1059886 w 7752501"/>
              <a:gd name="connsiteY4" fmla="*/ 838711 h 3291854"/>
              <a:gd name="connsiteX5" fmla="*/ 1315859 w 7752501"/>
              <a:gd name="connsiteY5" fmla="*/ 1977301 h 3291854"/>
              <a:gd name="connsiteX6" fmla="*/ 1550500 w 7752501"/>
              <a:gd name="connsiteY6" fmla="*/ 1706208 h 3291854"/>
              <a:gd name="connsiteX7" fmla="*/ 3912021 w 7752501"/>
              <a:gd name="connsiteY7" fmla="*/ 1706894 h 3291854"/>
              <a:gd name="connsiteX8" fmla="*/ 3972907 w 7752501"/>
              <a:gd name="connsiteY8" fmla="*/ 1660458 h 3291854"/>
              <a:gd name="connsiteX9" fmla="*/ 4072896 w 7752501"/>
              <a:gd name="connsiteY9" fmla="*/ 1425187 h 3291854"/>
              <a:gd name="connsiteX10" fmla="*/ 4420021 w 7752501"/>
              <a:gd name="connsiteY10" fmla="*/ 1595134 h 3291854"/>
              <a:gd name="connsiteX11" fmla="*/ 4684181 w 7752501"/>
              <a:gd name="connsiteY11" fmla="*/ 14 h 3291854"/>
              <a:gd name="connsiteX12" fmla="*/ 5090581 w 7752501"/>
              <a:gd name="connsiteY12" fmla="*/ 3291854 h 3291854"/>
              <a:gd name="connsiteX13" fmla="*/ 5334421 w 7752501"/>
              <a:gd name="connsiteY13" fmla="*/ 1666254 h 3291854"/>
              <a:gd name="connsiteX14" fmla="*/ 5651393 w 7752501"/>
              <a:gd name="connsiteY14" fmla="*/ 1936392 h 3291854"/>
              <a:gd name="connsiteX15" fmla="*/ 5947847 w 7752501"/>
              <a:gd name="connsiteY15" fmla="*/ 1198894 h 3291854"/>
              <a:gd name="connsiteX16" fmla="*/ 6154332 w 7752501"/>
              <a:gd name="connsiteY16" fmla="*/ 1583002 h 3291854"/>
              <a:gd name="connsiteX17" fmla="*/ 6289461 w 7752501"/>
              <a:gd name="connsiteY17" fmla="*/ 1666254 h 3291854"/>
              <a:gd name="connsiteX18" fmla="*/ 7752501 w 7752501"/>
              <a:gd name="connsiteY18" fmla="*/ 1666254 h 3291854"/>
              <a:gd name="connsiteX0" fmla="*/ 0 w 7752501"/>
              <a:gd name="connsiteY0" fmla="*/ 1704474 h 3291854"/>
              <a:gd name="connsiteX1" fmla="*/ 227976 w 7752501"/>
              <a:gd name="connsiteY1" fmla="*/ 1520316 h 3291854"/>
              <a:gd name="connsiteX2" fmla="*/ 494614 w 7752501"/>
              <a:gd name="connsiteY2" fmla="*/ 1721699 h 3291854"/>
              <a:gd name="connsiteX3" fmla="*/ 782583 w 7752501"/>
              <a:gd name="connsiteY3" fmla="*/ 2682142 h 3291854"/>
              <a:gd name="connsiteX4" fmla="*/ 1059886 w 7752501"/>
              <a:gd name="connsiteY4" fmla="*/ 838711 h 3291854"/>
              <a:gd name="connsiteX5" fmla="*/ 1315859 w 7752501"/>
              <a:gd name="connsiteY5" fmla="*/ 1977301 h 3291854"/>
              <a:gd name="connsiteX6" fmla="*/ 1550500 w 7752501"/>
              <a:gd name="connsiteY6" fmla="*/ 1706208 h 3291854"/>
              <a:gd name="connsiteX7" fmla="*/ 3912021 w 7752501"/>
              <a:gd name="connsiteY7" fmla="*/ 1706894 h 3291854"/>
              <a:gd name="connsiteX8" fmla="*/ 3972907 w 7752501"/>
              <a:gd name="connsiteY8" fmla="*/ 1660458 h 3291854"/>
              <a:gd name="connsiteX9" fmla="*/ 4072896 w 7752501"/>
              <a:gd name="connsiteY9" fmla="*/ 1425187 h 3291854"/>
              <a:gd name="connsiteX10" fmla="*/ 4420021 w 7752501"/>
              <a:gd name="connsiteY10" fmla="*/ 1595134 h 3291854"/>
              <a:gd name="connsiteX11" fmla="*/ 4684181 w 7752501"/>
              <a:gd name="connsiteY11" fmla="*/ 14 h 3291854"/>
              <a:gd name="connsiteX12" fmla="*/ 5090581 w 7752501"/>
              <a:gd name="connsiteY12" fmla="*/ 3291854 h 3291854"/>
              <a:gd name="connsiteX13" fmla="*/ 5334421 w 7752501"/>
              <a:gd name="connsiteY13" fmla="*/ 1666254 h 3291854"/>
              <a:gd name="connsiteX14" fmla="*/ 5651393 w 7752501"/>
              <a:gd name="connsiteY14" fmla="*/ 1936392 h 3291854"/>
              <a:gd name="connsiteX15" fmla="*/ 5947847 w 7752501"/>
              <a:gd name="connsiteY15" fmla="*/ 1198894 h 3291854"/>
              <a:gd name="connsiteX16" fmla="*/ 6154332 w 7752501"/>
              <a:gd name="connsiteY16" fmla="*/ 1583002 h 3291854"/>
              <a:gd name="connsiteX17" fmla="*/ 6289461 w 7752501"/>
              <a:gd name="connsiteY17" fmla="*/ 1666254 h 3291854"/>
              <a:gd name="connsiteX18" fmla="*/ 7752501 w 7752501"/>
              <a:gd name="connsiteY18" fmla="*/ 1666254 h 3291854"/>
              <a:gd name="connsiteX0" fmla="*/ 0 w 7752501"/>
              <a:gd name="connsiteY0" fmla="*/ 1704474 h 3291854"/>
              <a:gd name="connsiteX1" fmla="*/ 78658 w 7752501"/>
              <a:gd name="connsiteY1" fmla="*/ 1613262 h 3291854"/>
              <a:gd name="connsiteX2" fmla="*/ 227976 w 7752501"/>
              <a:gd name="connsiteY2" fmla="*/ 1520316 h 3291854"/>
              <a:gd name="connsiteX3" fmla="*/ 494614 w 7752501"/>
              <a:gd name="connsiteY3" fmla="*/ 1721699 h 3291854"/>
              <a:gd name="connsiteX4" fmla="*/ 782583 w 7752501"/>
              <a:gd name="connsiteY4" fmla="*/ 2682142 h 3291854"/>
              <a:gd name="connsiteX5" fmla="*/ 1059886 w 7752501"/>
              <a:gd name="connsiteY5" fmla="*/ 838711 h 3291854"/>
              <a:gd name="connsiteX6" fmla="*/ 1315859 w 7752501"/>
              <a:gd name="connsiteY6" fmla="*/ 1977301 h 3291854"/>
              <a:gd name="connsiteX7" fmla="*/ 1550500 w 7752501"/>
              <a:gd name="connsiteY7" fmla="*/ 1706208 h 3291854"/>
              <a:gd name="connsiteX8" fmla="*/ 3912021 w 7752501"/>
              <a:gd name="connsiteY8" fmla="*/ 1706894 h 3291854"/>
              <a:gd name="connsiteX9" fmla="*/ 3972907 w 7752501"/>
              <a:gd name="connsiteY9" fmla="*/ 1660458 h 3291854"/>
              <a:gd name="connsiteX10" fmla="*/ 4072896 w 7752501"/>
              <a:gd name="connsiteY10" fmla="*/ 1425187 h 3291854"/>
              <a:gd name="connsiteX11" fmla="*/ 4420021 w 7752501"/>
              <a:gd name="connsiteY11" fmla="*/ 1595134 h 3291854"/>
              <a:gd name="connsiteX12" fmla="*/ 4684181 w 7752501"/>
              <a:gd name="connsiteY12" fmla="*/ 14 h 3291854"/>
              <a:gd name="connsiteX13" fmla="*/ 5090581 w 7752501"/>
              <a:gd name="connsiteY13" fmla="*/ 3291854 h 3291854"/>
              <a:gd name="connsiteX14" fmla="*/ 5334421 w 7752501"/>
              <a:gd name="connsiteY14" fmla="*/ 1666254 h 3291854"/>
              <a:gd name="connsiteX15" fmla="*/ 5651393 w 7752501"/>
              <a:gd name="connsiteY15" fmla="*/ 1936392 h 3291854"/>
              <a:gd name="connsiteX16" fmla="*/ 5947847 w 7752501"/>
              <a:gd name="connsiteY16" fmla="*/ 1198894 h 3291854"/>
              <a:gd name="connsiteX17" fmla="*/ 6154332 w 7752501"/>
              <a:gd name="connsiteY17" fmla="*/ 1583002 h 3291854"/>
              <a:gd name="connsiteX18" fmla="*/ 6289461 w 7752501"/>
              <a:gd name="connsiteY18" fmla="*/ 1666254 h 3291854"/>
              <a:gd name="connsiteX19" fmla="*/ 7752501 w 7752501"/>
              <a:gd name="connsiteY19" fmla="*/ 1666254 h 3291854"/>
              <a:gd name="connsiteX0" fmla="*/ 0 w 7752501"/>
              <a:gd name="connsiteY0" fmla="*/ 1704474 h 3291854"/>
              <a:gd name="connsiteX1" fmla="*/ 99989 w 7752501"/>
              <a:gd name="connsiteY1" fmla="*/ 1682972 h 3291854"/>
              <a:gd name="connsiteX2" fmla="*/ 227976 w 7752501"/>
              <a:gd name="connsiteY2" fmla="*/ 1520316 h 3291854"/>
              <a:gd name="connsiteX3" fmla="*/ 494614 w 7752501"/>
              <a:gd name="connsiteY3" fmla="*/ 1721699 h 3291854"/>
              <a:gd name="connsiteX4" fmla="*/ 782583 w 7752501"/>
              <a:gd name="connsiteY4" fmla="*/ 2682142 h 3291854"/>
              <a:gd name="connsiteX5" fmla="*/ 1059886 w 7752501"/>
              <a:gd name="connsiteY5" fmla="*/ 838711 h 3291854"/>
              <a:gd name="connsiteX6" fmla="*/ 1315859 w 7752501"/>
              <a:gd name="connsiteY6" fmla="*/ 1977301 h 3291854"/>
              <a:gd name="connsiteX7" fmla="*/ 1550500 w 7752501"/>
              <a:gd name="connsiteY7" fmla="*/ 1706208 h 3291854"/>
              <a:gd name="connsiteX8" fmla="*/ 3912021 w 7752501"/>
              <a:gd name="connsiteY8" fmla="*/ 1706894 h 3291854"/>
              <a:gd name="connsiteX9" fmla="*/ 3972907 w 7752501"/>
              <a:gd name="connsiteY9" fmla="*/ 1660458 h 3291854"/>
              <a:gd name="connsiteX10" fmla="*/ 4072896 w 7752501"/>
              <a:gd name="connsiteY10" fmla="*/ 1425187 h 3291854"/>
              <a:gd name="connsiteX11" fmla="*/ 4420021 w 7752501"/>
              <a:gd name="connsiteY11" fmla="*/ 1595134 h 3291854"/>
              <a:gd name="connsiteX12" fmla="*/ 4684181 w 7752501"/>
              <a:gd name="connsiteY12" fmla="*/ 14 h 3291854"/>
              <a:gd name="connsiteX13" fmla="*/ 5090581 w 7752501"/>
              <a:gd name="connsiteY13" fmla="*/ 3291854 h 3291854"/>
              <a:gd name="connsiteX14" fmla="*/ 5334421 w 7752501"/>
              <a:gd name="connsiteY14" fmla="*/ 1666254 h 3291854"/>
              <a:gd name="connsiteX15" fmla="*/ 5651393 w 7752501"/>
              <a:gd name="connsiteY15" fmla="*/ 1936392 h 3291854"/>
              <a:gd name="connsiteX16" fmla="*/ 5947847 w 7752501"/>
              <a:gd name="connsiteY16" fmla="*/ 1198894 h 3291854"/>
              <a:gd name="connsiteX17" fmla="*/ 6154332 w 7752501"/>
              <a:gd name="connsiteY17" fmla="*/ 1583002 h 3291854"/>
              <a:gd name="connsiteX18" fmla="*/ 6289461 w 7752501"/>
              <a:gd name="connsiteY18" fmla="*/ 1666254 h 3291854"/>
              <a:gd name="connsiteX19" fmla="*/ 7752501 w 7752501"/>
              <a:gd name="connsiteY19" fmla="*/ 1666254 h 3291854"/>
              <a:gd name="connsiteX0" fmla="*/ 0 w 7752501"/>
              <a:gd name="connsiteY0" fmla="*/ 1704474 h 3291854"/>
              <a:gd name="connsiteX1" fmla="*/ 86657 w 7752501"/>
              <a:gd name="connsiteY1" fmla="*/ 1709597 h 3291854"/>
              <a:gd name="connsiteX2" fmla="*/ 227976 w 7752501"/>
              <a:gd name="connsiteY2" fmla="*/ 1520316 h 3291854"/>
              <a:gd name="connsiteX3" fmla="*/ 494614 w 7752501"/>
              <a:gd name="connsiteY3" fmla="*/ 1721699 h 3291854"/>
              <a:gd name="connsiteX4" fmla="*/ 782583 w 7752501"/>
              <a:gd name="connsiteY4" fmla="*/ 2682142 h 3291854"/>
              <a:gd name="connsiteX5" fmla="*/ 1059886 w 7752501"/>
              <a:gd name="connsiteY5" fmla="*/ 838711 h 3291854"/>
              <a:gd name="connsiteX6" fmla="*/ 1315859 w 7752501"/>
              <a:gd name="connsiteY6" fmla="*/ 1977301 h 3291854"/>
              <a:gd name="connsiteX7" fmla="*/ 1550500 w 7752501"/>
              <a:gd name="connsiteY7" fmla="*/ 1706208 h 3291854"/>
              <a:gd name="connsiteX8" fmla="*/ 3912021 w 7752501"/>
              <a:gd name="connsiteY8" fmla="*/ 1706894 h 3291854"/>
              <a:gd name="connsiteX9" fmla="*/ 3972907 w 7752501"/>
              <a:gd name="connsiteY9" fmla="*/ 1660458 h 3291854"/>
              <a:gd name="connsiteX10" fmla="*/ 4072896 w 7752501"/>
              <a:gd name="connsiteY10" fmla="*/ 1425187 h 3291854"/>
              <a:gd name="connsiteX11" fmla="*/ 4420021 w 7752501"/>
              <a:gd name="connsiteY11" fmla="*/ 1595134 h 3291854"/>
              <a:gd name="connsiteX12" fmla="*/ 4684181 w 7752501"/>
              <a:gd name="connsiteY12" fmla="*/ 14 h 3291854"/>
              <a:gd name="connsiteX13" fmla="*/ 5090581 w 7752501"/>
              <a:gd name="connsiteY13" fmla="*/ 3291854 h 3291854"/>
              <a:gd name="connsiteX14" fmla="*/ 5334421 w 7752501"/>
              <a:gd name="connsiteY14" fmla="*/ 1666254 h 3291854"/>
              <a:gd name="connsiteX15" fmla="*/ 5651393 w 7752501"/>
              <a:gd name="connsiteY15" fmla="*/ 1936392 h 3291854"/>
              <a:gd name="connsiteX16" fmla="*/ 5947847 w 7752501"/>
              <a:gd name="connsiteY16" fmla="*/ 1198894 h 3291854"/>
              <a:gd name="connsiteX17" fmla="*/ 6154332 w 7752501"/>
              <a:gd name="connsiteY17" fmla="*/ 1583002 h 3291854"/>
              <a:gd name="connsiteX18" fmla="*/ 6289461 w 7752501"/>
              <a:gd name="connsiteY18" fmla="*/ 1666254 h 3291854"/>
              <a:gd name="connsiteX19" fmla="*/ 7752501 w 7752501"/>
              <a:gd name="connsiteY19" fmla="*/ 1666254 h 3291854"/>
              <a:gd name="connsiteX0" fmla="*/ 0 w 7752501"/>
              <a:gd name="connsiteY0" fmla="*/ 1704474 h 3291854"/>
              <a:gd name="connsiteX1" fmla="*/ 29997 w 7752501"/>
              <a:gd name="connsiteY1" fmla="*/ 1699915 h 3291854"/>
              <a:gd name="connsiteX2" fmla="*/ 227976 w 7752501"/>
              <a:gd name="connsiteY2" fmla="*/ 1520316 h 3291854"/>
              <a:gd name="connsiteX3" fmla="*/ 494614 w 7752501"/>
              <a:gd name="connsiteY3" fmla="*/ 1721699 h 3291854"/>
              <a:gd name="connsiteX4" fmla="*/ 782583 w 7752501"/>
              <a:gd name="connsiteY4" fmla="*/ 2682142 h 3291854"/>
              <a:gd name="connsiteX5" fmla="*/ 1059886 w 7752501"/>
              <a:gd name="connsiteY5" fmla="*/ 838711 h 3291854"/>
              <a:gd name="connsiteX6" fmla="*/ 1315859 w 7752501"/>
              <a:gd name="connsiteY6" fmla="*/ 1977301 h 3291854"/>
              <a:gd name="connsiteX7" fmla="*/ 1550500 w 7752501"/>
              <a:gd name="connsiteY7" fmla="*/ 1706208 h 3291854"/>
              <a:gd name="connsiteX8" fmla="*/ 3912021 w 7752501"/>
              <a:gd name="connsiteY8" fmla="*/ 1706894 h 3291854"/>
              <a:gd name="connsiteX9" fmla="*/ 3972907 w 7752501"/>
              <a:gd name="connsiteY9" fmla="*/ 1660458 h 3291854"/>
              <a:gd name="connsiteX10" fmla="*/ 4072896 w 7752501"/>
              <a:gd name="connsiteY10" fmla="*/ 1425187 h 3291854"/>
              <a:gd name="connsiteX11" fmla="*/ 4420021 w 7752501"/>
              <a:gd name="connsiteY11" fmla="*/ 1595134 h 3291854"/>
              <a:gd name="connsiteX12" fmla="*/ 4684181 w 7752501"/>
              <a:gd name="connsiteY12" fmla="*/ 14 h 3291854"/>
              <a:gd name="connsiteX13" fmla="*/ 5090581 w 7752501"/>
              <a:gd name="connsiteY13" fmla="*/ 3291854 h 3291854"/>
              <a:gd name="connsiteX14" fmla="*/ 5334421 w 7752501"/>
              <a:gd name="connsiteY14" fmla="*/ 1666254 h 3291854"/>
              <a:gd name="connsiteX15" fmla="*/ 5651393 w 7752501"/>
              <a:gd name="connsiteY15" fmla="*/ 1936392 h 3291854"/>
              <a:gd name="connsiteX16" fmla="*/ 5947847 w 7752501"/>
              <a:gd name="connsiteY16" fmla="*/ 1198894 h 3291854"/>
              <a:gd name="connsiteX17" fmla="*/ 6154332 w 7752501"/>
              <a:gd name="connsiteY17" fmla="*/ 1583002 h 3291854"/>
              <a:gd name="connsiteX18" fmla="*/ 6289461 w 7752501"/>
              <a:gd name="connsiteY18" fmla="*/ 1666254 h 3291854"/>
              <a:gd name="connsiteX19" fmla="*/ 7752501 w 7752501"/>
              <a:gd name="connsiteY19" fmla="*/ 1666254 h 3291854"/>
              <a:gd name="connsiteX0" fmla="*/ 0 w 7752501"/>
              <a:gd name="connsiteY0" fmla="*/ 1704474 h 3291854"/>
              <a:gd name="connsiteX1" fmla="*/ 29997 w 7752501"/>
              <a:gd name="connsiteY1" fmla="*/ 1707176 h 3291854"/>
              <a:gd name="connsiteX2" fmla="*/ 227976 w 7752501"/>
              <a:gd name="connsiteY2" fmla="*/ 1520316 h 3291854"/>
              <a:gd name="connsiteX3" fmla="*/ 494614 w 7752501"/>
              <a:gd name="connsiteY3" fmla="*/ 1721699 h 3291854"/>
              <a:gd name="connsiteX4" fmla="*/ 782583 w 7752501"/>
              <a:gd name="connsiteY4" fmla="*/ 2682142 h 3291854"/>
              <a:gd name="connsiteX5" fmla="*/ 1059886 w 7752501"/>
              <a:gd name="connsiteY5" fmla="*/ 838711 h 3291854"/>
              <a:gd name="connsiteX6" fmla="*/ 1315859 w 7752501"/>
              <a:gd name="connsiteY6" fmla="*/ 1977301 h 3291854"/>
              <a:gd name="connsiteX7" fmla="*/ 1550500 w 7752501"/>
              <a:gd name="connsiteY7" fmla="*/ 1706208 h 3291854"/>
              <a:gd name="connsiteX8" fmla="*/ 3912021 w 7752501"/>
              <a:gd name="connsiteY8" fmla="*/ 1706894 h 3291854"/>
              <a:gd name="connsiteX9" fmla="*/ 3972907 w 7752501"/>
              <a:gd name="connsiteY9" fmla="*/ 1660458 h 3291854"/>
              <a:gd name="connsiteX10" fmla="*/ 4072896 w 7752501"/>
              <a:gd name="connsiteY10" fmla="*/ 1425187 h 3291854"/>
              <a:gd name="connsiteX11" fmla="*/ 4420021 w 7752501"/>
              <a:gd name="connsiteY11" fmla="*/ 1595134 h 3291854"/>
              <a:gd name="connsiteX12" fmla="*/ 4684181 w 7752501"/>
              <a:gd name="connsiteY12" fmla="*/ 14 h 3291854"/>
              <a:gd name="connsiteX13" fmla="*/ 5090581 w 7752501"/>
              <a:gd name="connsiteY13" fmla="*/ 3291854 h 3291854"/>
              <a:gd name="connsiteX14" fmla="*/ 5334421 w 7752501"/>
              <a:gd name="connsiteY14" fmla="*/ 1666254 h 3291854"/>
              <a:gd name="connsiteX15" fmla="*/ 5651393 w 7752501"/>
              <a:gd name="connsiteY15" fmla="*/ 1936392 h 3291854"/>
              <a:gd name="connsiteX16" fmla="*/ 5947847 w 7752501"/>
              <a:gd name="connsiteY16" fmla="*/ 1198894 h 3291854"/>
              <a:gd name="connsiteX17" fmla="*/ 6154332 w 7752501"/>
              <a:gd name="connsiteY17" fmla="*/ 1583002 h 3291854"/>
              <a:gd name="connsiteX18" fmla="*/ 6289461 w 7752501"/>
              <a:gd name="connsiteY18" fmla="*/ 1666254 h 3291854"/>
              <a:gd name="connsiteX19" fmla="*/ 7752501 w 7752501"/>
              <a:gd name="connsiteY19" fmla="*/ 1666254 h 3291854"/>
              <a:gd name="connsiteX0" fmla="*/ 0 w 8739062"/>
              <a:gd name="connsiteY0" fmla="*/ 1711735 h 3291854"/>
              <a:gd name="connsiteX1" fmla="*/ 1016558 w 8739062"/>
              <a:gd name="connsiteY1" fmla="*/ 1707176 h 3291854"/>
              <a:gd name="connsiteX2" fmla="*/ 1214537 w 8739062"/>
              <a:gd name="connsiteY2" fmla="*/ 1520316 h 3291854"/>
              <a:gd name="connsiteX3" fmla="*/ 1481175 w 8739062"/>
              <a:gd name="connsiteY3" fmla="*/ 1721699 h 3291854"/>
              <a:gd name="connsiteX4" fmla="*/ 1769144 w 8739062"/>
              <a:gd name="connsiteY4" fmla="*/ 2682142 h 3291854"/>
              <a:gd name="connsiteX5" fmla="*/ 2046447 w 8739062"/>
              <a:gd name="connsiteY5" fmla="*/ 838711 h 3291854"/>
              <a:gd name="connsiteX6" fmla="*/ 2302420 w 8739062"/>
              <a:gd name="connsiteY6" fmla="*/ 1977301 h 3291854"/>
              <a:gd name="connsiteX7" fmla="*/ 2537061 w 8739062"/>
              <a:gd name="connsiteY7" fmla="*/ 1706208 h 3291854"/>
              <a:gd name="connsiteX8" fmla="*/ 4898582 w 8739062"/>
              <a:gd name="connsiteY8" fmla="*/ 1706894 h 3291854"/>
              <a:gd name="connsiteX9" fmla="*/ 4959468 w 8739062"/>
              <a:gd name="connsiteY9" fmla="*/ 1660458 h 3291854"/>
              <a:gd name="connsiteX10" fmla="*/ 5059457 w 8739062"/>
              <a:gd name="connsiteY10" fmla="*/ 1425187 h 3291854"/>
              <a:gd name="connsiteX11" fmla="*/ 5406582 w 8739062"/>
              <a:gd name="connsiteY11" fmla="*/ 1595134 h 3291854"/>
              <a:gd name="connsiteX12" fmla="*/ 5670742 w 8739062"/>
              <a:gd name="connsiteY12" fmla="*/ 14 h 3291854"/>
              <a:gd name="connsiteX13" fmla="*/ 6077142 w 8739062"/>
              <a:gd name="connsiteY13" fmla="*/ 3291854 h 3291854"/>
              <a:gd name="connsiteX14" fmla="*/ 6320982 w 8739062"/>
              <a:gd name="connsiteY14" fmla="*/ 1666254 h 3291854"/>
              <a:gd name="connsiteX15" fmla="*/ 6637954 w 8739062"/>
              <a:gd name="connsiteY15" fmla="*/ 1936392 h 3291854"/>
              <a:gd name="connsiteX16" fmla="*/ 6934408 w 8739062"/>
              <a:gd name="connsiteY16" fmla="*/ 1198894 h 3291854"/>
              <a:gd name="connsiteX17" fmla="*/ 7140893 w 8739062"/>
              <a:gd name="connsiteY17" fmla="*/ 1583002 h 3291854"/>
              <a:gd name="connsiteX18" fmla="*/ 7276022 w 8739062"/>
              <a:gd name="connsiteY18" fmla="*/ 1666254 h 3291854"/>
              <a:gd name="connsiteX19" fmla="*/ 8739062 w 8739062"/>
              <a:gd name="connsiteY19" fmla="*/ 1666254 h 3291854"/>
              <a:gd name="connsiteX0" fmla="*/ 0 w 8739062"/>
              <a:gd name="connsiteY0" fmla="*/ 1711735 h 3291854"/>
              <a:gd name="connsiteX1" fmla="*/ 1016558 w 8739062"/>
              <a:gd name="connsiteY1" fmla="*/ 1707176 h 3291854"/>
              <a:gd name="connsiteX2" fmla="*/ 1214537 w 8739062"/>
              <a:gd name="connsiteY2" fmla="*/ 1520316 h 3291854"/>
              <a:gd name="connsiteX3" fmla="*/ 1481175 w 8739062"/>
              <a:gd name="connsiteY3" fmla="*/ 1721699 h 3291854"/>
              <a:gd name="connsiteX4" fmla="*/ 1769144 w 8739062"/>
              <a:gd name="connsiteY4" fmla="*/ 2682142 h 3291854"/>
              <a:gd name="connsiteX5" fmla="*/ 2046447 w 8739062"/>
              <a:gd name="connsiteY5" fmla="*/ 838711 h 3291854"/>
              <a:gd name="connsiteX6" fmla="*/ 2302420 w 8739062"/>
              <a:gd name="connsiteY6" fmla="*/ 1977301 h 3291854"/>
              <a:gd name="connsiteX7" fmla="*/ 2537061 w 8739062"/>
              <a:gd name="connsiteY7" fmla="*/ 1706208 h 3291854"/>
              <a:gd name="connsiteX8" fmla="*/ 4898582 w 8739062"/>
              <a:gd name="connsiteY8" fmla="*/ 1706894 h 3291854"/>
              <a:gd name="connsiteX9" fmla="*/ 4959468 w 8739062"/>
              <a:gd name="connsiteY9" fmla="*/ 1660458 h 3291854"/>
              <a:gd name="connsiteX10" fmla="*/ 5059457 w 8739062"/>
              <a:gd name="connsiteY10" fmla="*/ 1425187 h 3291854"/>
              <a:gd name="connsiteX11" fmla="*/ 5406582 w 8739062"/>
              <a:gd name="connsiteY11" fmla="*/ 1595134 h 3291854"/>
              <a:gd name="connsiteX12" fmla="*/ 5670742 w 8739062"/>
              <a:gd name="connsiteY12" fmla="*/ 14 h 3291854"/>
              <a:gd name="connsiteX13" fmla="*/ 6077142 w 8739062"/>
              <a:gd name="connsiteY13" fmla="*/ 3291854 h 3291854"/>
              <a:gd name="connsiteX14" fmla="*/ 6320982 w 8739062"/>
              <a:gd name="connsiteY14" fmla="*/ 1666254 h 3291854"/>
              <a:gd name="connsiteX15" fmla="*/ 6637954 w 8739062"/>
              <a:gd name="connsiteY15" fmla="*/ 1936392 h 3291854"/>
              <a:gd name="connsiteX16" fmla="*/ 6934408 w 8739062"/>
              <a:gd name="connsiteY16" fmla="*/ 1198894 h 3291854"/>
              <a:gd name="connsiteX17" fmla="*/ 7140893 w 8739062"/>
              <a:gd name="connsiteY17" fmla="*/ 1583002 h 3291854"/>
              <a:gd name="connsiteX18" fmla="*/ 7276022 w 8739062"/>
              <a:gd name="connsiteY18" fmla="*/ 1666254 h 3291854"/>
              <a:gd name="connsiteX19" fmla="*/ 8739062 w 8739062"/>
              <a:gd name="connsiteY19" fmla="*/ 1666254 h 3291854"/>
              <a:gd name="connsiteX0" fmla="*/ 0 w 8739062"/>
              <a:gd name="connsiteY0" fmla="*/ 1711735 h 3291854"/>
              <a:gd name="connsiteX1" fmla="*/ 1016558 w 8739062"/>
              <a:gd name="connsiteY1" fmla="*/ 1707176 h 3291854"/>
              <a:gd name="connsiteX2" fmla="*/ 1214537 w 8739062"/>
              <a:gd name="connsiteY2" fmla="*/ 1520316 h 3291854"/>
              <a:gd name="connsiteX3" fmla="*/ 1481175 w 8739062"/>
              <a:gd name="connsiteY3" fmla="*/ 1721699 h 3291854"/>
              <a:gd name="connsiteX4" fmla="*/ 1769144 w 8739062"/>
              <a:gd name="connsiteY4" fmla="*/ 2682142 h 3291854"/>
              <a:gd name="connsiteX5" fmla="*/ 2046447 w 8739062"/>
              <a:gd name="connsiteY5" fmla="*/ 838711 h 3291854"/>
              <a:gd name="connsiteX6" fmla="*/ 2302420 w 8739062"/>
              <a:gd name="connsiteY6" fmla="*/ 1977301 h 3291854"/>
              <a:gd name="connsiteX7" fmla="*/ 2537061 w 8739062"/>
              <a:gd name="connsiteY7" fmla="*/ 1706208 h 3291854"/>
              <a:gd name="connsiteX8" fmla="*/ 4898582 w 8739062"/>
              <a:gd name="connsiteY8" fmla="*/ 1706894 h 3291854"/>
              <a:gd name="connsiteX9" fmla="*/ 4959468 w 8739062"/>
              <a:gd name="connsiteY9" fmla="*/ 1660458 h 3291854"/>
              <a:gd name="connsiteX10" fmla="*/ 5059457 w 8739062"/>
              <a:gd name="connsiteY10" fmla="*/ 1425187 h 3291854"/>
              <a:gd name="connsiteX11" fmla="*/ 5406582 w 8739062"/>
              <a:gd name="connsiteY11" fmla="*/ 1595134 h 3291854"/>
              <a:gd name="connsiteX12" fmla="*/ 5670742 w 8739062"/>
              <a:gd name="connsiteY12" fmla="*/ 14 h 3291854"/>
              <a:gd name="connsiteX13" fmla="*/ 6077142 w 8739062"/>
              <a:gd name="connsiteY13" fmla="*/ 3291854 h 3291854"/>
              <a:gd name="connsiteX14" fmla="*/ 6320982 w 8739062"/>
              <a:gd name="connsiteY14" fmla="*/ 1666254 h 3291854"/>
              <a:gd name="connsiteX15" fmla="*/ 6637954 w 8739062"/>
              <a:gd name="connsiteY15" fmla="*/ 1936392 h 3291854"/>
              <a:gd name="connsiteX16" fmla="*/ 6934408 w 8739062"/>
              <a:gd name="connsiteY16" fmla="*/ 1198894 h 3291854"/>
              <a:gd name="connsiteX17" fmla="*/ 7140893 w 8739062"/>
              <a:gd name="connsiteY17" fmla="*/ 1583002 h 3291854"/>
              <a:gd name="connsiteX18" fmla="*/ 7276022 w 8739062"/>
              <a:gd name="connsiteY18" fmla="*/ 1666254 h 3291854"/>
              <a:gd name="connsiteX19" fmla="*/ 8739062 w 8739062"/>
              <a:gd name="connsiteY19" fmla="*/ 1666254 h 3291854"/>
              <a:gd name="connsiteX0" fmla="*/ 0 w 8739062"/>
              <a:gd name="connsiteY0" fmla="*/ 1711735 h 3291854"/>
              <a:gd name="connsiteX1" fmla="*/ 1016558 w 8739062"/>
              <a:gd name="connsiteY1" fmla="*/ 1707176 h 3291854"/>
              <a:gd name="connsiteX2" fmla="*/ 1214537 w 8739062"/>
              <a:gd name="connsiteY2" fmla="*/ 1520316 h 3291854"/>
              <a:gd name="connsiteX3" fmla="*/ 1481175 w 8739062"/>
              <a:gd name="connsiteY3" fmla="*/ 1721699 h 3291854"/>
              <a:gd name="connsiteX4" fmla="*/ 1769144 w 8739062"/>
              <a:gd name="connsiteY4" fmla="*/ 2682142 h 3291854"/>
              <a:gd name="connsiteX5" fmla="*/ 2046447 w 8739062"/>
              <a:gd name="connsiteY5" fmla="*/ 838711 h 3291854"/>
              <a:gd name="connsiteX6" fmla="*/ 2302420 w 8739062"/>
              <a:gd name="connsiteY6" fmla="*/ 1977301 h 3291854"/>
              <a:gd name="connsiteX7" fmla="*/ 2537061 w 8739062"/>
              <a:gd name="connsiteY7" fmla="*/ 1706208 h 3291854"/>
              <a:gd name="connsiteX8" fmla="*/ 4898582 w 8739062"/>
              <a:gd name="connsiteY8" fmla="*/ 1706894 h 3291854"/>
              <a:gd name="connsiteX9" fmla="*/ 4959468 w 8739062"/>
              <a:gd name="connsiteY9" fmla="*/ 1660458 h 3291854"/>
              <a:gd name="connsiteX10" fmla="*/ 5059457 w 8739062"/>
              <a:gd name="connsiteY10" fmla="*/ 1425187 h 3291854"/>
              <a:gd name="connsiteX11" fmla="*/ 5406582 w 8739062"/>
              <a:gd name="connsiteY11" fmla="*/ 1595134 h 3291854"/>
              <a:gd name="connsiteX12" fmla="*/ 5670742 w 8739062"/>
              <a:gd name="connsiteY12" fmla="*/ 14 h 3291854"/>
              <a:gd name="connsiteX13" fmla="*/ 6077142 w 8739062"/>
              <a:gd name="connsiteY13" fmla="*/ 3291854 h 3291854"/>
              <a:gd name="connsiteX14" fmla="*/ 6320982 w 8739062"/>
              <a:gd name="connsiteY14" fmla="*/ 1666254 h 3291854"/>
              <a:gd name="connsiteX15" fmla="*/ 6637954 w 8739062"/>
              <a:gd name="connsiteY15" fmla="*/ 1936392 h 3291854"/>
              <a:gd name="connsiteX16" fmla="*/ 6934408 w 8739062"/>
              <a:gd name="connsiteY16" fmla="*/ 1198894 h 3291854"/>
              <a:gd name="connsiteX17" fmla="*/ 7140893 w 8739062"/>
              <a:gd name="connsiteY17" fmla="*/ 1583002 h 3291854"/>
              <a:gd name="connsiteX18" fmla="*/ 7276022 w 8739062"/>
              <a:gd name="connsiteY18" fmla="*/ 1666254 h 3291854"/>
              <a:gd name="connsiteX19" fmla="*/ 8739062 w 8739062"/>
              <a:gd name="connsiteY19" fmla="*/ 1666254 h 3291854"/>
              <a:gd name="connsiteX0" fmla="*/ 0 w 8732396"/>
              <a:gd name="connsiteY0" fmla="*/ 1706894 h 3291854"/>
              <a:gd name="connsiteX1" fmla="*/ 1009892 w 8732396"/>
              <a:gd name="connsiteY1" fmla="*/ 1707176 h 3291854"/>
              <a:gd name="connsiteX2" fmla="*/ 1207871 w 8732396"/>
              <a:gd name="connsiteY2" fmla="*/ 1520316 h 3291854"/>
              <a:gd name="connsiteX3" fmla="*/ 1474509 w 8732396"/>
              <a:gd name="connsiteY3" fmla="*/ 1721699 h 3291854"/>
              <a:gd name="connsiteX4" fmla="*/ 1762478 w 8732396"/>
              <a:gd name="connsiteY4" fmla="*/ 2682142 h 3291854"/>
              <a:gd name="connsiteX5" fmla="*/ 2039781 w 8732396"/>
              <a:gd name="connsiteY5" fmla="*/ 838711 h 3291854"/>
              <a:gd name="connsiteX6" fmla="*/ 2295754 w 8732396"/>
              <a:gd name="connsiteY6" fmla="*/ 1977301 h 3291854"/>
              <a:gd name="connsiteX7" fmla="*/ 2530395 w 8732396"/>
              <a:gd name="connsiteY7" fmla="*/ 1706208 h 3291854"/>
              <a:gd name="connsiteX8" fmla="*/ 4891916 w 8732396"/>
              <a:gd name="connsiteY8" fmla="*/ 1706894 h 3291854"/>
              <a:gd name="connsiteX9" fmla="*/ 4952802 w 8732396"/>
              <a:gd name="connsiteY9" fmla="*/ 1660458 h 3291854"/>
              <a:gd name="connsiteX10" fmla="*/ 5052791 w 8732396"/>
              <a:gd name="connsiteY10" fmla="*/ 1425187 h 3291854"/>
              <a:gd name="connsiteX11" fmla="*/ 5399916 w 8732396"/>
              <a:gd name="connsiteY11" fmla="*/ 1595134 h 3291854"/>
              <a:gd name="connsiteX12" fmla="*/ 5664076 w 8732396"/>
              <a:gd name="connsiteY12" fmla="*/ 14 h 3291854"/>
              <a:gd name="connsiteX13" fmla="*/ 6070476 w 8732396"/>
              <a:gd name="connsiteY13" fmla="*/ 3291854 h 3291854"/>
              <a:gd name="connsiteX14" fmla="*/ 6314316 w 8732396"/>
              <a:gd name="connsiteY14" fmla="*/ 1666254 h 3291854"/>
              <a:gd name="connsiteX15" fmla="*/ 6631288 w 8732396"/>
              <a:gd name="connsiteY15" fmla="*/ 1936392 h 3291854"/>
              <a:gd name="connsiteX16" fmla="*/ 6927742 w 8732396"/>
              <a:gd name="connsiteY16" fmla="*/ 1198894 h 3291854"/>
              <a:gd name="connsiteX17" fmla="*/ 7134227 w 8732396"/>
              <a:gd name="connsiteY17" fmla="*/ 1583002 h 3291854"/>
              <a:gd name="connsiteX18" fmla="*/ 7269356 w 8732396"/>
              <a:gd name="connsiteY18" fmla="*/ 1666254 h 3291854"/>
              <a:gd name="connsiteX19" fmla="*/ 8732396 w 8732396"/>
              <a:gd name="connsiteY19" fmla="*/ 1666254 h 3291854"/>
              <a:gd name="connsiteX0" fmla="*/ 0 w 8732396"/>
              <a:gd name="connsiteY0" fmla="*/ 1706894 h 3291854"/>
              <a:gd name="connsiteX1" fmla="*/ 1009892 w 8732396"/>
              <a:gd name="connsiteY1" fmla="*/ 1707176 h 3291854"/>
              <a:gd name="connsiteX2" fmla="*/ 1207871 w 8732396"/>
              <a:gd name="connsiteY2" fmla="*/ 1520316 h 3291854"/>
              <a:gd name="connsiteX3" fmla="*/ 1474509 w 8732396"/>
              <a:gd name="connsiteY3" fmla="*/ 1721699 h 3291854"/>
              <a:gd name="connsiteX4" fmla="*/ 1762478 w 8732396"/>
              <a:gd name="connsiteY4" fmla="*/ 2682142 h 3291854"/>
              <a:gd name="connsiteX5" fmla="*/ 2039781 w 8732396"/>
              <a:gd name="connsiteY5" fmla="*/ 838711 h 3291854"/>
              <a:gd name="connsiteX6" fmla="*/ 2295754 w 8732396"/>
              <a:gd name="connsiteY6" fmla="*/ 1977301 h 3291854"/>
              <a:gd name="connsiteX7" fmla="*/ 2530395 w 8732396"/>
              <a:gd name="connsiteY7" fmla="*/ 1706208 h 3291854"/>
              <a:gd name="connsiteX8" fmla="*/ 4891916 w 8732396"/>
              <a:gd name="connsiteY8" fmla="*/ 1706894 h 3291854"/>
              <a:gd name="connsiteX9" fmla="*/ 4952802 w 8732396"/>
              <a:gd name="connsiteY9" fmla="*/ 1660458 h 3291854"/>
              <a:gd name="connsiteX10" fmla="*/ 5052791 w 8732396"/>
              <a:gd name="connsiteY10" fmla="*/ 1425187 h 3291854"/>
              <a:gd name="connsiteX11" fmla="*/ 5399916 w 8732396"/>
              <a:gd name="connsiteY11" fmla="*/ 1595134 h 3291854"/>
              <a:gd name="connsiteX12" fmla="*/ 5664076 w 8732396"/>
              <a:gd name="connsiteY12" fmla="*/ 14 h 3291854"/>
              <a:gd name="connsiteX13" fmla="*/ 6070476 w 8732396"/>
              <a:gd name="connsiteY13" fmla="*/ 3291854 h 3291854"/>
              <a:gd name="connsiteX14" fmla="*/ 6314316 w 8732396"/>
              <a:gd name="connsiteY14" fmla="*/ 1666254 h 3291854"/>
              <a:gd name="connsiteX15" fmla="*/ 6631288 w 8732396"/>
              <a:gd name="connsiteY15" fmla="*/ 1936392 h 3291854"/>
              <a:gd name="connsiteX16" fmla="*/ 6927742 w 8732396"/>
              <a:gd name="connsiteY16" fmla="*/ 1198894 h 3291854"/>
              <a:gd name="connsiteX17" fmla="*/ 7134227 w 8732396"/>
              <a:gd name="connsiteY17" fmla="*/ 1583002 h 3291854"/>
              <a:gd name="connsiteX18" fmla="*/ 7269356 w 8732396"/>
              <a:gd name="connsiteY18" fmla="*/ 1666254 h 3291854"/>
              <a:gd name="connsiteX19" fmla="*/ 8732396 w 8732396"/>
              <a:gd name="connsiteY19" fmla="*/ 1666254 h 3291854"/>
              <a:gd name="connsiteX0" fmla="*/ 0 w 8732396"/>
              <a:gd name="connsiteY0" fmla="*/ 1706894 h 3291854"/>
              <a:gd name="connsiteX1" fmla="*/ 1009892 w 8732396"/>
              <a:gd name="connsiteY1" fmla="*/ 1707176 h 3291854"/>
              <a:gd name="connsiteX2" fmla="*/ 1075440 w 8732396"/>
              <a:gd name="connsiteY2" fmla="*/ 1655217 h 3291854"/>
              <a:gd name="connsiteX3" fmla="*/ 1207871 w 8732396"/>
              <a:gd name="connsiteY3" fmla="*/ 1520316 h 3291854"/>
              <a:gd name="connsiteX4" fmla="*/ 1474509 w 8732396"/>
              <a:gd name="connsiteY4" fmla="*/ 1721699 h 3291854"/>
              <a:gd name="connsiteX5" fmla="*/ 1762478 w 8732396"/>
              <a:gd name="connsiteY5" fmla="*/ 2682142 h 3291854"/>
              <a:gd name="connsiteX6" fmla="*/ 2039781 w 8732396"/>
              <a:gd name="connsiteY6" fmla="*/ 838711 h 3291854"/>
              <a:gd name="connsiteX7" fmla="*/ 2295754 w 8732396"/>
              <a:gd name="connsiteY7" fmla="*/ 1977301 h 3291854"/>
              <a:gd name="connsiteX8" fmla="*/ 2530395 w 8732396"/>
              <a:gd name="connsiteY8" fmla="*/ 1706208 h 3291854"/>
              <a:gd name="connsiteX9" fmla="*/ 4891916 w 8732396"/>
              <a:gd name="connsiteY9" fmla="*/ 1706894 h 3291854"/>
              <a:gd name="connsiteX10" fmla="*/ 4952802 w 8732396"/>
              <a:gd name="connsiteY10" fmla="*/ 1660458 h 3291854"/>
              <a:gd name="connsiteX11" fmla="*/ 5052791 w 8732396"/>
              <a:gd name="connsiteY11" fmla="*/ 1425187 h 3291854"/>
              <a:gd name="connsiteX12" fmla="*/ 5399916 w 8732396"/>
              <a:gd name="connsiteY12" fmla="*/ 1595134 h 3291854"/>
              <a:gd name="connsiteX13" fmla="*/ 5664076 w 8732396"/>
              <a:gd name="connsiteY13" fmla="*/ 14 h 3291854"/>
              <a:gd name="connsiteX14" fmla="*/ 6070476 w 8732396"/>
              <a:gd name="connsiteY14" fmla="*/ 3291854 h 3291854"/>
              <a:gd name="connsiteX15" fmla="*/ 6314316 w 8732396"/>
              <a:gd name="connsiteY15" fmla="*/ 1666254 h 3291854"/>
              <a:gd name="connsiteX16" fmla="*/ 6631288 w 8732396"/>
              <a:gd name="connsiteY16" fmla="*/ 1936392 h 3291854"/>
              <a:gd name="connsiteX17" fmla="*/ 6927742 w 8732396"/>
              <a:gd name="connsiteY17" fmla="*/ 1198894 h 3291854"/>
              <a:gd name="connsiteX18" fmla="*/ 7134227 w 8732396"/>
              <a:gd name="connsiteY18" fmla="*/ 1583002 h 3291854"/>
              <a:gd name="connsiteX19" fmla="*/ 7269356 w 8732396"/>
              <a:gd name="connsiteY19" fmla="*/ 1666254 h 3291854"/>
              <a:gd name="connsiteX20" fmla="*/ 8732396 w 8732396"/>
              <a:gd name="connsiteY20" fmla="*/ 1666254 h 3291854"/>
              <a:gd name="connsiteX0" fmla="*/ 0 w 8732396"/>
              <a:gd name="connsiteY0" fmla="*/ 1706894 h 3291854"/>
              <a:gd name="connsiteX1" fmla="*/ 1009892 w 8732396"/>
              <a:gd name="connsiteY1" fmla="*/ 1707176 h 3291854"/>
              <a:gd name="connsiteX2" fmla="*/ 1075440 w 8732396"/>
              <a:gd name="connsiteY2" fmla="*/ 1655217 h 3291854"/>
              <a:gd name="connsiteX3" fmla="*/ 1207871 w 8732396"/>
              <a:gd name="connsiteY3" fmla="*/ 1520316 h 3291854"/>
              <a:gd name="connsiteX4" fmla="*/ 1474509 w 8732396"/>
              <a:gd name="connsiteY4" fmla="*/ 1721699 h 3291854"/>
              <a:gd name="connsiteX5" fmla="*/ 1762478 w 8732396"/>
              <a:gd name="connsiteY5" fmla="*/ 2682142 h 3291854"/>
              <a:gd name="connsiteX6" fmla="*/ 2039781 w 8732396"/>
              <a:gd name="connsiteY6" fmla="*/ 838711 h 3291854"/>
              <a:gd name="connsiteX7" fmla="*/ 2295754 w 8732396"/>
              <a:gd name="connsiteY7" fmla="*/ 1977301 h 3291854"/>
              <a:gd name="connsiteX8" fmla="*/ 2530395 w 8732396"/>
              <a:gd name="connsiteY8" fmla="*/ 1706208 h 3291854"/>
              <a:gd name="connsiteX9" fmla="*/ 4891916 w 8732396"/>
              <a:gd name="connsiteY9" fmla="*/ 1706894 h 3291854"/>
              <a:gd name="connsiteX10" fmla="*/ 4952802 w 8732396"/>
              <a:gd name="connsiteY10" fmla="*/ 1660458 h 3291854"/>
              <a:gd name="connsiteX11" fmla="*/ 5052791 w 8732396"/>
              <a:gd name="connsiteY11" fmla="*/ 1425187 h 3291854"/>
              <a:gd name="connsiteX12" fmla="*/ 5399916 w 8732396"/>
              <a:gd name="connsiteY12" fmla="*/ 1595134 h 3291854"/>
              <a:gd name="connsiteX13" fmla="*/ 5664076 w 8732396"/>
              <a:gd name="connsiteY13" fmla="*/ 14 h 3291854"/>
              <a:gd name="connsiteX14" fmla="*/ 6070476 w 8732396"/>
              <a:gd name="connsiteY14" fmla="*/ 3291854 h 3291854"/>
              <a:gd name="connsiteX15" fmla="*/ 6314316 w 8732396"/>
              <a:gd name="connsiteY15" fmla="*/ 1666254 h 3291854"/>
              <a:gd name="connsiteX16" fmla="*/ 6631288 w 8732396"/>
              <a:gd name="connsiteY16" fmla="*/ 1936392 h 3291854"/>
              <a:gd name="connsiteX17" fmla="*/ 6927742 w 8732396"/>
              <a:gd name="connsiteY17" fmla="*/ 1198894 h 3291854"/>
              <a:gd name="connsiteX18" fmla="*/ 7134227 w 8732396"/>
              <a:gd name="connsiteY18" fmla="*/ 1583002 h 3291854"/>
              <a:gd name="connsiteX19" fmla="*/ 7269356 w 8732396"/>
              <a:gd name="connsiteY19" fmla="*/ 1666254 h 3291854"/>
              <a:gd name="connsiteX20" fmla="*/ 8732396 w 8732396"/>
              <a:gd name="connsiteY20" fmla="*/ 1666254 h 3291854"/>
              <a:gd name="connsiteX0" fmla="*/ 0 w 8732396"/>
              <a:gd name="connsiteY0" fmla="*/ 1706894 h 3291854"/>
              <a:gd name="connsiteX1" fmla="*/ 1009892 w 8732396"/>
              <a:gd name="connsiteY1" fmla="*/ 1707176 h 3291854"/>
              <a:gd name="connsiteX2" fmla="*/ 1075440 w 8732396"/>
              <a:gd name="connsiteY2" fmla="*/ 1655217 h 3291854"/>
              <a:gd name="connsiteX3" fmla="*/ 1207871 w 8732396"/>
              <a:gd name="connsiteY3" fmla="*/ 1520316 h 3291854"/>
              <a:gd name="connsiteX4" fmla="*/ 1474509 w 8732396"/>
              <a:gd name="connsiteY4" fmla="*/ 1721699 h 3291854"/>
              <a:gd name="connsiteX5" fmla="*/ 1762478 w 8732396"/>
              <a:gd name="connsiteY5" fmla="*/ 2682142 h 3291854"/>
              <a:gd name="connsiteX6" fmla="*/ 2039781 w 8732396"/>
              <a:gd name="connsiteY6" fmla="*/ 838711 h 3291854"/>
              <a:gd name="connsiteX7" fmla="*/ 2295754 w 8732396"/>
              <a:gd name="connsiteY7" fmla="*/ 1977301 h 3291854"/>
              <a:gd name="connsiteX8" fmla="*/ 2530395 w 8732396"/>
              <a:gd name="connsiteY8" fmla="*/ 1706208 h 3291854"/>
              <a:gd name="connsiteX9" fmla="*/ 4891916 w 8732396"/>
              <a:gd name="connsiteY9" fmla="*/ 1706894 h 3291854"/>
              <a:gd name="connsiteX10" fmla="*/ 4952802 w 8732396"/>
              <a:gd name="connsiteY10" fmla="*/ 1660458 h 3291854"/>
              <a:gd name="connsiteX11" fmla="*/ 5052791 w 8732396"/>
              <a:gd name="connsiteY11" fmla="*/ 1425187 h 3291854"/>
              <a:gd name="connsiteX12" fmla="*/ 5399916 w 8732396"/>
              <a:gd name="connsiteY12" fmla="*/ 1595134 h 3291854"/>
              <a:gd name="connsiteX13" fmla="*/ 5664076 w 8732396"/>
              <a:gd name="connsiteY13" fmla="*/ 14 h 3291854"/>
              <a:gd name="connsiteX14" fmla="*/ 6070476 w 8732396"/>
              <a:gd name="connsiteY14" fmla="*/ 3291854 h 3291854"/>
              <a:gd name="connsiteX15" fmla="*/ 6314316 w 8732396"/>
              <a:gd name="connsiteY15" fmla="*/ 1666254 h 3291854"/>
              <a:gd name="connsiteX16" fmla="*/ 6631288 w 8732396"/>
              <a:gd name="connsiteY16" fmla="*/ 1936392 h 3291854"/>
              <a:gd name="connsiteX17" fmla="*/ 6927742 w 8732396"/>
              <a:gd name="connsiteY17" fmla="*/ 1198894 h 3291854"/>
              <a:gd name="connsiteX18" fmla="*/ 7134227 w 8732396"/>
              <a:gd name="connsiteY18" fmla="*/ 1583002 h 3291854"/>
              <a:gd name="connsiteX19" fmla="*/ 7269356 w 8732396"/>
              <a:gd name="connsiteY19" fmla="*/ 1666254 h 3291854"/>
              <a:gd name="connsiteX20" fmla="*/ 8732396 w 8732396"/>
              <a:gd name="connsiteY20" fmla="*/ 1666254 h 3291854"/>
              <a:gd name="connsiteX0" fmla="*/ 0 w 8732396"/>
              <a:gd name="connsiteY0" fmla="*/ 1706894 h 3291854"/>
              <a:gd name="connsiteX1" fmla="*/ 1009892 w 8732396"/>
              <a:gd name="connsiteY1" fmla="*/ 1707176 h 3291854"/>
              <a:gd name="connsiteX2" fmla="*/ 1075440 w 8732396"/>
              <a:gd name="connsiteY2" fmla="*/ 1655217 h 3291854"/>
              <a:gd name="connsiteX3" fmla="*/ 1207871 w 8732396"/>
              <a:gd name="connsiteY3" fmla="*/ 1520316 h 3291854"/>
              <a:gd name="connsiteX4" fmla="*/ 1474509 w 8732396"/>
              <a:gd name="connsiteY4" fmla="*/ 1721699 h 3291854"/>
              <a:gd name="connsiteX5" fmla="*/ 1762478 w 8732396"/>
              <a:gd name="connsiteY5" fmla="*/ 2682142 h 3291854"/>
              <a:gd name="connsiteX6" fmla="*/ 2039781 w 8732396"/>
              <a:gd name="connsiteY6" fmla="*/ 838711 h 3291854"/>
              <a:gd name="connsiteX7" fmla="*/ 2295754 w 8732396"/>
              <a:gd name="connsiteY7" fmla="*/ 1977301 h 3291854"/>
              <a:gd name="connsiteX8" fmla="*/ 2530395 w 8732396"/>
              <a:gd name="connsiteY8" fmla="*/ 1706208 h 3291854"/>
              <a:gd name="connsiteX9" fmla="*/ 4891916 w 8732396"/>
              <a:gd name="connsiteY9" fmla="*/ 1706894 h 3291854"/>
              <a:gd name="connsiteX10" fmla="*/ 4952802 w 8732396"/>
              <a:gd name="connsiteY10" fmla="*/ 1660458 h 3291854"/>
              <a:gd name="connsiteX11" fmla="*/ 5052791 w 8732396"/>
              <a:gd name="connsiteY11" fmla="*/ 1425187 h 3291854"/>
              <a:gd name="connsiteX12" fmla="*/ 5399916 w 8732396"/>
              <a:gd name="connsiteY12" fmla="*/ 1595134 h 3291854"/>
              <a:gd name="connsiteX13" fmla="*/ 5664076 w 8732396"/>
              <a:gd name="connsiteY13" fmla="*/ 14 h 3291854"/>
              <a:gd name="connsiteX14" fmla="*/ 6070476 w 8732396"/>
              <a:gd name="connsiteY14" fmla="*/ 3291854 h 3291854"/>
              <a:gd name="connsiteX15" fmla="*/ 6314316 w 8732396"/>
              <a:gd name="connsiteY15" fmla="*/ 1666254 h 3291854"/>
              <a:gd name="connsiteX16" fmla="*/ 6631288 w 8732396"/>
              <a:gd name="connsiteY16" fmla="*/ 1936392 h 3291854"/>
              <a:gd name="connsiteX17" fmla="*/ 6927742 w 8732396"/>
              <a:gd name="connsiteY17" fmla="*/ 1198894 h 3291854"/>
              <a:gd name="connsiteX18" fmla="*/ 7134227 w 8732396"/>
              <a:gd name="connsiteY18" fmla="*/ 1583002 h 3291854"/>
              <a:gd name="connsiteX19" fmla="*/ 7269356 w 8732396"/>
              <a:gd name="connsiteY19" fmla="*/ 1666254 h 3291854"/>
              <a:gd name="connsiteX20" fmla="*/ 8732396 w 8732396"/>
              <a:gd name="connsiteY20" fmla="*/ 1666254 h 3291854"/>
              <a:gd name="connsiteX0" fmla="*/ 0 w 8732396"/>
              <a:gd name="connsiteY0" fmla="*/ 1706894 h 3291854"/>
              <a:gd name="connsiteX1" fmla="*/ 1009892 w 8732396"/>
              <a:gd name="connsiteY1" fmla="*/ 1707176 h 3291854"/>
              <a:gd name="connsiteX2" fmla="*/ 1075440 w 8732396"/>
              <a:gd name="connsiteY2" fmla="*/ 1655217 h 3291854"/>
              <a:gd name="connsiteX3" fmla="*/ 1207871 w 8732396"/>
              <a:gd name="connsiteY3" fmla="*/ 1520316 h 3291854"/>
              <a:gd name="connsiteX4" fmla="*/ 1474509 w 8732396"/>
              <a:gd name="connsiteY4" fmla="*/ 1721699 h 3291854"/>
              <a:gd name="connsiteX5" fmla="*/ 1762478 w 8732396"/>
              <a:gd name="connsiteY5" fmla="*/ 2682142 h 3291854"/>
              <a:gd name="connsiteX6" fmla="*/ 2039781 w 8732396"/>
              <a:gd name="connsiteY6" fmla="*/ 838711 h 3291854"/>
              <a:gd name="connsiteX7" fmla="*/ 2295754 w 8732396"/>
              <a:gd name="connsiteY7" fmla="*/ 1977301 h 3291854"/>
              <a:gd name="connsiteX8" fmla="*/ 2530395 w 8732396"/>
              <a:gd name="connsiteY8" fmla="*/ 1706208 h 3291854"/>
              <a:gd name="connsiteX9" fmla="*/ 4891916 w 8732396"/>
              <a:gd name="connsiteY9" fmla="*/ 1706894 h 3291854"/>
              <a:gd name="connsiteX10" fmla="*/ 4952802 w 8732396"/>
              <a:gd name="connsiteY10" fmla="*/ 1660458 h 3291854"/>
              <a:gd name="connsiteX11" fmla="*/ 5052791 w 8732396"/>
              <a:gd name="connsiteY11" fmla="*/ 1425187 h 3291854"/>
              <a:gd name="connsiteX12" fmla="*/ 5399916 w 8732396"/>
              <a:gd name="connsiteY12" fmla="*/ 1595134 h 3291854"/>
              <a:gd name="connsiteX13" fmla="*/ 5664076 w 8732396"/>
              <a:gd name="connsiteY13" fmla="*/ 14 h 3291854"/>
              <a:gd name="connsiteX14" fmla="*/ 6070476 w 8732396"/>
              <a:gd name="connsiteY14" fmla="*/ 3291854 h 3291854"/>
              <a:gd name="connsiteX15" fmla="*/ 6314316 w 8732396"/>
              <a:gd name="connsiteY15" fmla="*/ 1666254 h 3291854"/>
              <a:gd name="connsiteX16" fmla="*/ 6631288 w 8732396"/>
              <a:gd name="connsiteY16" fmla="*/ 1936392 h 3291854"/>
              <a:gd name="connsiteX17" fmla="*/ 6927742 w 8732396"/>
              <a:gd name="connsiteY17" fmla="*/ 1198894 h 3291854"/>
              <a:gd name="connsiteX18" fmla="*/ 7134227 w 8732396"/>
              <a:gd name="connsiteY18" fmla="*/ 1583002 h 3291854"/>
              <a:gd name="connsiteX19" fmla="*/ 7269356 w 8732396"/>
              <a:gd name="connsiteY19" fmla="*/ 1666254 h 3291854"/>
              <a:gd name="connsiteX20" fmla="*/ 8732396 w 8732396"/>
              <a:gd name="connsiteY20" fmla="*/ 1666254 h 3291854"/>
              <a:gd name="connsiteX0" fmla="*/ 0 w 8732396"/>
              <a:gd name="connsiteY0" fmla="*/ 1706894 h 3291854"/>
              <a:gd name="connsiteX1" fmla="*/ 1009892 w 8732396"/>
              <a:gd name="connsiteY1" fmla="*/ 1707176 h 3291854"/>
              <a:gd name="connsiteX2" fmla="*/ 1075440 w 8732396"/>
              <a:gd name="connsiteY2" fmla="*/ 1655217 h 3291854"/>
              <a:gd name="connsiteX3" fmla="*/ 1207871 w 8732396"/>
              <a:gd name="connsiteY3" fmla="*/ 1520316 h 3291854"/>
              <a:gd name="connsiteX4" fmla="*/ 1474509 w 8732396"/>
              <a:gd name="connsiteY4" fmla="*/ 1721699 h 3291854"/>
              <a:gd name="connsiteX5" fmla="*/ 1762478 w 8732396"/>
              <a:gd name="connsiteY5" fmla="*/ 2682142 h 3291854"/>
              <a:gd name="connsiteX6" fmla="*/ 2039781 w 8732396"/>
              <a:gd name="connsiteY6" fmla="*/ 838711 h 3291854"/>
              <a:gd name="connsiteX7" fmla="*/ 2295754 w 8732396"/>
              <a:gd name="connsiteY7" fmla="*/ 1977301 h 3291854"/>
              <a:gd name="connsiteX8" fmla="*/ 2530395 w 8732396"/>
              <a:gd name="connsiteY8" fmla="*/ 1706208 h 3291854"/>
              <a:gd name="connsiteX9" fmla="*/ 4891916 w 8732396"/>
              <a:gd name="connsiteY9" fmla="*/ 1706894 h 3291854"/>
              <a:gd name="connsiteX10" fmla="*/ 4952802 w 8732396"/>
              <a:gd name="connsiteY10" fmla="*/ 1660458 h 3291854"/>
              <a:gd name="connsiteX11" fmla="*/ 5052791 w 8732396"/>
              <a:gd name="connsiteY11" fmla="*/ 1425187 h 3291854"/>
              <a:gd name="connsiteX12" fmla="*/ 5399916 w 8732396"/>
              <a:gd name="connsiteY12" fmla="*/ 1595134 h 3291854"/>
              <a:gd name="connsiteX13" fmla="*/ 5664076 w 8732396"/>
              <a:gd name="connsiteY13" fmla="*/ 14 h 3291854"/>
              <a:gd name="connsiteX14" fmla="*/ 6070476 w 8732396"/>
              <a:gd name="connsiteY14" fmla="*/ 3291854 h 3291854"/>
              <a:gd name="connsiteX15" fmla="*/ 6314316 w 8732396"/>
              <a:gd name="connsiteY15" fmla="*/ 1666254 h 3291854"/>
              <a:gd name="connsiteX16" fmla="*/ 6631288 w 8732396"/>
              <a:gd name="connsiteY16" fmla="*/ 1936392 h 3291854"/>
              <a:gd name="connsiteX17" fmla="*/ 6927742 w 8732396"/>
              <a:gd name="connsiteY17" fmla="*/ 1198894 h 3291854"/>
              <a:gd name="connsiteX18" fmla="*/ 7134227 w 8732396"/>
              <a:gd name="connsiteY18" fmla="*/ 1583002 h 3291854"/>
              <a:gd name="connsiteX19" fmla="*/ 7269356 w 8732396"/>
              <a:gd name="connsiteY19" fmla="*/ 1666254 h 3291854"/>
              <a:gd name="connsiteX20" fmla="*/ 8732396 w 8732396"/>
              <a:gd name="connsiteY20" fmla="*/ 1666254 h 3291854"/>
              <a:gd name="connsiteX0" fmla="*/ 0 w 8732396"/>
              <a:gd name="connsiteY0" fmla="*/ 1706894 h 3291854"/>
              <a:gd name="connsiteX1" fmla="*/ 1009892 w 8732396"/>
              <a:gd name="connsiteY1" fmla="*/ 1707176 h 3291854"/>
              <a:gd name="connsiteX2" fmla="*/ 1075440 w 8732396"/>
              <a:gd name="connsiteY2" fmla="*/ 1655217 h 3291854"/>
              <a:gd name="connsiteX3" fmla="*/ 1207871 w 8732396"/>
              <a:gd name="connsiteY3" fmla="*/ 1520316 h 3291854"/>
              <a:gd name="connsiteX4" fmla="*/ 1474509 w 8732396"/>
              <a:gd name="connsiteY4" fmla="*/ 1721699 h 3291854"/>
              <a:gd name="connsiteX5" fmla="*/ 1762478 w 8732396"/>
              <a:gd name="connsiteY5" fmla="*/ 2682142 h 3291854"/>
              <a:gd name="connsiteX6" fmla="*/ 2039781 w 8732396"/>
              <a:gd name="connsiteY6" fmla="*/ 838711 h 3291854"/>
              <a:gd name="connsiteX7" fmla="*/ 2295754 w 8732396"/>
              <a:gd name="connsiteY7" fmla="*/ 1977301 h 3291854"/>
              <a:gd name="connsiteX8" fmla="*/ 2530395 w 8732396"/>
              <a:gd name="connsiteY8" fmla="*/ 1706208 h 3291854"/>
              <a:gd name="connsiteX9" fmla="*/ 4891916 w 8732396"/>
              <a:gd name="connsiteY9" fmla="*/ 1706894 h 3291854"/>
              <a:gd name="connsiteX10" fmla="*/ 4952802 w 8732396"/>
              <a:gd name="connsiteY10" fmla="*/ 1660458 h 3291854"/>
              <a:gd name="connsiteX11" fmla="*/ 5052791 w 8732396"/>
              <a:gd name="connsiteY11" fmla="*/ 1425187 h 3291854"/>
              <a:gd name="connsiteX12" fmla="*/ 5399916 w 8732396"/>
              <a:gd name="connsiteY12" fmla="*/ 1595134 h 3291854"/>
              <a:gd name="connsiteX13" fmla="*/ 5664076 w 8732396"/>
              <a:gd name="connsiteY13" fmla="*/ 14 h 3291854"/>
              <a:gd name="connsiteX14" fmla="*/ 6070476 w 8732396"/>
              <a:gd name="connsiteY14" fmla="*/ 3291854 h 3291854"/>
              <a:gd name="connsiteX15" fmla="*/ 6314316 w 8732396"/>
              <a:gd name="connsiteY15" fmla="*/ 1666254 h 3291854"/>
              <a:gd name="connsiteX16" fmla="*/ 6631288 w 8732396"/>
              <a:gd name="connsiteY16" fmla="*/ 1936392 h 3291854"/>
              <a:gd name="connsiteX17" fmla="*/ 6927742 w 8732396"/>
              <a:gd name="connsiteY17" fmla="*/ 1198894 h 3291854"/>
              <a:gd name="connsiteX18" fmla="*/ 7134227 w 8732396"/>
              <a:gd name="connsiteY18" fmla="*/ 1583002 h 3291854"/>
              <a:gd name="connsiteX19" fmla="*/ 7269356 w 8732396"/>
              <a:gd name="connsiteY19" fmla="*/ 1666254 h 3291854"/>
              <a:gd name="connsiteX20" fmla="*/ 8732396 w 8732396"/>
              <a:gd name="connsiteY20" fmla="*/ 1666254 h 3291854"/>
              <a:gd name="connsiteX0" fmla="*/ 0 w 8732396"/>
              <a:gd name="connsiteY0" fmla="*/ 1706894 h 3291854"/>
              <a:gd name="connsiteX1" fmla="*/ 1009892 w 8732396"/>
              <a:gd name="connsiteY1" fmla="*/ 1707176 h 3291854"/>
              <a:gd name="connsiteX2" fmla="*/ 1075440 w 8732396"/>
              <a:gd name="connsiteY2" fmla="*/ 1655217 h 3291854"/>
              <a:gd name="connsiteX3" fmla="*/ 1207871 w 8732396"/>
              <a:gd name="connsiteY3" fmla="*/ 1520316 h 3291854"/>
              <a:gd name="connsiteX4" fmla="*/ 1474509 w 8732396"/>
              <a:gd name="connsiteY4" fmla="*/ 1721699 h 3291854"/>
              <a:gd name="connsiteX5" fmla="*/ 1762478 w 8732396"/>
              <a:gd name="connsiteY5" fmla="*/ 2682142 h 3291854"/>
              <a:gd name="connsiteX6" fmla="*/ 2039781 w 8732396"/>
              <a:gd name="connsiteY6" fmla="*/ 838711 h 3291854"/>
              <a:gd name="connsiteX7" fmla="*/ 2295754 w 8732396"/>
              <a:gd name="connsiteY7" fmla="*/ 1977301 h 3291854"/>
              <a:gd name="connsiteX8" fmla="*/ 2530395 w 8732396"/>
              <a:gd name="connsiteY8" fmla="*/ 1706208 h 3291854"/>
              <a:gd name="connsiteX9" fmla="*/ 4891916 w 8732396"/>
              <a:gd name="connsiteY9" fmla="*/ 1706894 h 3291854"/>
              <a:gd name="connsiteX10" fmla="*/ 4952802 w 8732396"/>
              <a:gd name="connsiteY10" fmla="*/ 1660458 h 3291854"/>
              <a:gd name="connsiteX11" fmla="*/ 5052791 w 8732396"/>
              <a:gd name="connsiteY11" fmla="*/ 1425187 h 3291854"/>
              <a:gd name="connsiteX12" fmla="*/ 5399916 w 8732396"/>
              <a:gd name="connsiteY12" fmla="*/ 1595134 h 3291854"/>
              <a:gd name="connsiteX13" fmla="*/ 5664076 w 8732396"/>
              <a:gd name="connsiteY13" fmla="*/ 14 h 3291854"/>
              <a:gd name="connsiteX14" fmla="*/ 6070476 w 8732396"/>
              <a:gd name="connsiteY14" fmla="*/ 3291854 h 3291854"/>
              <a:gd name="connsiteX15" fmla="*/ 6314316 w 8732396"/>
              <a:gd name="connsiteY15" fmla="*/ 1666254 h 3291854"/>
              <a:gd name="connsiteX16" fmla="*/ 6631288 w 8732396"/>
              <a:gd name="connsiteY16" fmla="*/ 1936392 h 3291854"/>
              <a:gd name="connsiteX17" fmla="*/ 6927742 w 8732396"/>
              <a:gd name="connsiteY17" fmla="*/ 1198894 h 3291854"/>
              <a:gd name="connsiteX18" fmla="*/ 7134227 w 8732396"/>
              <a:gd name="connsiteY18" fmla="*/ 1583002 h 3291854"/>
              <a:gd name="connsiteX19" fmla="*/ 7269356 w 8732396"/>
              <a:gd name="connsiteY19" fmla="*/ 1666254 h 3291854"/>
              <a:gd name="connsiteX20" fmla="*/ 8732396 w 8732396"/>
              <a:gd name="connsiteY20" fmla="*/ 1666254 h 3291854"/>
              <a:gd name="connsiteX0" fmla="*/ 0 w 8732396"/>
              <a:gd name="connsiteY0" fmla="*/ 1706894 h 3291854"/>
              <a:gd name="connsiteX1" fmla="*/ 1009892 w 8732396"/>
              <a:gd name="connsiteY1" fmla="*/ 1707176 h 3291854"/>
              <a:gd name="connsiteX2" fmla="*/ 1075440 w 8732396"/>
              <a:gd name="connsiteY2" fmla="*/ 1655217 h 3291854"/>
              <a:gd name="connsiteX3" fmla="*/ 1207871 w 8732396"/>
              <a:gd name="connsiteY3" fmla="*/ 1520316 h 3291854"/>
              <a:gd name="connsiteX4" fmla="*/ 1474509 w 8732396"/>
              <a:gd name="connsiteY4" fmla="*/ 1721699 h 3291854"/>
              <a:gd name="connsiteX5" fmla="*/ 1762478 w 8732396"/>
              <a:gd name="connsiteY5" fmla="*/ 2682142 h 3291854"/>
              <a:gd name="connsiteX6" fmla="*/ 2039781 w 8732396"/>
              <a:gd name="connsiteY6" fmla="*/ 838711 h 3291854"/>
              <a:gd name="connsiteX7" fmla="*/ 2295754 w 8732396"/>
              <a:gd name="connsiteY7" fmla="*/ 1977301 h 3291854"/>
              <a:gd name="connsiteX8" fmla="*/ 2530395 w 8732396"/>
              <a:gd name="connsiteY8" fmla="*/ 1706208 h 3291854"/>
              <a:gd name="connsiteX9" fmla="*/ 4891916 w 8732396"/>
              <a:gd name="connsiteY9" fmla="*/ 1706894 h 3291854"/>
              <a:gd name="connsiteX10" fmla="*/ 4952802 w 8732396"/>
              <a:gd name="connsiteY10" fmla="*/ 1660458 h 3291854"/>
              <a:gd name="connsiteX11" fmla="*/ 5052791 w 8732396"/>
              <a:gd name="connsiteY11" fmla="*/ 1425187 h 3291854"/>
              <a:gd name="connsiteX12" fmla="*/ 5399916 w 8732396"/>
              <a:gd name="connsiteY12" fmla="*/ 1595134 h 3291854"/>
              <a:gd name="connsiteX13" fmla="*/ 5664076 w 8732396"/>
              <a:gd name="connsiteY13" fmla="*/ 14 h 3291854"/>
              <a:gd name="connsiteX14" fmla="*/ 6070476 w 8732396"/>
              <a:gd name="connsiteY14" fmla="*/ 3291854 h 3291854"/>
              <a:gd name="connsiteX15" fmla="*/ 6314316 w 8732396"/>
              <a:gd name="connsiteY15" fmla="*/ 1666254 h 3291854"/>
              <a:gd name="connsiteX16" fmla="*/ 6631288 w 8732396"/>
              <a:gd name="connsiteY16" fmla="*/ 1936392 h 3291854"/>
              <a:gd name="connsiteX17" fmla="*/ 6927742 w 8732396"/>
              <a:gd name="connsiteY17" fmla="*/ 1198894 h 3291854"/>
              <a:gd name="connsiteX18" fmla="*/ 7134227 w 8732396"/>
              <a:gd name="connsiteY18" fmla="*/ 1583002 h 3291854"/>
              <a:gd name="connsiteX19" fmla="*/ 7269356 w 8732396"/>
              <a:gd name="connsiteY19" fmla="*/ 1666254 h 3291854"/>
              <a:gd name="connsiteX20" fmla="*/ 8732396 w 8732396"/>
              <a:gd name="connsiteY20" fmla="*/ 1666254 h 3291854"/>
              <a:gd name="connsiteX0" fmla="*/ 0 w 8732396"/>
              <a:gd name="connsiteY0" fmla="*/ 1706894 h 3291854"/>
              <a:gd name="connsiteX1" fmla="*/ 1009892 w 8732396"/>
              <a:gd name="connsiteY1" fmla="*/ 1707176 h 3291854"/>
              <a:gd name="connsiteX2" fmla="*/ 1075440 w 8732396"/>
              <a:gd name="connsiteY2" fmla="*/ 1655217 h 3291854"/>
              <a:gd name="connsiteX3" fmla="*/ 1207871 w 8732396"/>
              <a:gd name="connsiteY3" fmla="*/ 1520316 h 3291854"/>
              <a:gd name="connsiteX4" fmla="*/ 1474509 w 8732396"/>
              <a:gd name="connsiteY4" fmla="*/ 1721699 h 3291854"/>
              <a:gd name="connsiteX5" fmla="*/ 1762478 w 8732396"/>
              <a:gd name="connsiteY5" fmla="*/ 2682142 h 3291854"/>
              <a:gd name="connsiteX6" fmla="*/ 2039781 w 8732396"/>
              <a:gd name="connsiteY6" fmla="*/ 838711 h 3291854"/>
              <a:gd name="connsiteX7" fmla="*/ 2295754 w 8732396"/>
              <a:gd name="connsiteY7" fmla="*/ 1977301 h 3291854"/>
              <a:gd name="connsiteX8" fmla="*/ 2530395 w 8732396"/>
              <a:gd name="connsiteY8" fmla="*/ 1706208 h 3291854"/>
              <a:gd name="connsiteX9" fmla="*/ 4891916 w 8732396"/>
              <a:gd name="connsiteY9" fmla="*/ 1706894 h 3291854"/>
              <a:gd name="connsiteX10" fmla="*/ 4952802 w 8732396"/>
              <a:gd name="connsiteY10" fmla="*/ 1660458 h 3291854"/>
              <a:gd name="connsiteX11" fmla="*/ 5052791 w 8732396"/>
              <a:gd name="connsiteY11" fmla="*/ 1425187 h 3291854"/>
              <a:gd name="connsiteX12" fmla="*/ 5399916 w 8732396"/>
              <a:gd name="connsiteY12" fmla="*/ 1595134 h 3291854"/>
              <a:gd name="connsiteX13" fmla="*/ 5664076 w 8732396"/>
              <a:gd name="connsiteY13" fmla="*/ 14 h 3291854"/>
              <a:gd name="connsiteX14" fmla="*/ 6070476 w 8732396"/>
              <a:gd name="connsiteY14" fmla="*/ 3291854 h 3291854"/>
              <a:gd name="connsiteX15" fmla="*/ 6314316 w 8732396"/>
              <a:gd name="connsiteY15" fmla="*/ 1666254 h 3291854"/>
              <a:gd name="connsiteX16" fmla="*/ 6631288 w 8732396"/>
              <a:gd name="connsiteY16" fmla="*/ 1936392 h 3291854"/>
              <a:gd name="connsiteX17" fmla="*/ 6927742 w 8732396"/>
              <a:gd name="connsiteY17" fmla="*/ 1198894 h 3291854"/>
              <a:gd name="connsiteX18" fmla="*/ 7134227 w 8732396"/>
              <a:gd name="connsiteY18" fmla="*/ 1583002 h 3291854"/>
              <a:gd name="connsiteX19" fmla="*/ 7269356 w 8732396"/>
              <a:gd name="connsiteY19" fmla="*/ 1666254 h 3291854"/>
              <a:gd name="connsiteX20" fmla="*/ 8732396 w 8732396"/>
              <a:gd name="connsiteY20" fmla="*/ 1666254 h 3291854"/>
              <a:gd name="connsiteX0" fmla="*/ 0 w 8732396"/>
              <a:gd name="connsiteY0" fmla="*/ 1706894 h 3291854"/>
              <a:gd name="connsiteX1" fmla="*/ 1009892 w 8732396"/>
              <a:gd name="connsiteY1" fmla="*/ 1707176 h 3291854"/>
              <a:gd name="connsiteX2" fmla="*/ 1075440 w 8732396"/>
              <a:gd name="connsiteY2" fmla="*/ 1655217 h 3291854"/>
              <a:gd name="connsiteX3" fmla="*/ 1207871 w 8732396"/>
              <a:gd name="connsiteY3" fmla="*/ 1520316 h 3291854"/>
              <a:gd name="connsiteX4" fmla="*/ 1474509 w 8732396"/>
              <a:gd name="connsiteY4" fmla="*/ 1721699 h 3291854"/>
              <a:gd name="connsiteX5" fmla="*/ 1762478 w 8732396"/>
              <a:gd name="connsiteY5" fmla="*/ 2682142 h 3291854"/>
              <a:gd name="connsiteX6" fmla="*/ 2039781 w 8732396"/>
              <a:gd name="connsiteY6" fmla="*/ 838711 h 3291854"/>
              <a:gd name="connsiteX7" fmla="*/ 2295754 w 8732396"/>
              <a:gd name="connsiteY7" fmla="*/ 1977301 h 3291854"/>
              <a:gd name="connsiteX8" fmla="*/ 2530395 w 8732396"/>
              <a:gd name="connsiteY8" fmla="*/ 1706208 h 3291854"/>
              <a:gd name="connsiteX9" fmla="*/ 3119779 w 8732396"/>
              <a:gd name="connsiteY9" fmla="*/ 1704011 h 3291854"/>
              <a:gd name="connsiteX10" fmla="*/ 4891916 w 8732396"/>
              <a:gd name="connsiteY10" fmla="*/ 1706894 h 3291854"/>
              <a:gd name="connsiteX11" fmla="*/ 4952802 w 8732396"/>
              <a:gd name="connsiteY11" fmla="*/ 1660458 h 3291854"/>
              <a:gd name="connsiteX12" fmla="*/ 5052791 w 8732396"/>
              <a:gd name="connsiteY12" fmla="*/ 1425187 h 3291854"/>
              <a:gd name="connsiteX13" fmla="*/ 5399916 w 8732396"/>
              <a:gd name="connsiteY13" fmla="*/ 1595134 h 3291854"/>
              <a:gd name="connsiteX14" fmla="*/ 5664076 w 8732396"/>
              <a:gd name="connsiteY14" fmla="*/ 14 h 3291854"/>
              <a:gd name="connsiteX15" fmla="*/ 6070476 w 8732396"/>
              <a:gd name="connsiteY15" fmla="*/ 3291854 h 3291854"/>
              <a:gd name="connsiteX16" fmla="*/ 6314316 w 8732396"/>
              <a:gd name="connsiteY16" fmla="*/ 1666254 h 3291854"/>
              <a:gd name="connsiteX17" fmla="*/ 6631288 w 8732396"/>
              <a:gd name="connsiteY17" fmla="*/ 1936392 h 3291854"/>
              <a:gd name="connsiteX18" fmla="*/ 6927742 w 8732396"/>
              <a:gd name="connsiteY18" fmla="*/ 1198894 h 3291854"/>
              <a:gd name="connsiteX19" fmla="*/ 7134227 w 8732396"/>
              <a:gd name="connsiteY19" fmla="*/ 1583002 h 3291854"/>
              <a:gd name="connsiteX20" fmla="*/ 7269356 w 8732396"/>
              <a:gd name="connsiteY20" fmla="*/ 1666254 h 3291854"/>
              <a:gd name="connsiteX21" fmla="*/ 8732396 w 8732396"/>
              <a:gd name="connsiteY21" fmla="*/ 1666254 h 3291854"/>
              <a:gd name="connsiteX0" fmla="*/ 0 w 8732396"/>
              <a:gd name="connsiteY0" fmla="*/ 1706894 h 3291854"/>
              <a:gd name="connsiteX1" fmla="*/ 1009892 w 8732396"/>
              <a:gd name="connsiteY1" fmla="*/ 1707176 h 3291854"/>
              <a:gd name="connsiteX2" fmla="*/ 1075440 w 8732396"/>
              <a:gd name="connsiteY2" fmla="*/ 1655217 h 3291854"/>
              <a:gd name="connsiteX3" fmla="*/ 1207871 w 8732396"/>
              <a:gd name="connsiteY3" fmla="*/ 1520316 h 3291854"/>
              <a:gd name="connsiteX4" fmla="*/ 1474509 w 8732396"/>
              <a:gd name="connsiteY4" fmla="*/ 1721699 h 3291854"/>
              <a:gd name="connsiteX5" fmla="*/ 1762478 w 8732396"/>
              <a:gd name="connsiteY5" fmla="*/ 2682142 h 3291854"/>
              <a:gd name="connsiteX6" fmla="*/ 2039781 w 8732396"/>
              <a:gd name="connsiteY6" fmla="*/ 838711 h 3291854"/>
              <a:gd name="connsiteX7" fmla="*/ 2295754 w 8732396"/>
              <a:gd name="connsiteY7" fmla="*/ 1977301 h 3291854"/>
              <a:gd name="connsiteX8" fmla="*/ 3119779 w 8732396"/>
              <a:gd name="connsiteY8" fmla="*/ 1704011 h 3291854"/>
              <a:gd name="connsiteX9" fmla="*/ 4891916 w 8732396"/>
              <a:gd name="connsiteY9" fmla="*/ 1706894 h 3291854"/>
              <a:gd name="connsiteX10" fmla="*/ 4952802 w 8732396"/>
              <a:gd name="connsiteY10" fmla="*/ 1660458 h 3291854"/>
              <a:gd name="connsiteX11" fmla="*/ 5052791 w 8732396"/>
              <a:gd name="connsiteY11" fmla="*/ 1425187 h 3291854"/>
              <a:gd name="connsiteX12" fmla="*/ 5399916 w 8732396"/>
              <a:gd name="connsiteY12" fmla="*/ 1595134 h 3291854"/>
              <a:gd name="connsiteX13" fmla="*/ 5664076 w 8732396"/>
              <a:gd name="connsiteY13" fmla="*/ 14 h 3291854"/>
              <a:gd name="connsiteX14" fmla="*/ 6070476 w 8732396"/>
              <a:gd name="connsiteY14" fmla="*/ 3291854 h 3291854"/>
              <a:gd name="connsiteX15" fmla="*/ 6314316 w 8732396"/>
              <a:gd name="connsiteY15" fmla="*/ 1666254 h 3291854"/>
              <a:gd name="connsiteX16" fmla="*/ 6631288 w 8732396"/>
              <a:gd name="connsiteY16" fmla="*/ 1936392 h 3291854"/>
              <a:gd name="connsiteX17" fmla="*/ 6927742 w 8732396"/>
              <a:gd name="connsiteY17" fmla="*/ 1198894 h 3291854"/>
              <a:gd name="connsiteX18" fmla="*/ 7134227 w 8732396"/>
              <a:gd name="connsiteY18" fmla="*/ 1583002 h 3291854"/>
              <a:gd name="connsiteX19" fmla="*/ 7269356 w 8732396"/>
              <a:gd name="connsiteY19" fmla="*/ 1666254 h 3291854"/>
              <a:gd name="connsiteX20" fmla="*/ 8732396 w 8732396"/>
              <a:gd name="connsiteY20" fmla="*/ 1666254 h 3291854"/>
              <a:gd name="connsiteX0" fmla="*/ 0 w 8732396"/>
              <a:gd name="connsiteY0" fmla="*/ 1706894 h 3291854"/>
              <a:gd name="connsiteX1" fmla="*/ 1009892 w 8732396"/>
              <a:gd name="connsiteY1" fmla="*/ 1707176 h 3291854"/>
              <a:gd name="connsiteX2" fmla="*/ 1075440 w 8732396"/>
              <a:gd name="connsiteY2" fmla="*/ 1655217 h 3291854"/>
              <a:gd name="connsiteX3" fmla="*/ 1207871 w 8732396"/>
              <a:gd name="connsiteY3" fmla="*/ 1520316 h 3291854"/>
              <a:gd name="connsiteX4" fmla="*/ 1474509 w 8732396"/>
              <a:gd name="connsiteY4" fmla="*/ 1721699 h 3291854"/>
              <a:gd name="connsiteX5" fmla="*/ 1762478 w 8732396"/>
              <a:gd name="connsiteY5" fmla="*/ 2682142 h 3291854"/>
              <a:gd name="connsiteX6" fmla="*/ 2039781 w 8732396"/>
              <a:gd name="connsiteY6" fmla="*/ 838711 h 3291854"/>
              <a:gd name="connsiteX7" fmla="*/ 3119779 w 8732396"/>
              <a:gd name="connsiteY7" fmla="*/ 1704011 h 3291854"/>
              <a:gd name="connsiteX8" fmla="*/ 4891916 w 8732396"/>
              <a:gd name="connsiteY8" fmla="*/ 1706894 h 3291854"/>
              <a:gd name="connsiteX9" fmla="*/ 4952802 w 8732396"/>
              <a:gd name="connsiteY9" fmla="*/ 1660458 h 3291854"/>
              <a:gd name="connsiteX10" fmla="*/ 5052791 w 8732396"/>
              <a:gd name="connsiteY10" fmla="*/ 1425187 h 3291854"/>
              <a:gd name="connsiteX11" fmla="*/ 5399916 w 8732396"/>
              <a:gd name="connsiteY11" fmla="*/ 1595134 h 3291854"/>
              <a:gd name="connsiteX12" fmla="*/ 5664076 w 8732396"/>
              <a:gd name="connsiteY12" fmla="*/ 14 h 3291854"/>
              <a:gd name="connsiteX13" fmla="*/ 6070476 w 8732396"/>
              <a:gd name="connsiteY13" fmla="*/ 3291854 h 3291854"/>
              <a:gd name="connsiteX14" fmla="*/ 6314316 w 8732396"/>
              <a:gd name="connsiteY14" fmla="*/ 1666254 h 3291854"/>
              <a:gd name="connsiteX15" fmla="*/ 6631288 w 8732396"/>
              <a:gd name="connsiteY15" fmla="*/ 1936392 h 3291854"/>
              <a:gd name="connsiteX16" fmla="*/ 6927742 w 8732396"/>
              <a:gd name="connsiteY16" fmla="*/ 1198894 h 3291854"/>
              <a:gd name="connsiteX17" fmla="*/ 7134227 w 8732396"/>
              <a:gd name="connsiteY17" fmla="*/ 1583002 h 3291854"/>
              <a:gd name="connsiteX18" fmla="*/ 7269356 w 8732396"/>
              <a:gd name="connsiteY18" fmla="*/ 1666254 h 3291854"/>
              <a:gd name="connsiteX19" fmla="*/ 8732396 w 8732396"/>
              <a:gd name="connsiteY19" fmla="*/ 1666254 h 3291854"/>
              <a:gd name="connsiteX0" fmla="*/ 0 w 8732396"/>
              <a:gd name="connsiteY0" fmla="*/ 1706894 h 3291854"/>
              <a:gd name="connsiteX1" fmla="*/ 1009892 w 8732396"/>
              <a:gd name="connsiteY1" fmla="*/ 1707176 h 3291854"/>
              <a:gd name="connsiteX2" fmla="*/ 1075440 w 8732396"/>
              <a:gd name="connsiteY2" fmla="*/ 1655217 h 3291854"/>
              <a:gd name="connsiteX3" fmla="*/ 1207871 w 8732396"/>
              <a:gd name="connsiteY3" fmla="*/ 1520316 h 3291854"/>
              <a:gd name="connsiteX4" fmla="*/ 1474509 w 8732396"/>
              <a:gd name="connsiteY4" fmla="*/ 1721699 h 3291854"/>
              <a:gd name="connsiteX5" fmla="*/ 1762478 w 8732396"/>
              <a:gd name="connsiteY5" fmla="*/ 2682142 h 3291854"/>
              <a:gd name="connsiteX6" fmla="*/ 3119779 w 8732396"/>
              <a:gd name="connsiteY6" fmla="*/ 1704011 h 3291854"/>
              <a:gd name="connsiteX7" fmla="*/ 4891916 w 8732396"/>
              <a:gd name="connsiteY7" fmla="*/ 1706894 h 3291854"/>
              <a:gd name="connsiteX8" fmla="*/ 4952802 w 8732396"/>
              <a:gd name="connsiteY8" fmla="*/ 1660458 h 3291854"/>
              <a:gd name="connsiteX9" fmla="*/ 5052791 w 8732396"/>
              <a:gd name="connsiteY9" fmla="*/ 1425187 h 3291854"/>
              <a:gd name="connsiteX10" fmla="*/ 5399916 w 8732396"/>
              <a:gd name="connsiteY10" fmla="*/ 1595134 h 3291854"/>
              <a:gd name="connsiteX11" fmla="*/ 5664076 w 8732396"/>
              <a:gd name="connsiteY11" fmla="*/ 14 h 3291854"/>
              <a:gd name="connsiteX12" fmla="*/ 6070476 w 8732396"/>
              <a:gd name="connsiteY12" fmla="*/ 3291854 h 3291854"/>
              <a:gd name="connsiteX13" fmla="*/ 6314316 w 8732396"/>
              <a:gd name="connsiteY13" fmla="*/ 1666254 h 3291854"/>
              <a:gd name="connsiteX14" fmla="*/ 6631288 w 8732396"/>
              <a:gd name="connsiteY14" fmla="*/ 1936392 h 3291854"/>
              <a:gd name="connsiteX15" fmla="*/ 6927742 w 8732396"/>
              <a:gd name="connsiteY15" fmla="*/ 1198894 h 3291854"/>
              <a:gd name="connsiteX16" fmla="*/ 7134227 w 8732396"/>
              <a:gd name="connsiteY16" fmla="*/ 1583002 h 3291854"/>
              <a:gd name="connsiteX17" fmla="*/ 7269356 w 8732396"/>
              <a:gd name="connsiteY17" fmla="*/ 1666254 h 3291854"/>
              <a:gd name="connsiteX18" fmla="*/ 8732396 w 8732396"/>
              <a:gd name="connsiteY18" fmla="*/ 1666254 h 3291854"/>
              <a:gd name="connsiteX0" fmla="*/ 0 w 8732396"/>
              <a:gd name="connsiteY0" fmla="*/ 1706894 h 3291854"/>
              <a:gd name="connsiteX1" fmla="*/ 1009892 w 8732396"/>
              <a:gd name="connsiteY1" fmla="*/ 1707176 h 3291854"/>
              <a:gd name="connsiteX2" fmla="*/ 1075440 w 8732396"/>
              <a:gd name="connsiteY2" fmla="*/ 1655217 h 3291854"/>
              <a:gd name="connsiteX3" fmla="*/ 1207871 w 8732396"/>
              <a:gd name="connsiteY3" fmla="*/ 1520316 h 3291854"/>
              <a:gd name="connsiteX4" fmla="*/ 1474509 w 8732396"/>
              <a:gd name="connsiteY4" fmla="*/ 1721699 h 3291854"/>
              <a:gd name="connsiteX5" fmla="*/ 3119779 w 8732396"/>
              <a:gd name="connsiteY5" fmla="*/ 1704011 h 3291854"/>
              <a:gd name="connsiteX6" fmla="*/ 4891916 w 8732396"/>
              <a:gd name="connsiteY6" fmla="*/ 1706894 h 3291854"/>
              <a:gd name="connsiteX7" fmla="*/ 4952802 w 8732396"/>
              <a:gd name="connsiteY7" fmla="*/ 1660458 h 3291854"/>
              <a:gd name="connsiteX8" fmla="*/ 5052791 w 8732396"/>
              <a:gd name="connsiteY8" fmla="*/ 1425187 h 3291854"/>
              <a:gd name="connsiteX9" fmla="*/ 5399916 w 8732396"/>
              <a:gd name="connsiteY9" fmla="*/ 1595134 h 3291854"/>
              <a:gd name="connsiteX10" fmla="*/ 5664076 w 8732396"/>
              <a:gd name="connsiteY10" fmla="*/ 14 h 3291854"/>
              <a:gd name="connsiteX11" fmla="*/ 6070476 w 8732396"/>
              <a:gd name="connsiteY11" fmla="*/ 3291854 h 3291854"/>
              <a:gd name="connsiteX12" fmla="*/ 6314316 w 8732396"/>
              <a:gd name="connsiteY12" fmla="*/ 1666254 h 3291854"/>
              <a:gd name="connsiteX13" fmla="*/ 6631288 w 8732396"/>
              <a:gd name="connsiteY13" fmla="*/ 1936392 h 3291854"/>
              <a:gd name="connsiteX14" fmla="*/ 6927742 w 8732396"/>
              <a:gd name="connsiteY14" fmla="*/ 1198894 h 3291854"/>
              <a:gd name="connsiteX15" fmla="*/ 7134227 w 8732396"/>
              <a:gd name="connsiteY15" fmla="*/ 1583002 h 3291854"/>
              <a:gd name="connsiteX16" fmla="*/ 7269356 w 8732396"/>
              <a:gd name="connsiteY16" fmla="*/ 1666254 h 3291854"/>
              <a:gd name="connsiteX17" fmla="*/ 8732396 w 8732396"/>
              <a:gd name="connsiteY17" fmla="*/ 1666254 h 3291854"/>
              <a:gd name="connsiteX0" fmla="*/ 0 w 8732396"/>
              <a:gd name="connsiteY0" fmla="*/ 1706894 h 3291854"/>
              <a:gd name="connsiteX1" fmla="*/ 1009892 w 8732396"/>
              <a:gd name="connsiteY1" fmla="*/ 1707176 h 3291854"/>
              <a:gd name="connsiteX2" fmla="*/ 1075440 w 8732396"/>
              <a:gd name="connsiteY2" fmla="*/ 1655217 h 3291854"/>
              <a:gd name="connsiteX3" fmla="*/ 1207871 w 8732396"/>
              <a:gd name="connsiteY3" fmla="*/ 1520316 h 3291854"/>
              <a:gd name="connsiteX4" fmla="*/ 3119779 w 8732396"/>
              <a:gd name="connsiteY4" fmla="*/ 1704011 h 3291854"/>
              <a:gd name="connsiteX5" fmla="*/ 4891916 w 8732396"/>
              <a:gd name="connsiteY5" fmla="*/ 1706894 h 3291854"/>
              <a:gd name="connsiteX6" fmla="*/ 4952802 w 8732396"/>
              <a:gd name="connsiteY6" fmla="*/ 1660458 h 3291854"/>
              <a:gd name="connsiteX7" fmla="*/ 5052791 w 8732396"/>
              <a:gd name="connsiteY7" fmla="*/ 1425187 h 3291854"/>
              <a:gd name="connsiteX8" fmla="*/ 5399916 w 8732396"/>
              <a:gd name="connsiteY8" fmla="*/ 1595134 h 3291854"/>
              <a:gd name="connsiteX9" fmla="*/ 5664076 w 8732396"/>
              <a:gd name="connsiteY9" fmla="*/ 14 h 3291854"/>
              <a:gd name="connsiteX10" fmla="*/ 6070476 w 8732396"/>
              <a:gd name="connsiteY10" fmla="*/ 3291854 h 3291854"/>
              <a:gd name="connsiteX11" fmla="*/ 6314316 w 8732396"/>
              <a:gd name="connsiteY11" fmla="*/ 1666254 h 3291854"/>
              <a:gd name="connsiteX12" fmla="*/ 6631288 w 8732396"/>
              <a:gd name="connsiteY12" fmla="*/ 1936392 h 3291854"/>
              <a:gd name="connsiteX13" fmla="*/ 6927742 w 8732396"/>
              <a:gd name="connsiteY13" fmla="*/ 1198894 h 3291854"/>
              <a:gd name="connsiteX14" fmla="*/ 7134227 w 8732396"/>
              <a:gd name="connsiteY14" fmla="*/ 1583002 h 3291854"/>
              <a:gd name="connsiteX15" fmla="*/ 7269356 w 8732396"/>
              <a:gd name="connsiteY15" fmla="*/ 1666254 h 3291854"/>
              <a:gd name="connsiteX16" fmla="*/ 8732396 w 8732396"/>
              <a:gd name="connsiteY16" fmla="*/ 1666254 h 3291854"/>
              <a:gd name="connsiteX0" fmla="*/ 0 w 8732396"/>
              <a:gd name="connsiteY0" fmla="*/ 1706894 h 3291854"/>
              <a:gd name="connsiteX1" fmla="*/ 1009892 w 8732396"/>
              <a:gd name="connsiteY1" fmla="*/ 1707176 h 3291854"/>
              <a:gd name="connsiteX2" fmla="*/ 1075440 w 8732396"/>
              <a:gd name="connsiteY2" fmla="*/ 1655217 h 3291854"/>
              <a:gd name="connsiteX3" fmla="*/ 3119779 w 8732396"/>
              <a:gd name="connsiteY3" fmla="*/ 1704011 h 3291854"/>
              <a:gd name="connsiteX4" fmla="*/ 4891916 w 8732396"/>
              <a:gd name="connsiteY4" fmla="*/ 1706894 h 3291854"/>
              <a:gd name="connsiteX5" fmla="*/ 4952802 w 8732396"/>
              <a:gd name="connsiteY5" fmla="*/ 1660458 h 3291854"/>
              <a:gd name="connsiteX6" fmla="*/ 5052791 w 8732396"/>
              <a:gd name="connsiteY6" fmla="*/ 1425187 h 3291854"/>
              <a:gd name="connsiteX7" fmla="*/ 5399916 w 8732396"/>
              <a:gd name="connsiteY7" fmla="*/ 1595134 h 3291854"/>
              <a:gd name="connsiteX8" fmla="*/ 5664076 w 8732396"/>
              <a:gd name="connsiteY8" fmla="*/ 14 h 3291854"/>
              <a:gd name="connsiteX9" fmla="*/ 6070476 w 8732396"/>
              <a:gd name="connsiteY9" fmla="*/ 3291854 h 3291854"/>
              <a:gd name="connsiteX10" fmla="*/ 6314316 w 8732396"/>
              <a:gd name="connsiteY10" fmla="*/ 1666254 h 3291854"/>
              <a:gd name="connsiteX11" fmla="*/ 6631288 w 8732396"/>
              <a:gd name="connsiteY11" fmla="*/ 1936392 h 3291854"/>
              <a:gd name="connsiteX12" fmla="*/ 6927742 w 8732396"/>
              <a:gd name="connsiteY12" fmla="*/ 1198894 h 3291854"/>
              <a:gd name="connsiteX13" fmla="*/ 7134227 w 8732396"/>
              <a:gd name="connsiteY13" fmla="*/ 1583002 h 3291854"/>
              <a:gd name="connsiteX14" fmla="*/ 7269356 w 8732396"/>
              <a:gd name="connsiteY14" fmla="*/ 1666254 h 3291854"/>
              <a:gd name="connsiteX15" fmla="*/ 8732396 w 8732396"/>
              <a:gd name="connsiteY15" fmla="*/ 1666254 h 3291854"/>
              <a:gd name="connsiteX0" fmla="*/ 0 w 8732396"/>
              <a:gd name="connsiteY0" fmla="*/ 1706894 h 3291854"/>
              <a:gd name="connsiteX1" fmla="*/ 1009892 w 8732396"/>
              <a:gd name="connsiteY1" fmla="*/ 1707176 h 3291854"/>
              <a:gd name="connsiteX2" fmla="*/ 3119779 w 8732396"/>
              <a:gd name="connsiteY2" fmla="*/ 1704011 h 3291854"/>
              <a:gd name="connsiteX3" fmla="*/ 4891916 w 8732396"/>
              <a:gd name="connsiteY3" fmla="*/ 1706894 h 3291854"/>
              <a:gd name="connsiteX4" fmla="*/ 4952802 w 8732396"/>
              <a:gd name="connsiteY4" fmla="*/ 1660458 h 3291854"/>
              <a:gd name="connsiteX5" fmla="*/ 5052791 w 8732396"/>
              <a:gd name="connsiteY5" fmla="*/ 1425187 h 3291854"/>
              <a:gd name="connsiteX6" fmla="*/ 5399916 w 8732396"/>
              <a:gd name="connsiteY6" fmla="*/ 1595134 h 3291854"/>
              <a:gd name="connsiteX7" fmla="*/ 5664076 w 8732396"/>
              <a:gd name="connsiteY7" fmla="*/ 14 h 3291854"/>
              <a:gd name="connsiteX8" fmla="*/ 6070476 w 8732396"/>
              <a:gd name="connsiteY8" fmla="*/ 3291854 h 3291854"/>
              <a:gd name="connsiteX9" fmla="*/ 6314316 w 8732396"/>
              <a:gd name="connsiteY9" fmla="*/ 1666254 h 3291854"/>
              <a:gd name="connsiteX10" fmla="*/ 6631288 w 8732396"/>
              <a:gd name="connsiteY10" fmla="*/ 1936392 h 3291854"/>
              <a:gd name="connsiteX11" fmla="*/ 6927742 w 8732396"/>
              <a:gd name="connsiteY11" fmla="*/ 1198894 h 3291854"/>
              <a:gd name="connsiteX12" fmla="*/ 7134227 w 8732396"/>
              <a:gd name="connsiteY12" fmla="*/ 1583002 h 3291854"/>
              <a:gd name="connsiteX13" fmla="*/ 7269356 w 8732396"/>
              <a:gd name="connsiteY13" fmla="*/ 1666254 h 3291854"/>
              <a:gd name="connsiteX14" fmla="*/ 8732396 w 8732396"/>
              <a:gd name="connsiteY14" fmla="*/ 1666254 h 3291854"/>
              <a:gd name="connsiteX0" fmla="*/ 0 w 8732396"/>
              <a:gd name="connsiteY0" fmla="*/ 1706894 h 3291854"/>
              <a:gd name="connsiteX1" fmla="*/ 3119779 w 8732396"/>
              <a:gd name="connsiteY1" fmla="*/ 1704011 h 3291854"/>
              <a:gd name="connsiteX2" fmla="*/ 4891916 w 8732396"/>
              <a:gd name="connsiteY2" fmla="*/ 1706894 h 3291854"/>
              <a:gd name="connsiteX3" fmla="*/ 4952802 w 8732396"/>
              <a:gd name="connsiteY3" fmla="*/ 1660458 h 3291854"/>
              <a:gd name="connsiteX4" fmla="*/ 5052791 w 8732396"/>
              <a:gd name="connsiteY4" fmla="*/ 1425187 h 3291854"/>
              <a:gd name="connsiteX5" fmla="*/ 5399916 w 8732396"/>
              <a:gd name="connsiteY5" fmla="*/ 1595134 h 3291854"/>
              <a:gd name="connsiteX6" fmla="*/ 5664076 w 8732396"/>
              <a:gd name="connsiteY6" fmla="*/ 14 h 3291854"/>
              <a:gd name="connsiteX7" fmla="*/ 6070476 w 8732396"/>
              <a:gd name="connsiteY7" fmla="*/ 3291854 h 3291854"/>
              <a:gd name="connsiteX8" fmla="*/ 6314316 w 8732396"/>
              <a:gd name="connsiteY8" fmla="*/ 1666254 h 3291854"/>
              <a:gd name="connsiteX9" fmla="*/ 6631288 w 8732396"/>
              <a:gd name="connsiteY9" fmla="*/ 1936392 h 3291854"/>
              <a:gd name="connsiteX10" fmla="*/ 6927742 w 8732396"/>
              <a:gd name="connsiteY10" fmla="*/ 1198894 h 3291854"/>
              <a:gd name="connsiteX11" fmla="*/ 7134227 w 8732396"/>
              <a:gd name="connsiteY11" fmla="*/ 1583002 h 3291854"/>
              <a:gd name="connsiteX12" fmla="*/ 7269356 w 8732396"/>
              <a:gd name="connsiteY12" fmla="*/ 1666254 h 3291854"/>
              <a:gd name="connsiteX13" fmla="*/ 8732396 w 8732396"/>
              <a:gd name="connsiteY13" fmla="*/ 1666254 h 3291854"/>
              <a:gd name="connsiteX0" fmla="*/ 0 w 5612617"/>
              <a:gd name="connsiteY0" fmla="*/ 1704011 h 3291854"/>
              <a:gd name="connsiteX1" fmla="*/ 1772137 w 5612617"/>
              <a:gd name="connsiteY1" fmla="*/ 1706894 h 3291854"/>
              <a:gd name="connsiteX2" fmla="*/ 1833023 w 5612617"/>
              <a:gd name="connsiteY2" fmla="*/ 1660458 h 3291854"/>
              <a:gd name="connsiteX3" fmla="*/ 1933012 w 5612617"/>
              <a:gd name="connsiteY3" fmla="*/ 1425187 h 3291854"/>
              <a:gd name="connsiteX4" fmla="*/ 2280137 w 5612617"/>
              <a:gd name="connsiteY4" fmla="*/ 1595134 h 3291854"/>
              <a:gd name="connsiteX5" fmla="*/ 2544297 w 5612617"/>
              <a:gd name="connsiteY5" fmla="*/ 14 h 3291854"/>
              <a:gd name="connsiteX6" fmla="*/ 2950697 w 5612617"/>
              <a:gd name="connsiteY6" fmla="*/ 3291854 h 3291854"/>
              <a:gd name="connsiteX7" fmla="*/ 3194537 w 5612617"/>
              <a:gd name="connsiteY7" fmla="*/ 1666254 h 3291854"/>
              <a:gd name="connsiteX8" fmla="*/ 3511509 w 5612617"/>
              <a:gd name="connsiteY8" fmla="*/ 1936392 h 3291854"/>
              <a:gd name="connsiteX9" fmla="*/ 3807963 w 5612617"/>
              <a:gd name="connsiteY9" fmla="*/ 1198894 h 3291854"/>
              <a:gd name="connsiteX10" fmla="*/ 4014448 w 5612617"/>
              <a:gd name="connsiteY10" fmla="*/ 1583002 h 3291854"/>
              <a:gd name="connsiteX11" fmla="*/ 4149577 w 5612617"/>
              <a:gd name="connsiteY11" fmla="*/ 1666254 h 3291854"/>
              <a:gd name="connsiteX12" fmla="*/ 5612617 w 5612617"/>
              <a:gd name="connsiteY12" fmla="*/ 1666254 h 3291854"/>
              <a:gd name="connsiteX0" fmla="*/ 0 w 7254678"/>
              <a:gd name="connsiteY0" fmla="*/ 1704011 h 3291854"/>
              <a:gd name="connsiteX1" fmla="*/ 1772137 w 7254678"/>
              <a:gd name="connsiteY1" fmla="*/ 1706894 h 3291854"/>
              <a:gd name="connsiteX2" fmla="*/ 1833023 w 7254678"/>
              <a:gd name="connsiteY2" fmla="*/ 1660458 h 3291854"/>
              <a:gd name="connsiteX3" fmla="*/ 1933012 w 7254678"/>
              <a:gd name="connsiteY3" fmla="*/ 1425187 h 3291854"/>
              <a:gd name="connsiteX4" fmla="*/ 2280137 w 7254678"/>
              <a:gd name="connsiteY4" fmla="*/ 1595134 h 3291854"/>
              <a:gd name="connsiteX5" fmla="*/ 2544297 w 7254678"/>
              <a:gd name="connsiteY5" fmla="*/ 14 h 3291854"/>
              <a:gd name="connsiteX6" fmla="*/ 2950697 w 7254678"/>
              <a:gd name="connsiteY6" fmla="*/ 3291854 h 3291854"/>
              <a:gd name="connsiteX7" fmla="*/ 3194537 w 7254678"/>
              <a:gd name="connsiteY7" fmla="*/ 1666254 h 3291854"/>
              <a:gd name="connsiteX8" fmla="*/ 3511509 w 7254678"/>
              <a:gd name="connsiteY8" fmla="*/ 1936392 h 3291854"/>
              <a:gd name="connsiteX9" fmla="*/ 3807963 w 7254678"/>
              <a:gd name="connsiteY9" fmla="*/ 1198894 h 3291854"/>
              <a:gd name="connsiteX10" fmla="*/ 4014448 w 7254678"/>
              <a:gd name="connsiteY10" fmla="*/ 1583002 h 3291854"/>
              <a:gd name="connsiteX11" fmla="*/ 4149577 w 7254678"/>
              <a:gd name="connsiteY11" fmla="*/ 1666254 h 3291854"/>
              <a:gd name="connsiteX12" fmla="*/ 7254678 w 7254678"/>
              <a:gd name="connsiteY12" fmla="*/ 1666254 h 3291854"/>
              <a:gd name="connsiteX0" fmla="*/ 0 w 12436591"/>
              <a:gd name="connsiteY0" fmla="*/ 1704011 h 3291854"/>
              <a:gd name="connsiteX1" fmla="*/ 6954050 w 12436591"/>
              <a:gd name="connsiteY1" fmla="*/ 1706894 h 3291854"/>
              <a:gd name="connsiteX2" fmla="*/ 7014936 w 12436591"/>
              <a:gd name="connsiteY2" fmla="*/ 1660458 h 3291854"/>
              <a:gd name="connsiteX3" fmla="*/ 7114925 w 12436591"/>
              <a:gd name="connsiteY3" fmla="*/ 1425187 h 3291854"/>
              <a:gd name="connsiteX4" fmla="*/ 7462050 w 12436591"/>
              <a:gd name="connsiteY4" fmla="*/ 1595134 h 3291854"/>
              <a:gd name="connsiteX5" fmla="*/ 7726210 w 12436591"/>
              <a:gd name="connsiteY5" fmla="*/ 14 h 3291854"/>
              <a:gd name="connsiteX6" fmla="*/ 8132610 w 12436591"/>
              <a:gd name="connsiteY6" fmla="*/ 3291854 h 3291854"/>
              <a:gd name="connsiteX7" fmla="*/ 8376450 w 12436591"/>
              <a:gd name="connsiteY7" fmla="*/ 1666254 h 3291854"/>
              <a:gd name="connsiteX8" fmla="*/ 8693422 w 12436591"/>
              <a:gd name="connsiteY8" fmla="*/ 1936392 h 3291854"/>
              <a:gd name="connsiteX9" fmla="*/ 8989876 w 12436591"/>
              <a:gd name="connsiteY9" fmla="*/ 1198894 h 3291854"/>
              <a:gd name="connsiteX10" fmla="*/ 9196361 w 12436591"/>
              <a:gd name="connsiteY10" fmla="*/ 1583002 h 3291854"/>
              <a:gd name="connsiteX11" fmla="*/ 9331490 w 12436591"/>
              <a:gd name="connsiteY11" fmla="*/ 1666254 h 3291854"/>
              <a:gd name="connsiteX12" fmla="*/ 12436591 w 12436591"/>
              <a:gd name="connsiteY12" fmla="*/ 1666254 h 3291854"/>
              <a:gd name="connsiteX0" fmla="*/ 0 w 21863817"/>
              <a:gd name="connsiteY0" fmla="*/ 1729165 h 3291854"/>
              <a:gd name="connsiteX1" fmla="*/ 16381276 w 21863817"/>
              <a:gd name="connsiteY1" fmla="*/ 1706894 h 3291854"/>
              <a:gd name="connsiteX2" fmla="*/ 16442162 w 21863817"/>
              <a:gd name="connsiteY2" fmla="*/ 1660458 h 3291854"/>
              <a:gd name="connsiteX3" fmla="*/ 16542151 w 21863817"/>
              <a:gd name="connsiteY3" fmla="*/ 1425187 h 3291854"/>
              <a:gd name="connsiteX4" fmla="*/ 16889276 w 21863817"/>
              <a:gd name="connsiteY4" fmla="*/ 1595134 h 3291854"/>
              <a:gd name="connsiteX5" fmla="*/ 17153436 w 21863817"/>
              <a:gd name="connsiteY5" fmla="*/ 14 h 3291854"/>
              <a:gd name="connsiteX6" fmla="*/ 17559836 w 21863817"/>
              <a:gd name="connsiteY6" fmla="*/ 3291854 h 3291854"/>
              <a:gd name="connsiteX7" fmla="*/ 17803676 w 21863817"/>
              <a:gd name="connsiteY7" fmla="*/ 1666254 h 3291854"/>
              <a:gd name="connsiteX8" fmla="*/ 18120648 w 21863817"/>
              <a:gd name="connsiteY8" fmla="*/ 1936392 h 3291854"/>
              <a:gd name="connsiteX9" fmla="*/ 18417102 w 21863817"/>
              <a:gd name="connsiteY9" fmla="*/ 1198894 h 3291854"/>
              <a:gd name="connsiteX10" fmla="*/ 18623587 w 21863817"/>
              <a:gd name="connsiteY10" fmla="*/ 1583002 h 3291854"/>
              <a:gd name="connsiteX11" fmla="*/ 18758716 w 21863817"/>
              <a:gd name="connsiteY11" fmla="*/ 1666254 h 3291854"/>
              <a:gd name="connsiteX12" fmla="*/ 21863817 w 21863817"/>
              <a:gd name="connsiteY12" fmla="*/ 1666254 h 3291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1863817" h="3291854">
                <a:moveTo>
                  <a:pt x="0" y="1729165"/>
                </a:moveTo>
                <a:lnTo>
                  <a:pt x="16381276" y="1706894"/>
                </a:lnTo>
                <a:cubicBezTo>
                  <a:pt x="16420161" y="1703189"/>
                  <a:pt x="16428683" y="1685625"/>
                  <a:pt x="16442162" y="1660458"/>
                </a:cubicBezTo>
                <a:cubicBezTo>
                  <a:pt x="16455641" y="1635291"/>
                  <a:pt x="16465410" y="1435268"/>
                  <a:pt x="16542151" y="1425187"/>
                </a:cubicBezTo>
                <a:cubicBezTo>
                  <a:pt x="16618892" y="1415107"/>
                  <a:pt x="16787395" y="1832663"/>
                  <a:pt x="16889276" y="1595134"/>
                </a:cubicBezTo>
                <a:cubicBezTo>
                  <a:pt x="16991157" y="1357605"/>
                  <a:pt x="17028634" y="-5150"/>
                  <a:pt x="17153436" y="14"/>
                </a:cubicBezTo>
                <a:cubicBezTo>
                  <a:pt x="17278238" y="5178"/>
                  <a:pt x="17446559" y="3291535"/>
                  <a:pt x="17559836" y="3291854"/>
                </a:cubicBezTo>
                <a:cubicBezTo>
                  <a:pt x="17673113" y="3292173"/>
                  <a:pt x="17710207" y="1892164"/>
                  <a:pt x="17803676" y="1666254"/>
                </a:cubicBezTo>
                <a:cubicBezTo>
                  <a:pt x="17897145" y="1440344"/>
                  <a:pt x="18018410" y="2014285"/>
                  <a:pt x="18120648" y="1936392"/>
                </a:cubicBezTo>
                <a:cubicBezTo>
                  <a:pt x="18222886" y="1858499"/>
                  <a:pt x="18333279" y="1257792"/>
                  <a:pt x="18417102" y="1198894"/>
                </a:cubicBezTo>
                <a:cubicBezTo>
                  <a:pt x="18500925" y="1139996"/>
                  <a:pt x="18590856" y="1536575"/>
                  <a:pt x="18623587" y="1583002"/>
                </a:cubicBezTo>
                <a:cubicBezTo>
                  <a:pt x="18656318" y="1629429"/>
                  <a:pt x="18692447" y="1661255"/>
                  <a:pt x="18758716" y="1666254"/>
                </a:cubicBezTo>
                <a:lnTo>
                  <a:pt x="21863817" y="1666254"/>
                </a:lnTo>
              </a:path>
            </a:pathLst>
          </a:custGeom>
          <a:ln w="38100" cap="rnd">
            <a:solidFill>
              <a:srgbClr val="00E7E2"/>
            </a:solidFill>
          </a:ln>
          <a:effectLst>
            <a:outerShdw blurRad="88900" algn="ctr" rotWithShape="0">
              <a:srgbClr val="01FFFF"/>
            </a:outerShdw>
          </a:effectLst>
        </p:spPr>
        <p:style>
          <a:lnRef idx="1">
            <a:schemeClr val="dk1"/>
          </a:lnRef>
          <a:fillRef idx="0">
            <a:schemeClr val="dk1"/>
          </a:fillRef>
          <a:effectRef idx="0">
            <a:schemeClr val="dk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
        <p:nvSpPr>
          <p:cNvPr id="8" name="Oval 7"/>
          <p:cNvSpPr/>
          <p:nvPr/>
        </p:nvSpPr>
        <p:spPr>
          <a:xfrm>
            <a:off x="-115051" y="5943600"/>
            <a:ext cx="91440" cy="91440"/>
          </a:xfrm>
          <a:prstGeom prst="ellipse">
            <a:avLst/>
          </a:prstGeom>
          <a:solidFill>
            <a:srgbClr val="69FFFF"/>
          </a:solidFill>
          <a:ln w="38100" cap="rnd">
            <a:solidFill>
              <a:srgbClr val="69FFFF"/>
            </a:solidFill>
          </a:ln>
          <a:effectLst>
            <a:outerShdw blurRad="88900" algn="ctr" rotWithShape="0">
              <a:srgbClr val="01FFFF"/>
            </a:outerShdw>
          </a:effectLst>
        </p:spPr>
        <p:style>
          <a:lnRef idx="1">
            <a:schemeClr val="dk1"/>
          </a:lnRef>
          <a:fillRef idx="0">
            <a:schemeClr val="dk1"/>
          </a:fillRef>
          <a:effectRef idx="0">
            <a:schemeClr val="dk1"/>
          </a:effectRef>
          <a:fontRef idx="minor">
            <a:schemeClr val="tx1"/>
          </a:fontRef>
        </p:style>
        <p:txBody>
          <a:bodyPr rtlCol="0" anchor="ctr"/>
          <a:lstStyle/>
          <a:p>
            <a:pPr algn="ctr"/>
            <a:endParaRPr lang="en-US">
              <a:solidFill>
                <a:schemeClr val="tx1"/>
              </a:solidFill>
            </a:endParaRPr>
          </a:p>
        </p:txBody>
      </p:sp>
      <p:sp>
        <p:nvSpPr>
          <p:cNvPr id="2" name="Title 1"/>
          <p:cNvSpPr>
            <a:spLocks noGrp="1"/>
          </p:cNvSpPr>
          <p:nvPr>
            <p:ph type="title"/>
          </p:nvPr>
        </p:nvSpPr>
        <p:spPr>
          <a:xfrm>
            <a:off x="0" y="171448"/>
            <a:ext cx="9144000" cy="971552"/>
          </a:xfrm>
          <a:solidFill>
            <a:srgbClr val="1FC9C5"/>
          </a:solidFill>
        </p:spPr>
        <p:txBody>
          <a:bodyPr>
            <a:noAutofit/>
          </a:bodyPr>
          <a:lstStyle/>
          <a:p>
            <a:r>
              <a:rPr lang="en-IN" sz="2800" dirty="0">
                <a:latin typeface="Algerian" panose="04020705040A02060702" pitchFamily="82" charset="0"/>
              </a:rPr>
              <a:t>Why Is Cardiothoracic surgery Important</a:t>
            </a:r>
            <a:r>
              <a:rPr lang="en-IN" sz="2800" dirty="0" smtClean="0">
                <a:latin typeface="Algerian" panose="04020705040A02060702" pitchFamily="82" charset="0"/>
              </a:rPr>
              <a:t>?</a:t>
            </a:r>
            <a:endParaRPr lang="en-IN" sz="2800" dirty="0">
              <a:latin typeface="Algerian" panose="04020705040A02060702" pitchFamily="82" charset="0"/>
            </a:endParaRPr>
          </a:p>
        </p:txBody>
      </p:sp>
      <p:pic>
        <p:nvPicPr>
          <p:cNvPr id="7" name="Picture 2" descr="Related image"/>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9693" r="8782"/>
          <a:stretch/>
        </p:blipFill>
        <p:spPr bwMode="auto">
          <a:xfrm>
            <a:off x="8236039" y="228600"/>
            <a:ext cx="876837" cy="949015"/>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0" y="1676400"/>
            <a:ext cx="9144000" cy="3416320"/>
          </a:xfrm>
          <a:prstGeom prst="rect">
            <a:avLst/>
          </a:prstGeom>
          <a:noFill/>
        </p:spPr>
        <p:txBody>
          <a:bodyPr wrap="square" rtlCol="0">
            <a:spAutoFit/>
          </a:bodyPr>
          <a:lstStyle/>
          <a:p>
            <a:pPr algn="just"/>
            <a:r>
              <a:rPr lang="en-US" sz="2400" dirty="0">
                <a:latin typeface="Times New Roman" panose="02020603050405020304" pitchFamily="18" charset="0"/>
                <a:cs typeface="Times New Roman" panose="02020603050405020304" pitchFamily="18" charset="0"/>
              </a:rPr>
              <a:t>Cardiologists will generally handle the diagnosis and medical treatment or nonsurgical procedures like balloon angioplasty, coronary stents, ablation procedures or devices like pacemakers or defibrillators. Cardiothoracic surgeons will handle bypass surgery and surgical valve replacement procedures. After surgery the patient will usually follow up with a cardiologist long term once released by the surgeon. Some newer procedures actually involve the talents of both cardiologists and cardiothoracic surgery such as TAVR or percutaneous valve replacement procedures.</a:t>
            </a:r>
            <a:endParaRPr lang="en-IN" sz="2400" dirty="0">
              <a:latin typeface="Times New Roman" panose="02020603050405020304" pitchFamily="18" charset="0"/>
              <a:cs typeface="Times New Roman" panose="02020603050405020304" pitchFamily="18" charset="0"/>
            </a:endParaRPr>
          </a:p>
        </p:txBody>
      </p:sp>
      <p:sp>
        <p:nvSpPr>
          <p:cNvPr id="9" name="Rectangle 8"/>
          <p:cNvSpPr/>
          <p:nvPr/>
        </p:nvSpPr>
        <p:spPr>
          <a:xfrm>
            <a:off x="0" y="6189131"/>
            <a:ext cx="4754828" cy="707886"/>
          </a:xfrm>
          <a:prstGeom prst="rect">
            <a:avLst/>
          </a:prstGeom>
        </p:spPr>
        <p:txBody>
          <a:bodyPr wrap="none">
            <a:spAutoFit/>
          </a:bodyPr>
          <a:lstStyle/>
          <a:p>
            <a:r>
              <a:rPr lang="en-IN" sz="2000" b="1" dirty="0" smtClean="0">
                <a:latin typeface="Times New Roman" panose="02020603050405020304" pitchFamily="18" charset="0"/>
                <a:cs typeface="Times New Roman" panose="02020603050405020304" pitchFamily="18" charset="0"/>
              </a:rPr>
              <a:t>dr.girinath@indiacardiacsurgerysite.com</a:t>
            </a:r>
          </a:p>
          <a:p>
            <a:r>
              <a:rPr lang="en-IN" sz="2000" b="1" dirty="0">
                <a:latin typeface="Times New Roman" panose="02020603050405020304" pitchFamily="18" charset="0"/>
                <a:cs typeface="Times New Roman" panose="02020603050405020304" pitchFamily="18" charset="0"/>
              </a:rPr>
              <a:t>+91 - </a:t>
            </a:r>
            <a:r>
              <a:rPr lang="en-IN" sz="2000" b="1" dirty="0" smtClean="0">
                <a:latin typeface="Times New Roman" panose="02020603050405020304" pitchFamily="18" charset="0"/>
                <a:cs typeface="Times New Roman" panose="02020603050405020304" pitchFamily="18" charset="0"/>
              </a:rPr>
              <a:t>9765025331</a:t>
            </a:r>
            <a:endParaRPr lang="en-IN" sz="2000" b="1" dirty="0">
              <a:latin typeface="Times New Roman" panose="02020603050405020304" pitchFamily="18" charset="0"/>
              <a:cs typeface="Times New Roman" panose="02020603050405020304" pitchFamily="18" charset="0"/>
            </a:endParaRPr>
          </a:p>
        </p:txBody>
      </p:sp>
      <p:pic>
        <p:nvPicPr>
          <p:cNvPr id="10" name="Picture 2" descr="Related image"/>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597789">
            <a:off x="4425003" y="5966514"/>
            <a:ext cx="1005201" cy="9420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29834097"/>
      </p:ext>
    </p:extLst>
  </p:cSld>
  <p:clrMapOvr>
    <a:masterClrMapping/>
  </p:clrMapOvr>
  <mc:AlternateContent xmlns:mc="http://schemas.openxmlformats.org/markup-compatibility/2006">
    <mc:Choice xmlns:p14="http://schemas.microsoft.com/office/powerpoint/2010/main" Requires="p14">
      <p:transition spd="slow" p14:dur="1500" advClick="0" advTm="5000">
        <p14:window dir="vert"/>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path" presetSubtype="0" repeatCount="indefinite" accel="50000" decel="50000" fill="hold" grpId="0" nodeType="withEffect">
                                  <p:stCondLst>
                                    <p:cond delay="0"/>
                                  </p:stCondLst>
                                  <p:childTnLst>
                                    <p:animMotion origin="layout" path="M 0.00747 0.00162 L 0.76198 -0.00116 L 0.76685 -0.02593 L 0.78125 -0.00463 L 0.78507 -0.01458 L 0.79653 -0.13519 L 0.81476 0.12222 L 0.82778 -0.00926 L 0.84063 0.01759 L 0.85539 -0.04375 L 0.86719 -0.00625 L 0.87987 -0.00509 L 1.01268 -0.00463 " pathEditMode="relative" rAng="0" ptsTypes="AAAAAAAAAAAAA">
                                      <p:cBhvr>
                                        <p:cTn id="6" dur="1750" fill="hold"/>
                                        <p:tgtEl>
                                          <p:spTgt spid="8"/>
                                        </p:tgtEl>
                                        <p:attrNameLst>
                                          <p:attrName>ppt_x</p:attrName>
                                          <p:attrName>ppt_y</p:attrName>
                                        </p:attrNameLst>
                                      </p:cBhvr>
                                      <p:rCtr x="50260" y="-810"/>
                                    </p:animMotion>
                                  </p:childTnLst>
                                </p:cTn>
                              </p:par>
                              <p:par>
                                <p:cTn id="7" presetID="6" presetClass="emph" presetSubtype="0" repeatCount="indefinite" autoRev="1" fill="hold" grpId="0" nodeType="withEffect">
                                  <p:stCondLst>
                                    <p:cond delay="0"/>
                                  </p:stCondLst>
                                  <p:childTnLst>
                                    <p:animScale>
                                      <p:cBhvr>
                                        <p:cTn id="8" dur="300" fill="hold"/>
                                        <p:tgtEl>
                                          <p:spTgt spid="4"/>
                                        </p:tgtEl>
                                      </p:cBhvr>
                                      <p:by x="110000" y="11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8"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6248400" y="4939855"/>
            <a:ext cx="2298886" cy="1885948"/>
          </a:xfrm>
          <a:custGeom>
            <a:avLst/>
            <a:gdLst>
              <a:gd name="connsiteX0" fmla="*/ 2074460 w 4148919"/>
              <a:gd name="connsiteY0" fmla="*/ 368490 h 3425589"/>
              <a:gd name="connsiteX1" fmla="*/ 3098042 w 4148919"/>
              <a:gd name="connsiteY1" fmla="*/ 0 h 3425589"/>
              <a:gd name="connsiteX2" fmla="*/ 4148919 w 4148919"/>
              <a:gd name="connsiteY2" fmla="*/ 846162 h 3425589"/>
              <a:gd name="connsiteX3" fmla="*/ 3234519 w 4148919"/>
              <a:gd name="connsiteY3" fmla="*/ 2756848 h 3425589"/>
              <a:gd name="connsiteX4" fmla="*/ 2074460 w 4148919"/>
              <a:gd name="connsiteY4" fmla="*/ 3425589 h 3425589"/>
              <a:gd name="connsiteX5" fmla="*/ 941695 w 4148919"/>
              <a:gd name="connsiteY5" fmla="*/ 2784144 h 3425589"/>
              <a:gd name="connsiteX6" fmla="*/ 0 w 4148919"/>
              <a:gd name="connsiteY6" fmla="*/ 846162 h 3425589"/>
              <a:gd name="connsiteX7" fmla="*/ 1132764 w 4148919"/>
              <a:gd name="connsiteY7" fmla="*/ 0 h 3425589"/>
              <a:gd name="connsiteX8" fmla="*/ 2074460 w 4148919"/>
              <a:gd name="connsiteY8" fmla="*/ 368490 h 3425589"/>
              <a:gd name="connsiteX0" fmla="*/ 2074460 w 4148919"/>
              <a:gd name="connsiteY0" fmla="*/ 368517 h 3425616"/>
              <a:gd name="connsiteX1" fmla="*/ 3098042 w 4148919"/>
              <a:gd name="connsiteY1" fmla="*/ 27 h 3425616"/>
              <a:gd name="connsiteX2" fmla="*/ 4148919 w 4148919"/>
              <a:gd name="connsiteY2" fmla="*/ 846189 h 3425616"/>
              <a:gd name="connsiteX3" fmla="*/ 3234519 w 4148919"/>
              <a:gd name="connsiteY3" fmla="*/ 2756875 h 3425616"/>
              <a:gd name="connsiteX4" fmla="*/ 2074460 w 4148919"/>
              <a:gd name="connsiteY4" fmla="*/ 3425616 h 3425616"/>
              <a:gd name="connsiteX5" fmla="*/ 941695 w 4148919"/>
              <a:gd name="connsiteY5" fmla="*/ 2784171 h 3425616"/>
              <a:gd name="connsiteX6" fmla="*/ 0 w 4148919"/>
              <a:gd name="connsiteY6" fmla="*/ 846189 h 3425616"/>
              <a:gd name="connsiteX7" fmla="*/ 1132764 w 4148919"/>
              <a:gd name="connsiteY7" fmla="*/ 27 h 3425616"/>
              <a:gd name="connsiteX8" fmla="*/ 2074460 w 4148919"/>
              <a:gd name="connsiteY8" fmla="*/ 368517 h 3425616"/>
              <a:gd name="connsiteX0" fmla="*/ 2074460 w 4167351"/>
              <a:gd name="connsiteY0" fmla="*/ 368527 h 3425626"/>
              <a:gd name="connsiteX1" fmla="*/ 3098042 w 4167351"/>
              <a:gd name="connsiteY1" fmla="*/ 37 h 3425626"/>
              <a:gd name="connsiteX2" fmla="*/ 4148919 w 4167351"/>
              <a:gd name="connsiteY2" fmla="*/ 846199 h 3425626"/>
              <a:gd name="connsiteX3" fmla="*/ 3234519 w 4167351"/>
              <a:gd name="connsiteY3" fmla="*/ 2756885 h 3425626"/>
              <a:gd name="connsiteX4" fmla="*/ 2074460 w 4167351"/>
              <a:gd name="connsiteY4" fmla="*/ 3425626 h 3425626"/>
              <a:gd name="connsiteX5" fmla="*/ 941695 w 4167351"/>
              <a:gd name="connsiteY5" fmla="*/ 2784181 h 3425626"/>
              <a:gd name="connsiteX6" fmla="*/ 0 w 4167351"/>
              <a:gd name="connsiteY6" fmla="*/ 846199 h 3425626"/>
              <a:gd name="connsiteX7" fmla="*/ 1132764 w 4167351"/>
              <a:gd name="connsiteY7" fmla="*/ 37 h 3425626"/>
              <a:gd name="connsiteX8" fmla="*/ 2074460 w 4167351"/>
              <a:gd name="connsiteY8" fmla="*/ 368527 h 3425626"/>
              <a:gd name="connsiteX0" fmla="*/ 2074460 w 4180157"/>
              <a:gd name="connsiteY0" fmla="*/ 368527 h 3425626"/>
              <a:gd name="connsiteX1" fmla="*/ 3098042 w 4180157"/>
              <a:gd name="connsiteY1" fmla="*/ 37 h 3425626"/>
              <a:gd name="connsiteX2" fmla="*/ 4148919 w 4180157"/>
              <a:gd name="connsiteY2" fmla="*/ 846199 h 3425626"/>
              <a:gd name="connsiteX3" fmla="*/ 3234519 w 4180157"/>
              <a:gd name="connsiteY3" fmla="*/ 2756885 h 3425626"/>
              <a:gd name="connsiteX4" fmla="*/ 2074460 w 4180157"/>
              <a:gd name="connsiteY4" fmla="*/ 3425626 h 3425626"/>
              <a:gd name="connsiteX5" fmla="*/ 941695 w 4180157"/>
              <a:gd name="connsiteY5" fmla="*/ 2784181 h 3425626"/>
              <a:gd name="connsiteX6" fmla="*/ 0 w 4180157"/>
              <a:gd name="connsiteY6" fmla="*/ 846199 h 3425626"/>
              <a:gd name="connsiteX7" fmla="*/ 1132764 w 4180157"/>
              <a:gd name="connsiteY7" fmla="*/ 37 h 3425626"/>
              <a:gd name="connsiteX8" fmla="*/ 2074460 w 4180157"/>
              <a:gd name="connsiteY8" fmla="*/ 368527 h 3425626"/>
              <a:gd name="connsiteX0" fmla="*/ 2074460 w 4180157"/>
              <a:gd name="connsiteY0" fmla="*/ 368527 h 3425632"/>
              <a:gd name="connsiteX1" fmla="*/ 3098042 w 4180157"/>
              <a:gd name="connsiteY1" fmla="*/ 37 h 3425632"/>
              <a:gd name="connsiteX2" fmla="*/ 4148919 w 4180157"/>
              <a:gd name="connsiteY2" fmla="*/ 846199 h 3425632"/>
              <a:gd name="connsiteX3" fmla="*/ 3234519 w 4180157"/>
              <a:gd name="connsiteY3" fmla="*/ 2756885 h 3425632"/>
              <a:gd name="connsiteX4" fmla="*/ 2074460 w 4180157"/>
              <a:gd name="connsiteY4" fmla="*/ 3425626 h 3425632"/>
              <a:gd name="connsiteX5" fmla="*/ 941695 w 4180157"/>
              <a:gd name="connsiteY5" fmla="*/ 2784181 h 3425632"/>
              <a:gd name="connsiteX6" fmla="*/ 0 w 4180157"/>
              <a:gd name="connsiteY6" fmla="*/ 846199 h 3425632"/>
              <a:gd name="connsiteX7" fmla="*/ 1132764 w 4180157"/>
              <a:gd name="connsiteY7" fmla="*/ 37 h 3425632"/>
              <a:gd name="connsiteX8" fmla="*/ 2074460 w 4180157"/>
              <a:gd name="connsiteY8" fmla="*/ 368527 h 3425632"/>
              <a:gd name="connsiteX0" fmla="*/ 2074460 w 4180157"/>
              <a:gd name="connsiteY0" fmla="*/ 368527 h 3425632"/>
              <a:gd name="connsiteX1" fmla="*/ 3098042 w 4180157"/>
              <a:gd name="connsiteY1" fmla="*/ 37 h 3425632"/>
              <a:gd name="connsiteX2" fmla="*/ 4148919 w 4180157"/>
              <a:gd name="connsiteY2" fmla="*/ 846199 h 3425632"/>
              <a:gd name="connsiteX3" fmla="*/ 3234519 w 4180157"/>
              <a:gd name="connsiteY3" fmla="*/ 2756885 h 3425632"/>
              <a:gd name="connsiteX4" fmla="*/ 2074460 w 4180157"/>
              <a:gd name="connsiteY4" fmla="*/ 3425626 h 3425632"/>
              <a:gd name="connsiteX5" fmla="*/ 941695 w 4180157"/>
              <a:gd name="connsiteY5" fmla="*/ 2784181 h 3425632"/>
              <a:gd name="connsiteX6" fmla="*/ 0 w 4180157"/>
              <a:gd name="connsiteY6" fmla="*/ 846199 h 3425632"/>
              <a:gd name="connsiteX7" fmla="*/ 1132764 w 4180157"/>
              <a:gd name="connsiteY7" fmla="*/ 37 h 3425632"/>
              <a:gd name="connsiteX8" fmla="*/ 2074460 w 4180157"/>
              <a:gd name="connsiteY8" fmla="*/ 368527 h 3425632"/>
              <a:gd name="connsiteX0" fmla="*/ 2074460 w 4181865"/>
              <a:gd name="connsiteY0" fmla="*/ 368527 h 3425632"/>
              <a:gd name="connsiteX1" fmla="*/ 3098042 w 4181865"/>
              <a:gd name="connsiteY1" fmla="*/ 37 h 3425632"/>
              <a:gd name="connsiteX2" fmla="*/ 4148919 w 4181865"/>
              <a:gd name="connsiteY2" fmla="*/ 846199 h 3425632"/>
              <a:gd name="connsiteX3" fmla="*/ 3234519 w 4181865"/>
              <a:gd name="connsiteY3" fmla="*/ 2756885 h 3425632"/>
              <a:gd name="connsiteX4" fmla="*/ 2074460 w 4181865"/>
              <a:gd name="connsiteY4" fmla="*/ 3425626 h 3425632"/>
              <a:gd name="connsiteX5" fmla="*/ 941695 w 4181865"/>
              <a:gd name="connsiteY5" fmla="*/ 2784181 h 3425632"/>
              <a:gd name="connsiteX6" fmla="*/ 0 w 4181865"/>
              <a:gd name="connsiteY6" fmla="*/ 846199 h 3425632"/>
              <a:gd name="connsiteX7" fmla="*/ 1132764 w 4181865"/>
              <a:gd name="connsiteY7" fmla="*/ 37 h 3425632"/>
              <a:gd name="connsiteX8" fmla="*/ 2074460 w 4181865"/>
              <a:gd name="connsiteY8" fmla="*/ 368527 h 3425632"/>
              <a:gd name="connsiteX0" fmla="*/ 2074460 w 4161467"/>
              <a:gd name="connsiteY0" fmla="*/ 368531 h 3425636"/>
              <a:gd name="connsiteX1" fmla="*/ 3098042 w 4161467"/>
              <a:gd name="connsiteY1" fmla="*/ 41 h 3425636"/>
              <a:gd name="connsiteX2" fmla="*/ 4148919 w 4161467"/>
              <a:gd name="connsiteY2" fmla="*/ 846203 h 3425636"/>
              <a:gd name="connsiteX3" fmla="*/ 3234519 w 4161467"/>
              <a:gd name="connsiteY3" fmla="*/ 2756889 h 3425636"/>
              <a:gd name="connsiteX4" fmla="*/ 2074460 w 4161467"/>
              <a:gd name="connsiteY4" fmla="*/ 3425630 h 3425636"/>
              <a:gd name="connsiteX5" fmla="*/ 941695 w 4161467"/>
              <a:gd name="connsiteY5" fmla="*/ 2784185 h 3425636"/>
              <a:gd name="connsiteX6" fmla="*/ 0 w 4161467"/>
              <a:gd name="connsiteY6" fmla="*/ 846203 h 3425636"/>
              <a:gd name="connsiteX7" fmla="*/ 1132764 w 4161467"/>
              <a:gd name="connsiteY7" fmla="*/ 41 h 3425636"/>
              <a:gd name="connsiteX8" fmla="*/ 2074460 w 4161467"/>
              <a:gd name="connsiteY8" fmla="*/ 368531 h 3425636"/>
              <a:gd name="connsiteX0" fmla="*/ 2074460 w 4157668"/>
              <a:gd name="connsiteY0" fmla="*/ 368531 h 3425636"/>
              <a:gd name="connsiteX1" fmla="*/ 3098042 w 4157668"/>
              <a:gd name="connsiteY1" fmla="*/ 41 h 3425636"/>
              <a:gd name="connsiteX2" fmla="*/ 4148919 w 4157668"/>
              <a:gd name="connsiteY2" fmla="*/ 846203 h 3425636"/>
              <a:gd name="connsiteX3" fmla="*/ 3234519 w 4157668"/>
              <a:gd name="connsiteY3" fmla="*/ 2756889 h 3425636"/>
              <a:gd name="connsiteX4" fmla="*/ 2074460 w 4157668"/>
              <a:gd name="connsiteY4" fmla="*/ 3425630 h 3425636"/>
              <a:gd name="connsiteX5" fmla="*/ 941695 w 4157668"/>
              <a:gd name="connsiteY5" fmla="*/ 2784185 h 3425636"/>
              <a:gd name="connsiteX6" fmla="*/ 0 w 4157668"/>
              <a:gd name="connsiteY6" fmla="*/ 846203 h 3425636"/>
              <a:gd name="connsiteX7" fmla="*/ 1132764 w 4157668"/>
              <a:gd name="connsiteY7" fmla="*/ 41 h 3425636"/>
              <a:gd name="connsiteX8" fmla="*/ 2074460 w 4157668"/>
              <a:gd name="connsiteY8" fmla="*/ 368531 h 3425636"/>
              <a:gd name="connsiteX0" fmla="*/ 2074460 w 4161467"/>
              <a:gd name="connsiteY0" fmla="*/ 368531 h 3425636"/>
              <a:gd name="connsiteX1" fmla="*/ 3098042 w 4161467"/>
              <a:gd name="connsiteY1" fmla="*/ 41 h 3425636"/>
              <a:gd name="connsiteX2" fmla="*/ 4148919 w 4161467"/>
              <a:gd name="connsiteY2" fmla="*/ 846203 h 3425636"/>
              <a:gd name="connsiteX3" fmla="*/ 3234519 w 4161467"/>
              <a:gd name="connsiteY3" fmla="*/ 2756889 h 3425636"/>
              <a:gd name="connsiteX4" fmla="*/ 2074460 w 4161467"/>
              <a:gd name="connsiteY4" fmla="*/ 3425630 h 3425636"/>
              <a:gd name="connsiteX5" fmla="*/ 941695 w 4161467"/>
              <a:gd name="connsiteY5" fmla="*/ 2784185 h 3425636"/>
              <a:gd name="connsiteX6" fmla="*/ 0 w 4161467"/>
              <a:gd name="connsiteY6" fmla="*/ 846203 h 3425636"/>
              <a:gd name="connsiteX7" fmla="*/ 1132764 w 4161467"/>
              <a:gd name="connsiteY7" fmla="*/ 41 h 3425636"/>
              <a:gd name="connsiteX8" fmla="*/ 2074460 w 4161467"/>
              <a:gd name="connsiteY8" fmla="*/ 368531 h 3425636"/>
              <a:gd name="connsiteX0" fmla="*/ 2074460 w 4161467"/>
              <a:gd name="connsiteY0" fmla="*/ 368531 h 3425642"/>
              <a:gd name="connsiteX1" fmla="*/ 3098042 w 4161467"/>
              <a:gd name="connsiteY1" fmla="*/ 41 h 3425642"/>
              <a:gd name="connsiteX2" fmla="*/ 4148919 w 4161467"/>
              <a:gd name="connsiteY2" fmla="*/ 846203 h 3425642"/>
              <a:gd name="connsiteX3" fmla="*/ 3234519 w 4161467"/>
              <a:gd name="connsiteY3" fmla="*/ 2756889 h 3425642"/>
              <a:gd name="connsiteX4" fmla="*/ 2074460 w 4161467"/>
              <a:gd name="connsiteY4" fmla="*/ 3425630 h 3425642"/>
              <a:gd name="connsiteX5" fmla="*/ 941695 w 4161467"/>
              <a:gd name="connsiteY5" fmla="*/ 2784185 h 3425642"/>
              <a:gd name="connsiteX6" fmla="*/ 0 w 4161467"/>
              <a:gd name="connsiteY6" fmla="*/ 846203 h 3425642"/>
              <a:gd name="connsiteX7" fmla="*/ 1132764 w 4161467"/>
              <a:gd name="connsiteY7" fmla="*/ 41 h 3425642"/>
              <a:gd name="connsiteX8" fmla="*/ 2074460 w 4161467"/>
              <a:gd name="connsiteY8" fmla="*/ 368531 h 3425642"/>
              <a:gd name="connsiteX0" fmla="*/ 2080011 w 4167018"/>
              <a:gd name="connsiteY0" fmla="*/ 368531 h 3425642"/>
              <a:gd name="connsiteX1" fmla="*/ 3103593 w 4167018"/>
              <a:gd name="connsiteY1" fmla="*/ 41 h 3425642"/>
              <a:gd name="connsiteX2" fmla="*/ 4154470 w 4167018"/>
              <a:gd name="connsiteY2" fmla="*/ 846203 h 3425642"/>
              <a:gd name="connsiteX3" fmla="*/ 3240070 w 4167018"/>
              <a:gd name="connsiteY3" fmla="*/ 2756889 h 3425642"/>
              <a:gd name="connsiteX4" fmla="*/ 2080011 w 4167018"/>
              <a:gd name="connsiteY4" fmla="*/ 3425630 h 3425642"/>
              <a:gd name="connsiteX5" fmla="*/ 947246 w 4167018"/>
              <a:gd name="connsiteY5" fmla="*/ 2784185 h 3425642"/>
              <a:gd name="connsiteX6" fmla="*/ 5551 w 4167018"/>
              <a:gd name="connsiteY6" fmla="*/ 846203 h 3425642"/>
              <a:gd name="connsiteX7" fmla="*/ 1138315 w 4167018"/>
              <a:gd name="connsiteY7" fmla="*/ 41 h 3425642"/>
              <a:gd name="connsiteX8" fmla="*/ 2080011 w 4167018"/>
              <a:gd name="connsiteY8" fmla="*/ 368531 h 3425642"/>
              <a:gd name="connsiteX0" fmla="*/ 2080011 w 4167018"/>
              <a:gd name="connsiteY0" fmla="*/ 386805 h 3443916"/>
              <a:gd name="connsiteX1" fmla="*/ 3103593 w 4167018"/>
              <a:gd name="connsiteY1" fmla="*/ 18315 h 3443916"/>
              <a:gd name="connsiteX2" fmla="*/ 4154470 w 4167018"/>
              <a:gd name="connsiteY2" fmla="*/ 864477 h 3443916"/>
              <a:gd name="connsiteX3" fmla="*/ 3240070 w 4167018"/>
              <a:gd name="connsiteY3" fmla="*/ 2775163 h 3443916"/>
              <a:gd name="connsiteX4" fmla="*/ 2080011 w 4167018"/>
              <a:gd name="connsiteY4" fmla="*/ 3443904 h 3443916"/>
              <a:gd name="connsiteX5" fmla="*/ 947246 w 4167018"/>
              <a:gd name="connsiteY5" fmla="*/ 2802459 h 3443916"/>
              <a:gd name="connsiteX6" fmla="*/ 5551 w 4167018"/>
              <a:gd name="connsiteY6" fmla="*/ 864477 h 3443916"/>
              <a:gd name="connsiteX7" fmla="*/ 1138315 w 4167018"/>
              <a:gd name="connsiteY7" fmla="*/ 18315 h 3443916"/>
              <a:gd name="connsiteX8" fmla="*/ 2080011 w 4167018"/>
              <a:gd name="connsiteY8" fmla="*/ 386805 h 3443916"/>
              <a:gd name="connsiteX0" fmla="*/ 2080011 w 4167018"/>
              <a:gd name="connsiteY0" fmla="*/ 371079 h 3428190"/>
              <a:gd name="connsiteX1" fmla="*/ 3103593 w 4167018"/>
              <a:gd name="connsiteY1" fmla="*/ 2589 h 3428190"/>
              <a:gd name="connsiteX2" fmla="*/ 4154470 w 4167018"/>
              <a:gd name="connsiteY2" fmla="*/ 848751 h 3428190"/>
              <a:gd name="connsiteX3" fmla="*/ 3240070 w 4167018"/>
              <a:gd name="connsiteY3" fmla="*/ 2759437 h 3428190"/>
              <a:gd name="connsiteX4" fmla="*/ 2080011 w 4167018"/>
              <a:gd name="connsiteY4" fmla="*/ 3428178 h 3428190"/>
              <a:gd name="connsiteX5" fmla="*/ 947246 w 4167018"/>
              <a:gd name="connsiteY5" fmla="*/ 2786733 h 3428190"/>
              <a:gd name="connsiteX6" fmla="*/ 5551 w 4167018"/>
              <a:gd name="connsiteY6" fmla="*/ 848751 h 3428190"/>
              <a:gd name="connsiteX7" fmla="*/ 1138315 w 4167018"/>
              <a:gd name="connsiteY7" fmla="*/ 2589 h 3428190"/>
              <a:gd name="connsiteX8" fmla="*/ 2080011 w 4167018"/>
              <a:gd name="connsiteY8" fmla="*/ 371079 h 3428190"/>
              <a:gd name="connsiteX0" fmla="*/ 2089241 w 4176248"/>
              <a:gd name="connsiteY0" fmla="*/ 368677 h 3425788"/>
              <a:gd name="connsiteX1" fmla="*/ 3112823 w 4176248"/>
              <a:gd name="connsiteY1" fmla="*/ 187 h 3425788"/>
              <a:gd name="connsiteX2" fmla="*/ 4163700 w 4176248"/>
              <a:gd name="connsiteY2" fmla="*/ 846349 h 3425788"/>
              <a:gd name="connsiteX3" fmla="*/ 3249300 w 4176248"/>
              <a:gd name="connsiteY3" fmla="*/ 2757035 h 3425788"/>
              <a:gd name="connsiteX4" fmla="*/ 2089241 w 4176248"/>
              <a:gd name="connsiteY4" fmla="*/ 3425776 h 3425788"/>
              <a:gd name="connsiteX5" fmla="*/ 956476 w 4176248"/>
              <a:gd name="connsiteY5" fmla="*/ 2784331 h 3425788"/>
              <a:gd name="connsiteX6" fmla="*/ 14781 w 4176248"/>
              <a:gd name="connsiteY6" fmla="*/ 846349 h 3425788"/>
              <a:gd name="connsiteX7" fmla="*/ 1147545 w 4176248"/>
              <a:gd name="connsiteY7" fmla="*/ 187 h 3425788"/>
              <a:gd name="connsiteX8" fmla="*/ 2089241 w 4176248"/>
              <a:gd name="connsiteY8" fmla="*/ 368677 h 3425788"/>
              <a:gd name="connsiteX0" fmla="*/ 2089241 w 4176248"/>
              <a:gd name="connsiteY0" fmla="*/ 368677 h 3425788"/>
              <a:gd name="connsiteX1" fmla="*/ 3112823 w 4176248"/>
              <a:gd name="connsiteY1" fmla="*/ 187 h 3425788"/>
              <a:gd name="connsiteX2" fmla="*/ 4163700 w 4176248"/>
              <a:gd name="connsiteY2" fmla="*/ 846349 h 3425788"/>
              <a:gd name="connsiteX3" fmla="*/ 3249300 w 4176248"/>
              <a:gd name="connsiteY3" fmla="*/ 2757035 h 3425788"/>
              <a:gd name="connsiteX4" fmla="*/ 2089241 w 4176248"/>
              <a:gd name="connsiteY4" fmla="*/ 3425776 h 3425788"/>
              <a:gd name="connsiteX5" fmla="*/ 956476 w 4176248"/>
              <a:gd name="connsiteY5" fmla="*/ 2784331 h 3425788"/>
              <a:gd name="connsiteX6" fmla="*/ 14781 w 4176248"/>
              <a:gd name="connsiteY6" fmla="*/ 846349 h 3425788"/>
              <a:gd name="connsiteX7" fmla="*/ 1147545 w 4176248"/>
              <a:gd name="connsiteY7" fmla="*/ 187 h 3425788"/>
              <a:gd name="connsiteX8" fmla="*/ 2089241 w 4176248"/>
              <a:gd name="connsiteY8" fmla="*/ 368677 h 3425788"/>
              <a:gd name="connsiteX0" fmla="*/ 2089241 w 4176248"/>
              <a:gd name="connsiteY0" fmla="*/ 368677 h 3425788"/>
              <a:gd name="connsiteX1" fmla="*/ 3112823 w 4176248"/>
              <a:gd name="connsiteY1" fmla="*/ 187 h 3425788"/>
              <a:gd name="connsiteX2" fmla="*/ 4163700 w 4176248"/>
              <a:gd name="connsiteY2" fmla="*/ 846349 h 3425788"/>
              <a:gd name="connsiteX3" fmla="*/ 3249300 w 4176248"/>
              <a:gd name="connsiteY3" fmla="*/ 2757035 h 3425788"/>
              <a:gd name="connsiteX4" fmla="*/ 2089241 w 4176248"/>
              <a:gd name="connsiteY4" fmla="*/ 3425776 h 3425788"/>
              <a:gd name="connsiteX5" fmla="*/ 956476 w 4176248"/>
              <a:gd name="connsiteY5" fmla="*/ 2784331 h 3425788"/>
              <a:gd name="connsiteX6" fmla="*/ 14781 w 4176248"/>
              <a:gd name="connsiteY6" fmla="*/ 846349 h 3425788"/>
              <a:gd name="connsiteX7" fmla="*/ 1147545 w 4176248"/>
              <a:gd name="connsiteY7" fmla="*/ 187 h 3425788"/>
              <a:gd name="connsiteX8" fmla="*/ 2089241 w 4176248"/>
              <a:gd name="connsiteY8" fmla="*/ 368677 h 3425788"/>
              <a:gd name="connsiteX0" fmla="*/ 2088877 w 4175884"/>
              <a:gd name="connsiteY0" fmla="*/ 368677 h 3425790"/>
              <a:gd name="connsiteX1" fmla="*/ 3112459 w 4175884"/>
              <a:gd name="connsiteY1" fmla="*/ 187 h 3425790"/>
              <a:gd name="connsiteX2" fmla="*/ 4163336 w 4175884"/>
              <a:gd name="connsiteY2" fmla="*/ 846349 h 3425790"/>
              <a:gd name="connsiteX3" fmla="*/ 3248936 w 4175884"/>
              <a:gd name="connsiteY3" fmla="*/ 2757035 h 3425790"/>
              <a:gd name="connsiteX4" fmla="*/ 2088877 w 4175884"/>
              <a:gd name="connsiteY4" fmla="*/ 3425776 h 3425790"/>
              <a:gd name="connsiteX5" fmla="*/ 956112 w 4175884"/>
              <a:gd name="connsiteY5" fmla="*/ 2784331 h 3425790"/>
              <a:gd name="connsiteX6" fmla="*/ 14417 w 4175884"/>
              <a:gd name="connsiteY6" fmla="*/ 846349 h 3425790"/>
              <a:gd name="connsiteX7" fmla="*/ 1147181 w 4175884"/>
              <a:gd name="connsiteY7" fmla="*/ 187 h 3425790"/>
              <a:gd name="connsiteX8" fmla="*/ 2088877 w 4175884"/>
              <a:gd name="connsiteY8" fmla="*/ 368677 h 3425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175884" h="3425790">
                <a:moveTo>
                  <a:pt x="2088877" y="368677"/>
                </a:moveTo>
                <a:cubicBezTo>
                  <a:pt x="2218616" y="369672"/>
                  <a:pt x="2489212" y="4736"/>
                  <a:pt x="3112459" y="187"/>
                </a:cubicBezTo>
                <a:cubicBezTo>
                  <a:pt x="3735706" y="-4362"/>
                  <a:pt x="4086340" y="362422"/>
                  <a:pt x="4163336" y="846349"/>
                </a:cubicBezTo>
                <a:cubicBezTo>
                  <a:pt x="4240332" y="1330276"/>
                  <a:pt x="3966353" y="2171205"/>
                  <a:pt x="3248936" y="2757035"/>
                </a:cubicBezTo>
                <a:cubicBezTo>
                  <a:pt x="2587194" y="3297402"/>
                  <a:pt x="2239343" y="3423842"/>
                  <a:pt x="2088877" y="3425776"/>
                </a:cubicBezTo>
                <a:cubicBezTo>
                  <a:pt x="1938411" y="3427710"/>
                  <a:pt x="1516580" y="3241986"/>
                  <a:pt x="956112" y="2784331"/>
                </a:cubicBezTo>
                <a:cubicBezTo>
                  <a:pt x="395644" y="2326676"/>
                  <a:pt x="-90785" y="1416143"/>
                  <a:pt x="14417" y="846349"/>
                </a:cubicBezTo>
                <a:cubicBezTo>
                  <a:pt x="119619" y="276555"/>
                  <a:pt x="574202" y="-8343"/>
                  <a:pt x="1147181" y="187"/>
                </a:cubicBezTo>
                <a:cubicBezTo>
                  <a:pt x="1720160" y="8717"/>
                  <a:pt x="1959138" y="367682"/>
                  <a:pt x="2088877" y="368677"/>
                </a:cubicBezTo>
                <a:close/>
              </a:path>
            </a:pathLst>
          </a:custGeom>
          <a:gradFill flip="none" rotWithShape="1">
            <a:gsLst>
              <a:gs pos="0">
                <a:srgbClr val="8A0000"/>
              </a:gs>
              <a:gs pos="100000">
                <a:srgbClr val="E20000"/>
              </a:gs>
            </a:gsLst>
            <a:lin ang="13500000" scaled="1"/>
            <a:tileRect/>
          </a:gradFill>
          <a:ln>
            <a:noFill/>
          </a:ln>
          <a:effectLst>
            <a:outerShdw blurRad="50800" dist="38100" dir="5400000" algn="t" rotWithShape="0">
              <a:prstClr val="black">
                <a:alpha val="40000"/>
              </a:prstClr>
            </a:outerShdw>
          </a:effectLst>
          <a:scene3d>
            <a:camera prst="orthographicFront"/>
            <a:lightRig rig="threePt" dir="t"/>
          </a:scene3d>
          <a:sp3d>
            <a:bevelT w="463550" h="6032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Freeform 4"/>
          <p:cNvSpPr/>
          <p:nvPr/>
        </p:nvSpPr>
        <p:spPr>
          <a:xfrm>
            <a:off x="-66780" y="5071876"/>
            <a:ext cx="9210780" cy="1709924"/>
          </a:xfrm>
          <a:custGeom>
            <a:avLst/>
            <a:gdLst>
              <a:gd name="connsiteX0" fmla="*/ 0 w 5466080"/>
              <a:gd name="connsiteY0" fmla="*/ 1706880 h 3291840"/>
              <a:gd name="connsiteX1" fmla="*/ 1625600 w 5466080"/>
              <a:gd name="connsiteY1" fmla="*/ 1706880 h 3291840"/>
              <a:gd name="connsiteX2" fmla="*/ 2133600 w 5466080"/>
              <a:gd name="connsiteY2" fmla="*/ 1595120 h 3291840"/>
              <a:gd name="connsiteX3" fmla="*/ 2397760 w 5466080"/>
              <a:gd name="connsiteY3" fmla="*/ 0 h 3291840"/>
              <a:gd name="connsiteX4" fmla="*/ 2804160 w 5466080"/>
              <a:gd name="connsiteY4" fmla="*/ 3291840 h 3291840"/>
              <a:gd name="connsiteX5" fmla="*/ 3048000 w 5466080"/>
              <a:gd name="connsiteY5" fmla="*/ 1666240 h 3291840"/>
              <a:gd name="connsiteX6" fmla="*/ 3738880 w 5466080"/>
              <a:gd name="connsiteY6" fmla="*/ 1198880 h 3291840"/>
              <a:gd name="connsiteX7" fmla="*/ 4003040 w 5466080"/>
              <a:gd name="connsiteY7" fmla="*/ 1666240 h 3291840"/>
              <a:gd name="connsiteX8" fmla="*/ 5466080 w 5466080"/>
              <a:gd name="connsiteY8" fmla="*/ 1666240 h 3291840"/>
              <a:gd name="connsiteX0" fmla="*/ 0 w 5466080"/>
              <a:gd name="connsiteY0" fmla="*/ 1706880 h 3291840"/>
              <a:gd name="connsiteX1" fmla="*/ 1625600 w 5466080"/>
              <a:gd name="connsiteY1" fmla="*/ 1706880 h 3291840"/>
              <a:gd name="connsiteX2" fmla="*/ 2133600 w 5466080"/>
              <a:gd name="connsiteY2" fmla="*/ 1595120 h 3291840"/>
              <a:gd name="connsiteX3" fmla="*/ 2397760 w 5466080"/>
              <a:gd name="connsiteY3" fmla="*/ 0 h 3291840"/>
              <a:gd name="connsiteX4" fmla="*/ 2804160 w 5466080"/>
              <a:gd name="connsiteY4" fmla="*/ 3291840 h 3291840"/>
              <a:gd name="connsiteX5" fmla="*/ 3048000 w 5466080"/>
              <a:gd name="connsiteY5" fmla="*/ 1666240 h 3291840"/>
              <a:gd name="connsiteX6" fmla="*/ 3738880 w 5466080"/>
              <a:gd name="connsiteY6" fmla="*/ 1198880 h 3291840"/>
              <a:gd name="connsiteX7" fmla="*/ 4003040 w 5466080"/>
              <a:gd name="connsiteY7" fmla="*/ 1666240 h 3291840"/>
              <a:gd name="connsiteX8" fmla="*/ 5466080 w 5466080"/>
              <a:gd name="connsiteY8" fmla="*/ 1666240 h 3291840"/>
              <a:gd name="connsiteX0" fmla="*/ 0 w 5466080"/>
              <a:gd name="connsiteY0" fmla="*/ 1706880 h 3291840"/>
              <a:gd name="connsiteX1" fmla="*/ 1625600 w 5466080"/>
              <a:gd name="connsiteY1" fmla="*/ 1706880 h 3291840"/>
              <a:gd name="connsiteX2" fmla="*/ 2133600 w 5466080"/>
              <a:gd name="connsiteY2" fmla="*/ 1595120 h 3291840"/>
              <a:gd name="connsiteX3" fmla="*/ 2397760 w 5466080"/>
              <a:gd name="connsiteY3" fmla="*/ 0 h 3291840"/>
              <a:gd name="connsiteX4" fmla="*/ 2804160 w 5466080"/>
              <a:gd name="connsiteY4" fmla="*/ 3291840 h 3291840"/>
              <a:gd name="connsiteX5" fmla="*/ 3048000 w 5466080"/>
              <a:gd name="connsiteY5" fmla="*/ 1666240 h 3291840"/>
              <a:gd name="connsiteX6" fmla="*/ 3738880 w 5466080"/>
              <a:gd name="connsiteY6" fmla="*/ 1198880 h 3291840"/>
              <a:gd name="connsiteX7" fmla="*/ 4003040 w 5466080"/>
              <a:gd name="connsiteY7" fmla="*/ 1666240 h 3291840"/>
              <a:gd name="connsiteX8" fmla="*/ 5466080 w 5466080"/>
              <a:gd name="connsiteY8" fmla="*/ 1666240 h 3291840"/>
              <a:gd name="connsiteX0" fmla="*/ 0 w 5466080"/>
              <a:gd name="connsiteY0" fmla="*/ 1706880 h 3291840"/>
              <a:gd name="connsiteX1" fmla="*/ 1625600 w 5466080"/>
              <a:gd name="connsiteY1" fmla="*/ 1706880 h 3291840"/>
              <a:gd name="connsiteX2" fmla="*/ 2133600 w 5466080"/>
              <a:gd name="connsiteY2" fmla="*/ 1595120 h 3291840"/>
              <a:gd name="connsiteX3" fmla="*/ 2397760 w 5466080"/>
              <a:gd name="connsiteY3" fmla="*/ 0 h 3291840"/>
              <a:gd name="connsiteX4" fmla="*/ 2804160 w 5466080"/>
              <a:gd name="connsiteY4" fmla="*/ 3291840 h 3291840"/>
              <a:gd name="connsiteX5" fmla="*/ 3048000 w 5466080"/>
              <a:gd name="connsiteY5" fmla="*/ 1666240 h 3291840"/>
              <a:gd name="connsiteX6" fmla="*/ 3738880 w 5466080"/>
              <a:gd name="connsiteY6" fmla="*/ 1198880 h 3291840"/>
              <a:gd name="connsiteX7" fmla="*/ 4003040 w 5466080"/>
              <a:gd name="connsiteY7" fmla="*/ 1666240 h 3291840"/>
              <a:gd name="connsiteX8" fmla="*/ 5466080 w 5466080"/>
              <a:gd name="connsiteY8" fmla="*/ 1666240 h 3291840"/>
              <a:gd name="connsiteX0" fmla="*/ 0 w 5466080"/>
              <a:gd name="connsiteY0" fmla="*/ 1706880 h 3291840"/>
              <a:gd name="connsiteX1" fmla="*/ 1625600 w 5466080"/>
              <a:gd name="connsiteY1" fmla="*/ 1706880 h 3291840"/>
              <a:gd name="connsiteX2" fmla="*/ 2133600 w 5466080"/>
              <a:gd name="connsiteY2" fmla="*/ 1595120 h 3291840"/>
              <a:gd name="connsiteX3" fmla="*/ 2397760 w 5466080"/>
              <a:gd name="connsiteY3" fmla="*/ 0 h 3291840"/>
              <a:gd name="connsiteX4" fmla="*/ 2804160 w 5466080"/>
              <a:gd name="connsiteY4" fmla="*/ 3291840 h 3291840"/>
              <a:gd name="connsiteX5" fmla="*/ 3048000 w 5466080"/>
              <a:gd name="connsiteY5" fmla="*/ 1666240 h 3291840"/>
              <a:gd name="connsiteX6" fmla="*/ 3738880 w 5466080"/>
              <a:gd name="connsiteY6" fmla="*/ 1198880 h 3291840"/>
              <a:gd name="connsiteX7" fmla="*/ 4003040 w 5466080"/>
              <a:gd name="connsiteY7" fmla="*/ 1666240 h 3291840"/>
              <a:gd name="connsiteX8" fmla="*/ 5466080 w 5466080"/>
              <a:gd name="connsiteY8" fmla="*/ 1666240 h 3291840"/>
              <a:gd name="connsiteX0" fmla="*/ 0 w 5466080"/>
              <a:gd name="connsiteY0" fmla="*/ 1706880 h 3291840"/>
              <a:gd name="connsiteX1" fmla="*/ 1625600 w 5466080"/>
              <a:gd name="connsiteY1" fmla="*/ 1706880 h 3291840"/>
              <a:gd name="connsiteX2" fmla="*/ 2133600 w 5466080"/>
              <a:gd name="connsiteY2" fmla="*/ 1595120 h 3291840"/>
              <a:gd name="connsiteX3" fmla="*/ 2397760 w 5466080"/>
              <a:gd name="connsiteY3" fmla="*/ 0 h 3291840"/>
              <a:gd name="connsiteX4" fmla="*/ 2804160 w 5466080"/>
              <a:gd name="connsiteY4" fmla="*/ 3291840 h 3291840"/>
              <a:gd name="connsiteX5" fmla="*/ 3048000 w 5466080"/>
              <a:gd name="connsiteY5" fmla="*/ 1666240 h 3291840"/>
              <a:gd name="connsiteX6" fmla="*/ 3738880 w 5466080"/>
              <a:gd name="connsiteY6" fmla="*/ 1198880 h 3291840"/>
              <a:gd name="connsiteX7" fmla="*/ 4003040 w 5466080"/>
              <a:gd name="connsiteY7" fmla="*/ 1666240 h 3291840"/>
              <a:gd name="connsiteX8" fmla="*/ 5466080 w 5466080"/>
              <a:gd name="connsiteY8" fmla="*/ 1666240 h 3291840"/>
              <a:gd name="connsiteX0" fmla="*/ 0 w 5466080"/>
              <a:gd name="connsiteY0" fmla="*/ 1706880 h 3291840"/>
              <a:gd name="connsiteX1" fmla="*/ 1625600 w 5466080"/>
              <a:gd name="connsiteY1" fmla="*/ 1706880 h 3291840"/>
              <a:gd name="connsiteX2" fmla="*/ 2133600 w 5466080"/>
              <a:gd name="connsiteY2" fmla="*/ 1595120 h 3291840"/>
              <a:gd name="connsiteX3" fmla="*/ 2397760 w 5466080"/>
              <a:gd name="connsiteY3" fmla="*/ 0 h 3291840"/>
              <a:gd name="connsiteX4" fmla="*/ 2804160 w 5466080"/>
              <a:gd name="connsiteY4" fmla="*/ 3291840 h 3291840"/>
              <a:gd name="connsiteX5" fmla="*/ 3048000 w 5466080"/>
              <a:gd name="connsiteY5" fmla="*/ 1666240 h 3291840"/>
              <a:gd name="connsiteX6" fmla="*/ 3738880 w 5466080"/>
              <a:gd name="connsiteY6" fmla="*/ 1198880 h 3291840"/>
              <a:gd name="connsiteX7" fmla="*/ 4003040 w 5466080"/>
              <a:gd name="connsiteY7" fmla="*/ 1666240 h 3291840"/>
              <a:gd name="connsiteX8" fmla="*/ 5466080 w 5466080"/>
              <a:gd name="connsiteY8" fmla="*/ 1666240 h 3291840"/>
              <a:gd name="connsiteX0" fmla="*/ 0 w 5466080"/>
              <a:gd name="connsiteY0" fmla="*/ 1706880 h 3291840"/>
              <a:gd name="connsiteX1" fmla="*/ 1625600 w 5466080"/>
              <a:gd name="connsiteY1" fmla="*/ 1706880 h 3291840"/>
              <a:gd name="connsiteX2" fmla="*/ 2133600 w 5466080"/>
              <a:gd name="connsiteY2" fmla="*/ 1595120 h 3291840"/>
              <a:gd name="connsiteX3" fmla="*/ 2397760 w 5466080"/>
              <a:gd name="connsiteY3" fmla="*/ 0 h 3291840"/>
              <a:gd name="connsiteX4" fmla="*/ 2804160 w 5466080"/>
              <a:gd name="connsiteY4" fmla="*/ 3291840 h 3291840"/>
              <a:gd name="connsiteX5" fmla="*/ 3048000 w 5466080"/>
              <a:gd name="connsiteY5" fmla="*/ 1666240 h 3291840"/>
              <a:gd name="connsiteX6" fmla="*/ 3738880 w 5466080"/>
              <a:gd name="connsiteY6" fmla="*/ 1198880 h 3291840"/>
              <a:gd name="connsiteX7" fmla="*/ 4003040 w 5466080"/>
              <a:gd name="connsiteY7" fmla="*/ 1666240 h 3291840"/>
              <a:gd name="connsiteX8" fmla="*/ 5466080 w 5466080"/>
              <a:gd name="connsiteY8" fmla="*/ 1666240 h 3291840"/>
              <a:gd name="connsiteX0" fmla="*/ 0 w 5466080"/>
              <a:gd name="connsiteY0" fmla="*/ 1706880 h 3291840"/>
              <a:gd name="connsiteX1" fmla="*/ 1625600 w 5466080"/>
              <a:gd name="connsiteY1" fmla="*/ 1706880 h 3291840"/>
              <a:gd name="connsiteX2" fmla="*/ 2133600 w 5466080"/>
              <a:gd name="connsiteY2" fmla="*/ 1595120 h 3291840"/>
              <a:gd name="connsiteX3" fmla="*/ 2397760 w 5466080"/>
              <a:gd name="connsiteY3" fmla="*/ 0 h 3291840"/>
              <a:gd name="connsiteX4" fmla="*/ 2804160 w 5466080"/>
              <a:gd name="connsiteY4" fmla="*/ 3291840 h 3291840"/>
              <a:gd name="connsiteX5" fmla="*/ 3048000 w 5466080"/>
              <a:gd name="connsiteY5" fmla="*/ 1666240 h 3291840"/>
              <a:gd name="connsiteX6" fmla="*/ 3738880 w 5466080"/>
              <a:gd name="connsiteY6" fmla="*/ 1198880 h 3291840"/>
              <a:gd name="connsiteX7" fmla="*/ 4003040 w 5466080"/>
              <a:gd name="connsiteY7" fmla="*/ 1666240 h 3291840"/>
              <a:gd name="connsiteX8" fmla="*/ 5466080 w 5466080"/>
              <a:gd name="connsiteY8" fmla="*/ 1666240 h 3291840"/>
              <a:gd name="connsiteX0" fmla="*/ 0 w 5466080"/>
              <a:gd name="connsiteY0" fmla="*/ 1706880 h 3291840"/>
              <a:gd name="connsiteX1" fmla="*/ 1625600 w 5466080"/>
              <a:gd name="connsiteY1" fmla="*/ 1706880 h 3291840"/>
              <a:gd name="connsiteX2" fmla="*/ 2133600 w 5466080"/>
              <a:gd name="connsiteY2" fmla="*/ 1595120 h 3291840"/>
              <a:gd name="connsiteX3" fmla="*/ 2397760 w 5466080"/>
              <a:gd name="connsiteY3" fmla="*/ 0 h 3291840"/>
              <a:gd name="connsiteX4" fmla="*/ 2804160 w 5466080"/>
              <a:gd name="connsiteY4" fmla="*/ 3291840 h 3291840"/>
              <a:gd name="connsiteX5" fmla="*/ 3048000 w 5466080"/>
              <a:gd name="connsiteY5" fmla="*/ 1666240 h 3291840"/>
              <a:gd name="connsiteX6" fmla="*/ 3738880 w 5466080"/>
              <a:gd name="connsiteY6" fmla="*/ 1198880 h 3291840"/>
              <a:gd name="connsiteX7" fmla="*/ 4003040 w 5466080"/>
              <a:gd name="connsiteY7" fmla="*/ 1666240 h 3291840"/>
              <a:gd name="connsiteX8" fmla="*/ 5466080 w 5466080"/>
              <a:gd name="connsiteY8" fmla="*/ 1666240 h 3291840"/>
              <a:gd name="connsiteX0" fmla="*/ 0 w 5466080"/>
              <a:gd name="connsiteY0" fmla="*/ 1706880 h 3291840"/>
              <a:gd name="connsiteX1" fmla="*/ 1625600 w 5466080"/>
              <a:gd name="connsiteY1" fmla="*/ 1706880 h 3291840"/>
              <a:gd name="connsiteX2" fmla="*/ 2133600 w 5466080"/>
              <a:gd name="connsiteY2" fmla="*/ 1595120 h 3291840"/>
              <a:gd name="connsiteX3" fmla="*/ 2397760 w 5466080"/>
              <a:gd name="connsiteY3" fmla="*/ 0 h 3291840"/>
              <a:gd name="connsiteX4" fmla="*/ 2804160 w 5466080"/>
              <a:gd name="connsiteY4" fmla="*/ 3291840 h 3291840"/>
              <a:gd name="connsiteX5" fmla="*/ 3048000 w 5466080"/>
              <a:gd name="connsiteY5" fmla="*/ 1666240 h 3291840"/>
              <a:gd name="connsiteX6" fmla="*/ 3738880 w 5466080"/>
              <a:gd name="connsiteY6" fmla="*/ 1198880 h 3291840"/>
              <a:gd name="connsiteX7" fmla="*/ 4003040 w 5466080"/>
              <a:gd name="connsiteY7" fmla="*/ 1666240 h 3291840"/>
              <a:gd name="connsiteX8" fmla="*/ 5466080 w 5466080"/>
              <a:gd name="connsiteY8" fmla="*/ 1666240 h 3291840"/>
              <a:gd name="connsiteX0" fmla="*/ 0 w 5466080"/>
              <a:gd name="connsiteY0" fmla="*/ 1706880 h 3291840"/>
              <a:gd name="connsiteX1" fmla="*/ 1625600 w 5466080"/>
              <a:gd name="connsiteY1" fmla="*/ 1706880 h 3291840"/>
              <a:gd name="connsiteX2" fmla="*/ 2133600 w 5466080"/>
              <a:gd name="connsiteY2" fmla="*/ 1595120 h 3291840"/>
              <a:gd name="connsiteX3" fmla="*/ 2397760 w 5466080"/>
              <a:gd name="connsiteY3" fmla="*/ 0 h 3291840"/>
              <a:gd name="connsiteX4" fmla="*/ 2804160 w 5466080"/>
              <a:gd name="connsiteY4" fmla="*/ 3291840 h 3291840"/>
              <a:gd name="connsiteX5" fmla="*/ 3048000 w 5466080"/>
              <a:gd name="connsiteY5" fmla="*/ 1666240 h 3291840"/>
              <a:gd name="connsiteX6" fmla="*/ 3738880 w 5466080"/>
              <a:gd name="connsiteY6" fmla="*/ 1198880 h 3291840"/>
              <a:gd name="connsiteX7" fmla="*/ 4003040 w 5466080"/>
              <a:gd name="connsiteY7" fmla="*/ 1666240 h 3291840"/>
              <a:gd name="connsiteX8" fmla="*/ 5466080 w 5466080"/>
              <a:gd name="connsiteY8" fmla="*/ 1666240 h 3291840"/>
              <a:gd name="connsiteX0" fmla="*/ 0 w 5466080"/>
              <a:gd name="connsiteY0" fmla="*/ 1706880 h 3291840"/>
              <a:gd name="connsiteX1" fmla="*/ 1625600 w 5466080"/>
              <a:gd name="connsiteY1" fmla="*/ 1706880 h 3291840"/>
              <a:gd name="connsiteX2" fmla="*/ 2133600 w 5466080"/>
              <a:gd name="connsiteY2" fmla="*/ 1595120 h 3291840"/>
              <a:gd name="connsiteX3" fmla="*/ 2397760 w 5466080"/>
              <a:gd name="connsiteY3" fmla="*/ 0 h 3291840"/>
              <a:gd name="connsiteX4" fmla="*/ 2804160 w 5466080"/>
              <a:gd name="connsiteY4" fmla="*/ 3291840 h 3291840"/>
              <a:gd name="connsiteX5" fmla="*/ 3048000 w 5466080"/>
              <a:gd name="connsiteY5" fmla="*/ 1666240 h 3291840"/>
              <a:gd name="connsiteX6" fmla="*/ 3738880 w 5466080"/>
              <a:gd name="connsiteY6" fmla="*/ 1198880 h 3291840"/>
              <a:gd name="connsiteX7" fmla="*/ 4003040 w 5466080"/>
              <a:gd name="connsiteY7" fmla="*/ 1666240 h 3291840"/>
              <a:gd name="connsiteX8" fmla="*/ 5466080 w 5466080"/>
              <a:gd name="connsiteY8" fmla="*/ 1666240 h 3291840"/>
              <a:gd name="connsiteX0" fmla="*/ 0 w 5466080"/>
              <a:gd name="connsiteY0" fmla="*/ 1706880 h 3291840"/>
              <a:gd name="connsiteX1" fmla="*/ 1625600 w 5466080"/>
              <a:gd name="connsiteY1" fmla="*/ 1706880 h 3291840"/>
              <a:gd name="connsiteX2" fmla="*/ 2133600 w 5466080"/>
              <a:gd name="connsiteY2" fmla="*/ 1595120 h 3291840"/>
              <a:gd name="connsiteX3" fmla="*/ 2397760 w 5466080"/>
              <a:gd name="connsiteY3" fmla="*/ 0 h 3291840"/>
              <a:gd name="connsiteX4" fmla="*/ 2804160 w 5466080"/>
              <a:gd name="connsiteY4" fmla="*/ 3291840 h 3291840"/>
              <a:gd name="connsiteX5" fmla="*/ 3048000 w 5466080"/>
              <a:gd name="connsiteY5" fmla="*/ 1666240 h 3291840"/>
              <a:gd name="connsiteX6" fmla="*/ 3738880 w 5466080"/>
              <a:gd name="connsiteY6" fmla="*/ 1198880 h 3291840"/>
              <a:gd name="connsiteX7" fmla="*/ 4003040 w 5466080"/>
              <a:gd name="connsiteY7" fmla="*/ 1666240 h 3291840"/>
              <a:gd name="connsiteX8" fmla="*/ 5466080 w 5466080"/>
              <a:gd name="connsiteY8" fmla="*/ 1666240 h 3291840"/>
              <a:gd name="connsiteX0" fmla="*/ 0 w 5466080"/>
              <a:gd name="connsiteY0" fmla="*/ 1706880 h 3291840"/>
              <a:gd name="connsiteX1" fmla="*/ 1625600 w 5466080"/>
              <a:gd name="connsiteY1" fmla="*/ 1706880 h 3291840"/>
              <a:gd name="connsiteX2" fmla="*/ 2133600 w 5466080"/>
              <a:gd name="connsiteY2" fmla="*/ 1595120 h 3291840"/>
              <a:gd name="connsiteX3" fmla="*/ 2397760 w 5466080"/>
              <a:gd name="connsiteY3" fmla="*/ 0 h 3291840"/>
              <a:gd name="connsiteX4" fmla="*/ 2804160 w 5466080"/>
              <a:gd name="connsiteY4" fmla="*/ 3291840 h 3291840"/>
              <a:gd name="connsiteX5" fmla="*/ 3048000 w 5466080"/>
              <a:gd name="connsiteY5" fmla="*/ 1666240 h 3291840"/>
              <a:gd name="connsiteX6" fmla="*/ 3738880 w 5466080"/>
              <a:gd name="connsiteY6" fmla="*/ 1198880 h 3291840"/>
              <a:gd name="connsiteX7" fmla="*/ 4003040 w 5466080"/>
              <a:gd name="connsiteY7" fmla="*/ 1666240 h 3291840"/>
              <a:gd name="connsiteX8" fmla="*/ 5466080 w 5466080"/>
              <a:gd name="connsiteY8" fmla="*/ 1666240 h 3291840"/>
              <a:gd name="connsiteX0" fmla="*/ 0 w 5466080"/>
              <a:gd name="connsiteY0" fmla="*/ 1706880 h 3291840"/>
              <a:gd name="connsiteX1" fmla="*/ 1625600 w 5466080"/>
              <a:gd name="connsiteY1" fmla="*/ 1706880 h 3291840"/>
              <a:gd name="connsiteX2" fmla="*/ 2133600 w 5466080"/>
              <a:gd name="connsiteY2" fmla="*/ 1595120 h 3291840"/>
              <a:gd name="connsiteX3" fmla="*/ 2397760 w 5466080"/>
              <a:gd name="connsiteY3" fmla="*/ 0 h 3291840"/>
              <a:gd name="connsiteX4" fmla="*/ 2804160 w 5466080"/>
              <a:gd name="connsiteY4" fmla="*/ 3291840 h 3291840"/>
              <a:gd name="connsiteX5" fmla="*/ 3048000 w 5466080"/>
              <a:gd name="connsiteY5" fmla="*/ 1666240 h 3291840"/>
              <a:gd name="connsiteX6" fmla="*/ 3738880 w 5466080"/>
              <a:gd name="connsiteY6" fmla="*/ 1198880 h 3291840"/>
              <a:gd name="connsiteX7" fmla="*/ 4003040 w 5466080"/>
              <a:gd name="connsiteY7" fmla="*/ 1666240 h 3291840"/>
              <a:gd name="connsiteX8" fmla="*/ 5466080 w 5466080"/>
              <a:gd name="connsiteY8" fmla="*/ 1666240 h 3291840"/>
              <a:gd name="connsiteX0" fmla="*/ 0 w 5466080"/>
              <a:gd name="connsiteY0" fmla="*/ 1706880 h 3291840"/>
              <a:gd name="connsiteX1" fmla="*/ 1625600 w 5466080"/>
              <a:gd name="connsiteY1" fmla="*/ 1706880 h 3291840"/>
              <a:gd name="connsiteX2" fmla="*/ 2133600 w 5466080"/>
              <a:gd name="connsiteY2" fmla="*/ 1595120 h 3291840"/>
              <a:gd name="connsiteX3" fmla="*/ 2397760 w 5466080"/>
              <a:gd name="connsiteY3" fmla="*/ 0 h 3291840"/>
              <a:gd name="connsiteX4" fmla="*/ 2804160 w 5466080"/>
              <a:gd name="connsiteY4" fmla="*/ 3291840 h 3291840"/>
              <a:gd name="connsiteX5" fmla="*/ 3048000 w 5466080"/>
              <a:gd name="connsiteY5" fmla="*/ 1666240 h 3291840"/>
              <a:gd name="connsiteX6" fmla="*/ 3738880 w 5466080"/>
              <a:gd name="connsiteY6" fmla="*/ 1198880 h 3291840"/>
              <a:gd name="connsiteX7" fmla="*/ 3964730 w 5466080"/>
              <a:gd name="connsiteY7" fmla="*/ 1558783 h 3291840"/>
              <a:gd name="connsiteX8" fmla="*/ 4003040 w 5466080"/>
              <a:gd name="connsiteY8" fmla="*/ 1666240 h 3291840"/>
              <a:gd name="connsiteX9" fmla="*/ 5466080 w 5466080"/>
              <a:gd name="connsiteY9" fmla="*/ 1666240 h 3291840"/>
              <a:gd name="connsiteX0" fmla="*/ 0 w 5466080"/>
              <a:gd name="connsiteY0" fmla="*/ 1706880 h 3291840"/>
              <a:gd name="connsiteX1" fmla="*/ 1625600 w 5466080"/>
              <a:gd name="connsiteY1" fmla="*/ 1706880 h 3291840"/>
              <a:gd name="connsiteX2" fmla="*/ 2133600 w 5466080"/>
              <a:gd name="connsiteY2" fmla="*/ 1595120 h 3291840"/>
              <a:gd name="connsiteX3" fmla="*/ 2397760 w 5466080"/>
              <a:gd name="connsiteY3" fmla="*/ 0 h 3291840"/>
              <a:gd name="connsiteX4" fmla="*/ 2804160 w 5466080"/>
              <a:gd name="connsiteY4" fmla="*/ 3291840 h 3291840"/>
              <a:gd name="connsiteX5" fmla="*/ 3048000 w 5466080"/>
              <a:gd name="connsiteY5" fmla="*/ 1666240 h 3291840"/>
              <a:gd name="connsiteX6" fmla="*/ 3738880 w 5466080"/>
              <a:gd name="connsiteY6" fmla="*/ 1198880 h 3291840"/>
              <a:gd name="connsiteX7" fmla="*/ 3867911 w 5466080"/>
              <a:gd name="connsiteY7" fmla="*/ 1582988 h 3291840"/>
              <a:gd name="connsiteX8" fmla="*/ 4003040 w 5466080"/>
              <a:gd name="connsiteY8" fmla="*/ 1666240 h 3291840"/>
              <a:gd name="connsiteX9" fmla="*/ 5466080 w 5466080"/>
              <a:gd name="connsiteY9" fmla="*/ 1666240 h 3291840"/>
              <a:gd name="connsiteX0" fmla="*/ 0 w 5466080"/>
              <a:gd name="connsiteY0" fmla="*/ 1706880 h 3291840"/>
              <a:gd name="connsiteX1" fmla="*/ 1625600 w 5466080"/>
              <a:gd name="connsiteY1" fmla="*/ 1706880 h 3291840"/>
              <a:gd name="connsiteX2" fmla="*/ 2133600 w 5466080"/>
              <a:gd name="connsiteY2" fmla="*/ 1595120 h 3291840"/>
              <a:gd name="connsiteX3" fmla="*/ 2397760 w 5466080"/>
              <a:gd name="connsiteY3" fmla="*/ 0 h 3291840"/>
              <a:gd name="connsiteX4" fmla="*/ 2804160 w 5466080"/>
              <a:gd name="connsiteY4" fmla="*/ 3291840 h 3291840"/>
              <a:gd name="connsiteX5" fmla="*/ 3048000 w 5466080"/>
              <a:gd name="connsiteY5" fmla="*/ 1666240 h 3291840"/>
              <a:gd name="connsiteX6" fmla="*/ 3738880 w 5466080"/>
              <a:gd name="connsiteY6" fmla="*/ 1198880 h 3291840"/>
              <a:gd name="connsiteX7" fmla="*/ 3867911 w 5466080"/>
              <a:gd name="connsiteY7" fmla="*/ 1582988 h 3291840"/>
              <a:gd name="connsiteX8" fmla="*/ 4003040 w 5466080"/>
              <a:gd name="connsiteY8" fmla="*/ 1666240 h 3291840"/>
              <a:gd name="connsiteX9" fmla="*/ 5466080 w 5466080"/>
              <a:gd name="connsiteY9" fmla="*/ 1666240 h 3291840"/>
              <a:gd name="connsiteX0" fmla="*/ 0 w 5466080"/>
              <a:gd name="connsiteY0" fmla="*/ 1706880 h 3291840"/>
              <a:gd name="connsiteX1" fmla="*/ 1625600 w 5466080"/>
              <a:gd name="connsiteY1" fmla="*/ 1706880 h 3291840"/>
              <a:gd name="connsiteX2" fmla="*/ 2133600 w 5466080"/>
              <a:gd name="connsiteY2" fmla="*/ 1595120 h 3291840"/>
              <a:gd name="connsiteX3" fmla="*/ 2397760 w 5466080"/>
              <a:gd name="connsiteY3" fmla="*/ 0 h 3291840"/>
              <a:gd name="connsiteX4" fmla="*/ 2804160 w 5466080"/>
              <a:gd name="connsiteY4" fmla="*/ 3291840 h 3291840"/>
              <a:gd name="connsiteX5" fmla="*/ 3048000 w 5466080"/>
              <a:gd name="connsiteY5" fmla="*/ 1666240 h 3291840"/>
              <a:gd name="connsiteX6" fmla="*/ 3738880 w 5466080"/>
              <a:gd name="connsiteY6" fmla="*/ 1198880 h 3291840"/>
              <a:gd name="connsiteX7" fmla="*/ 3867911 w 5466080"/>
              <a:gd name="connsiteY7" fmla="*/ 1582988 h 3291840"/>
              <a:gd name="connsiteX8" fmla="*/ 4003040 w 5466080"/>
              <a:gd name="connsiteY8" fmla="*/ 1666240 h 3291840"/>
              <a:gd name="connsiteX9" fmla="*/ 5466080 w 5466080"/>
              <a:gd name="connsiteY9" fmla="*/ 1666240 h 3291840"/>
              <a:gd name="connsiteX0" fmla="*/ 0 w 5466080"/>
              <a:gd name="connsiteY0" fmla="*/ 1706880 h 3291840"/>
              <a:gd name="connsiteX1" fmla="*/ 1625600 w 5466080"/>
              <a:gd name="connsiteY1" fmla="*/ 1706880 h 3291840"/>
              <a:gd name="connsiteX2" fmla="*/ 2133600 w 5466080"/>
              <a:gd name="connsiteY2" fmla="*/ 1595120 h 3291840"/>
              <a:gd name="connsiteX3" fmla="*/ 2397760 w 5466080"/>
              <a:gd name="connsiteY3" fmla="*/ 0 h 3291840"/>
              <a:gd name="connsiteX4" fmla="*/ 2804160 w 5466080"/>
              <a:gd name="connsiteY4" fmla="*/ 3291840 h 3291840"/>
              <a:gd name="connsiteX5" fmla="*/ 3048000 w 5466080"/>
              <a:gd name="connsiteY5" fmla="*/ 1666240 h 3291840"/>
              <a:gd name="connsiteX6" fmla="*/ 3738880 w 5466080"/>
              <a:gd name="connsiteY6" fmla="*/ 1198880 h 3291840"/>
              <a:gd name="connsiteX7" fmla="*/ 3867911 w 5466080"/>
              <a:gd name="connsiteY7" fmla="*/ 1582988 h 3291840"/>
              <a:gd name="connsiteX8" fmla="*/ 4003040 w 5466080"/>
              <a:gd name="connsiteY8" fmla="*/ 1666240 h 3291840"/>
              <a:gd name="connsiteX9" fmla="*/ 5466080 w 5466080"/>
              <a:gd name="connsiteY9" fmla="*/ 1666240 h 3291840"/>
              <a:gd name="connsiteX0" fmla="*/ 0 w 5466080"/>
              <a:gd name="connsiteY0" fmla="*/ 1706880 h 3291840"/>
              <a:gd name="connsiteX1" fmla="*/ 1625600 w 5466080"/>
              <a:gd name="connsiteY1" fmla="*/ 1706880 h 3291840"/>
              <a:gd name="connsiteX2" fmla="*/ 2133600 w 5466080"/>
              <a:gd name="connsiteY2" fmla="*/ 1595120 h 3291840"/>
              <a:gd name="connsiteX3" fmla="*/ 2397760 w 5466080"/>
              <a:gd name="connsiteY3" fmla="*/ 0 h 3291840"/>
              <a:gd name="connsiteX4" fmla="*/ 2804160 w 5466080"/>
              <a:gd name="connsiteY4" fmla="*/ 3291840 h 3291840"/>
              <a:gd name="connsiteX5" fmla="*/ 3048000 w 5466080"/>
              <a:gd name="connsiteY5" fmla="*/ 1666240 h 3291840"/>
              <a:gd name="connsiteX6" fmla="*/ 3738880 w 5466080"/>
              <a:gd name="connsiteY6" fmla="*/ 1198880 h 3291840"/>
              <a:gd name="connsiteX7" fmla="*/ 3867911 w 5466080"/>
              <a:gd name="connsiteY7" fmla="*/ 1582988 h 3291840"/>
              <a:gd name="connsiteX8" fmla="*/ 4003040 w 5466080"/>
              <a:gd name="connsiteY8" fmla="*/ 1666240 h 3291840"/>
              <a:gd name="connsiteX9" fmla="*/ 5466080 w 5466080"/>
              <a:gd name="connsiteY9" fmla="*/ 1666240 h 3291840"/>
              <a:gd name="connsiteX0" fmla="*/ 0 w 5466080"/>
              <a:gd name="connsiteY0" fmla="*/ 1706880 h 3291840"/>
              <a:gd name="connsiteX1" fmla="*/ 1625600 w 5466080"/>
              <a:gd name="connsiteY1" fmla="*/ 1706880 h 3291840"/>
              <a:gd name="connsiteX2" fmla="*/ 2133600 w 5466080"/>
              <a:gd name="connsiteY2" fmla="*/ 1595120 h 3291840"/>
              <a:gd name="connsiteX3" fmla="*/ 2397760 w 5466080"/>
              <a:gd name="connsiteY3" fmla="*/ 0 h 3291840"/>
              <a:gd name="connsiteX4" fmla="*/ 2804160 w 5466080"/>
              <a:gd name="connsiteY4" fmla="*/ 3291840 h 3291840"/>
              <a:gd name="connsiteX5" fmla="*/ 3048000 w 5466080"/>
              <a:gd name="connsiteY5" fmla="*/ 1666240 h 3291840"/>
              <a:gd name="connsiteX6" fmla="*/ 3661426 w 5466080"/>
              <a:gd name="connsiteY6" fmla="*/ 1198880 h 3291840"/>
              <a:gd name="connsiteX7" fmla="*/ 3867911 w 5466080"/>
              <a:gd name="connsiteY7" fmla="*/ 1582988 h 3291840"/>
              <a:gd name="connsiteX8" fmla="*/ 4003040 w 5466080"/>
              <a:gd name="connsiteY8" fmla="*/ 1666240 h 3291840"/>
              <a:gd name="connsiteX9" fmla="*/ 5466080 w 5466080"/>
              <a:gd name="connsiteY9" fmla="*/ 1666240 h 3291840"/>
              <a:gd name="connsiteX0" fmla="*/ 0 w 5466080"/>
              <a:gd name="connsiteY0" fmla="*/ 1706880 h 3291840"/>
              <a:gd name="connsiteX1" fmla="*/ 1625600 w 5466080"/>
              <a:gd name="connsiteY1" fmla="*/ 1706880 h 3291840"/>
              <a:gd name="connsiteX2" fmla="*/ 2133600 w 5466080"/>
              <a:gd name="connsiteY2" fmla="*/ 1595120 h 3291840"/>
              <a:gd name="connsiteX3" fmla="*/ 2397760 w 5466080"/>
              <a:gd name="connsiteY3" fmla="*/ 0 h 3291840"/>
              <a:gd name="connsiteX4" fmla="*/ 2804160 w 5466080"/>
              <a:gd name="connsiteY4" fmla="*/ 3291840 h 3291840"/>
              <a:gd name="connsiteX5" fmla="*/ 3048000 w 5466080"/>
              <a:gd name="connsiteY5" fmla="*/ 1666240 h 3291840"/>
              <a:gd name="connsiteX6" fmla="*/ 3661426 w 5466080"/>
              <a:gd name="connsiteY6" fmla="*/ 1198880 h 3291840"/>
              <a:gd name="connsiteX7" fmla="*/ 3867911 w 5466080"/>
              <a:gd name="connsiteY7" fmla="*/ 1582988 h 3291840"/>
              <a:gd name="connsiteX8" fmla="*/ 4003040 w 5466080"/>
              <a:gd name="connsiteY8" fmla="*/ 1666240 h 3291840"/>
              <a:gd name="connsiteX9" fmla="*/ 5466080 w 5466080"/>
              <a:gd name="connsiteY9" fmla="*/ 1666240 h 3291840"/>
              <a:gd name="connsiteX0" fmla="*/ 0 w 5466080"/>
              <a:gd name="connsiteY0" fmla="*/ 1706898 h 3291858"/>
              <a:gd name="connsiteX1" fmla="*/ 1625600 w 5466080"/>
              <a:gd name="connsiteY1" fmla="*/ 1706898 h 3291858"/>
              <a:gd name="connsiteX2" fmla="*/ 2133600 w 5466080"/>
              <a:gd name="connsiteY2" fmla="*/ 1595138 h 3291858"/>
              <a:gd name="connsiteX3" fmla="*/ 2397760 w 5466080"/>
              <a:gd name="connsiteY3" fmla="*/ 18 h 3291858"/>
              <a:gd name="connsiteX4" fmla="*/ 2804160 w 5466080"/>
              <a:gd name="connsiteY4" fmla="*/ 3291858 h 3291858"/>
              <a:gd name="connsiteX5" fmla="*/ 3048000 w 5466080"/>
              <a:gd name="connsiteY5" fmla="*/ 1666258 h 3291858"/>
              <a:gd name="connsiteX6" fmla="*/ 3661426 w 5466080"/>
              <a:gd name="connsiteY6" fmla="*/ 1198898 h 3291858"/>
              <a:gd name="connsiteX7" fmla="*/ 3867911 w 5466080"/>
              <a:gd name="connsiteY7" fmla="*/ 1583006 h 3291858"/>
              <a:gd name="connsiteX8" fmla="*/ 4003040 w 5466080"/>
              <a:gd name="connsiteY8" fmla="*/ 1666258 h 3291858"/>
              <a:gd name="connsiteX9" fmla="*/ 5466080 w 5466080"/>
              <a:gd name="connsiteY9" fmla="*/ 1666258 h 3291858"/>
              <a:gd name="connsiteX0" fmla="*/ 0 w 5466080"/>
              <a:gd name="connsiteY0" fmla="*/ 1706898 h 3291858"/>
              <a:gd name="connsiteX1" fmla="*/ 1625600 w 5466080"/>
              <a:gd name="connsiteY1" fmla="*/ 1706898 h 3291858"/>
              <a:gd name="connsiteX2" fmla="*/ 2133600 w 5466080"/>
              <a:gd name="connsiteY2" fmla="*/ 1595138 h 3291858"/>
              <a:gd name="connsiteX3" fmla="*/ 2397760 w 5466080"/>
              <a:gd name="connsiteY3" fmla="*/ 18 h 3291858"/>
              <a:gd name="connsiteX4" fmla="*/ 2804160 w 5466080"/>
              <a:gd name="connsiteY4" fmla="*/ 3291858 h 3291858"/>
              <a:gd name="connsiteX5" fmla="*/ 3048000 w 5466080"/>
              <a:gd name="connsiteY5" fmla="*/ 1666258 h 3291858"/>
              <a:gd name="connsiteX6" fmla="*/ 3661426 w 5466080"/>
              <a:gd name="connsiteY6" fmla="*/ 1198898 h 3291858"/>
              <a:gd name="connsiteX7" fmla="*/ 3867911 w 5466080"/>
              <a:gd name="connsiteY7" fmla="*/ 1583006 h 3291858"/>
              <a:gd name="connsiteX8" fmla="*/ 4003040 w 5466080"/>
              <a:gd name="connsiteY8" fmla="*/ 1666258 h 3291858"/>
              <a:gd name="connsiteX9" fmla="*/ 5466080 w 5466080"/>
              <a:gd name="connsiteY9" fmla="*/ 1666258 h 3291858"/>
              <a:gd name="connsiteX0" fmla="*/ 0 w 5466080"/>
              <a:gd name="connsiteY0" fmla="*/ 1706893 h 3291853"/>
              <a:gd name="connsiteX1" fmla="*/ 1625600 w 5466080"/>
              <a:gd name="connsiteY1" fmla="*/ 1706893 h 3291853"/>
              <a:gd name="connsiteX2" fmla="*/ 2133600 w 5466080"/>
              <a:gd name="connsiteY2" fmla="*/ 1595133 h 3291853"/>
              <a:gd name="connsiteX3" fmla="*/ 2397760 w 5466080"/>
              <a:gd name="connsiteY3" fmla="*/ 13 h 3291853"/>
              <a:gd name="connsiteX4" fmla="*/ 2804160 w 5466080"/>
              <a:gd name="connsiteY4" fmla="*/ 3291853 h 3291853"/>
              <a:gd name="connsiteX5" fmla="*/ 3048000 w 5466080"/>
              <a:gd name="connsiteY5" fmla="*/ 1666253 h 3291853"/>
              <a:gd name="connsiteX6" fmla="*/ 3661426 w 5466080"/>
              <a:gd name="connsiteY6" fmla="*/ 1198893 h 3291853"/>
              <a:gd name="connsiteX7" fmla="*/ 3867911 w 5466080"/>
              <a:gd name="connsiteY7" fmla="*/ 1583001 h 3291853"/>
              <a:gd name="connsiteX8" fmla="*/ 4003040 w 5466080"/>
              <a:gd name="connsiteY8" fmla="*/ 1666253 h 3291853"/>
              <a:gd name="connsiteX9" fmla="*/ 5466080 w 5466080"/>
              <a:gd name="connsiteY9" fmla="*/ 1666253 h 3291853"/>
              <a:gd name="connsiteX0" fmla="*/ 0 w 5466080"/>
              <a:gd name="connsiteY0" fmla="*/ 1706894 h 3291854"/>
              <a:gd name="connsiteX1" fmla="*/ 1625600 w 5466080"/>
              <a:gd name="connsiteY1" fmla="*/ 1706894 h 3291854"/>
              <a:gd name="connsiteX2" fmla="*/ 1786475 w 5466080"/>
              <a:gd name="connsiteY2" fmla="*/ 1425187 h 3291854"/>
              <a:gd name="connsiteX3" fmla="*/ 2133600 w 5466080"/>
              <a:gd name="connsiteY3" fmla="*/ 1595134 h 3291854"/>
              <a:gd name="connsiteX4" fmla="*/ 2397760 w 5466080"/>
              <a:gd name="connsiteY4" fmla="*/ 14 h 3291854"/>
              <a:gd name="connsiteX5" fmla="*/ 2804160 w 5466080"/>
              <a:gd name="connsiteY5" fmla="*/ 3291854 h 3291854"/>
              <a:gd name="connsiteX6" fmla="*/ 3048000 w 5466080"/>
              <a:gd name="connsiteY6" fmla="*/ 1666254 h 3291854"/>
              <a:gd name="connsiteX7" fmla="*/ 3661426 w 5466080"/>
              <a:gd name="connsiteY7" fmla="*/ 1198894 h 3291854"/>
              <a:gd name="connsiteX8" fmla="*/ 3867911 w 5466080"/>
              <a:gd name="connsiteY8" fmla="*/ 1583002 h 3291854"/>
              <a:gd name="connsiteX9" fmla="*/ 4003040 w 5466080"/>
              <a:gd name="connsiteY9" fmla="*/ 1666254 h 3291854"/>
              <a:gd name="connsiteX10" fmla="*/ 5466080 w 5466080"/>
              <a:gd name="connsiteY10" fmla="*/ 1666254 h 3291854"/>
              <a:gd name="connsiteX0" fmla="*/ 0 w 5466080"/>
              <a:gd name="connsiteY0" fmla="*/ 1706894 h 3291854"/>
              <a:gd name="connsiteX1" fmla="*/ 1625600 w 5466080"/>
              <a:gd name="connsiteY1" fmla="*/ 1706894 h 3291854"/>
              <a:gd name="connsiteX2" fmla="*/ 1786475 w 5466080"/>
              <a:gd name="connsiteY2" fmla="*/ 1425187 h 3291854"/>
              <a:gd name="connsiteX3" fmla="*/ 2133600 w 5466080"/>
              <a:gd name="connsiteY3" fmla="*/ 1595134 h 3291854"/>
              <a:gd name="connsiteX4" fmla="*/ 2397760 w 5466080"/>
              <a:gd name="connsiteY4" fmla="*/ 14 h 3291854"/>
              <a:gd name="connsiteX5" fmla="*/ 2804160 w 5466080"/>
              <a:gd name="connsiteY5" fmla="*/ 3291854 h 3291854"/>
              <a:gd name="connsiteX6" fmla="*/ 3048000 w 5466080"/>
              <a:gd name="connsiteY6" fmla="*/ 1666254 h 3291854"/>
              <a:gd name="connsiteX7" fmla="*/ 3661426 w 5466080"/>
              <a:gd name="connsiteY7" fmla="*/ 1198894 h 3291854"/>
              <a:gd name="connsiteX8" fmla="*/ 3867911 w 5466080"/>
              <a:gd name="connsiteY8" fmla="*/ 1583002 h 3291854"/>
              <a:gd name="connsiteX9" fmla="*/ 4003040 w 5466080"/>
              <a:gd name="connsiteY9" fmla="*/ 1666254 h 3291854"/>
              <a:gd name="connsiteX10" fmla="*/ 5466080 w 5466080"/>
              <a:gd name="connsiteY10" fmla="*/ 1666254 h 3291854"/>
              <a:gd name="connsiteX0" fmla="*/ 0 w 5466080"/>
              <a:gd name="connsiteY0" fmla="*/ 1706894 h 3291854"/>
              <a:gd name="connsiteX1" fmla="*/ 1625600 w 5466080"/>
              <a:gd name="connsiteY1" fmla="*/ 1706894 h 3291854"/>
              <a:gd name="connsiteX2" fmla="*/ 1786475 w 5466080"/>
              <a:gd name="connsiteY2" fmla="*/ 1425187 h 3291854"/>
              <a:gd name="connsiteX3" fmla="*/ 2133600 w 5466080"/>
              <a:gd name="connsiteY3" fmla="*/ 1595134 h 3291854"/>
              <a:gd name="connsiteX4" fmla="*/ 2397760 w 5466080"/>
              <a:gd name="connsiteY4" fmla="*/ 14 h 3291854"/>
              <a:gd name="connsiteX5" fmla="*/ 2804160 w 5466080"/>
              <a:gd name="connsiteY5" fmla="*/ 3291854 h 3291854"/>
              <a:gd name="connsiteX6" fmla="*/ 3048000 w 5466080"/>
              <a:gd name="connsiteY6" fmla="*/ 1666254 h 3291854"/>
              <a:gd name="connsiteX7" fmla="*/ 3364972 w 5466080"/>
              <a:gd name="connsiteY7" fmla="*/ 1936392 h 3291854"/>
              <a:gd name="connsiteX8" fmla="*/ 3661426 w 5466080"/>
              <a:gd name="connsiteY8" fmla="*/ 1198894 h 3291854"/>
              <a:gd name="connsiteX9" fmla="*/ 3867911 w 5466080"/>
              <a:gd name="connsiteY9" fmla="*/ 1583002 h 3291854"/>
              <a:gd name="connsiteX10" fmla="*/ 4003040 w 5466080"/>
              <a:gd name="connsiteY10" fmla="*/ 1666254 h 3291854"/>
              <a:gd name="connsiteX11" fmla="*/ 5466080 w 5466080"/>
              <a:gd name="connsiteY11" fmla="*/ 1666254 h 3291854"/>
              <a:gd name="connsiteX0" fmla="*/ 0 w 5466080"/>
              <a:gd name="connsiteY0" fmla="*/ 1706894 h 3291854"/>
              <a:gd name="connsiteX1" fmla="*/ 1625600 w 5466080"/>
              <a:gd name="connsiteY1" fmla="*/ 1706894 h 3291854"/>
              <a:gd name="connsiteX2" fmla="*/ 1673154 w 5466080"/>
              <a:gd name="connsiteY2" fmla="*/ 1655617 h 3291854"/>
              <a:gd name="connsiteX3" fmla="*/ 1786475 w 5466080"/>
              <a:gd name="connsiteY3" fmla="*/ 1425187 h 3291854"/>
              <a:gd name="connsiteX4" fmla="*/ 2133600 w 5466080"/>
              <a:gd name="connsiteY4" fmla="*/ 1595134 h 3291854"/>
              <a:gd name="connsiteX5" fmla="*/ 2397760 w 5466080"/>
              <a:gd name="connsiteY5" fmla="*/ 14 h 3291854"/>
              <a:gd name="connsiteX6" fmla="*/ 2804160 w 5466080"/>
              <a:gd name="connsiteY6" fmla="*/ 3291854 h 3291854"/>
              <a:gd name="connsiteX7" fmla="*/ 3048000 w 5466080"/>
              <a:gd name="connsiteY7" fmla="*/ 1666254 h 3291854"/>
              <a:gd name="connsiteX8" fmla="*/ 3364972 w 5466080"/>
              <a:gd name="connsiteY8" fmla="*/ 1936392 h 3291854"/>
              <a:gd name="connsiteX9" fmla="*/ 3661426 w 5466080"/>
              <a:gd name="connsiteY9" fmla="*/ 1198894 h 3291854"/>
              <a:gd name="connsiteX10" fmla="*/ 3867911 w 5466080"/>
              <a:gd name="connsiteY10" fmla="*/ 1583002 h 3291854"/>
              <a:gd name="connsiteX11" fmla="*/ 4003040 w 5466080"/>
              <a:gd name="connsiteY11" fmla="*/ 1666254 h 3291854"/>
              <a:gd name="connsiteX12" fmla="*/ 5466080 w 5466080"/>
              <a:gd name="connsiteY12" fmla="*/ 1666254 h 3291854"/>
              <a:gd name="connsiteX0" fmla="*/ 0 w 5466080"/>
              <a:gd name="connsiteY0" fmla="*/ 1706894 h 3291854"/>
              <a:gd name="connsiteX1" fmla="*/ 1625600 w 5466080"/>
              <a:gd name="connsiteY1" fmla="*/ 1706894 h 3291854"/>
              <a:gd name="connsiteX2" fmla="*/ 1686486 w 5466080"/>
              <a:gd name="connsiteY2" fmla="*/ 1660458 h 3291854"/>
              <a:gd name="connsiteX3" fmla="*/ 1786475 w 5466080"/>
              <a:gd name="connsiteY3" fmla="*/ 1425187 h 3291854"/>
              <a:gd name="connsiteX4" fmla="*/ 2133600 w 5466080"/>
              <a:gd name="connsiteY4" fmla="*/ 1595134 h 3291854"/>
              <a:gd name="connsiteX5" fmla="*/ 2397760 w 5466080"/>
              <a:gd name="connsiteY5" fmla="*/ 14 h 3291854"/>
              <a:gd name="connsiteX6" fmla="*/ 2804160 w 5466080"/>
              <a:gd name="connsiteY6" fmla="*/ 3291854 h 3291854"/>
              <a:gd name="connsiteX7" fmla="*/ 3048000 w 5466080"/>
              <a:gd name="connsiteY7" fmla="*/ 1666254 h 3291854"/>
              <a:gd name="connsiteX8" fmla="*/ 3364972 w 5466080"/>
              <a:gd name="connsiteY8" fmla="*/ 1936392 h 3291854"/>
              <a:gd name="connsiteX9" fmla="*/ 3661426 w 5466080"/>
              <a:gd name="connsiteY9" fmla="*/ 1198894 h 3291854"/>
              <a:gd name="connsiteX10" fmla="*/ 3867911 w 5466080"/>
              <a:gd name="connsiteY10" fmla="*/ 1583002 h 3291854"/>
              <a:gd name="connsiteX11" fmla="*/ 4003040 w 5466080"/>
              <a:gd name="connsiteY11" fmla="*/ 1666254 h 3291854"/>
              <a:gd name="connsiteX12" fmla="*/ 5466080 w 5466080"/>
              <a:gd name="connsiteY12" fmla="*/ 1666254 h 3291854"/>
              <a:gd name="connsiteX0" fmla="*/ 0 w 5466080"/>
              <a:gd name="connsiteY0" fmla="*/ 1706894 h 3291854"/>
              <a:gd name="connsiteX1" fmla="*/ 1625600 w 5466080"/>
              <a:gd name="connsiteY1" fmla="*/ 1706894 h 3291854"/>
              <a:gd name="connsiteX2" fmla="*/ 1686486 w 5466080"/>
              <a:gd name="connsiteY2" fmla="*/ 1660458 h 3291854"/>
              <a:gd name="connsiteX3" fmla="*/ 1786475 w 5466080"/>
              <a:gd name="connsiteY3" fmla="*/ 1425187 h 3291854"/>
              <a:gd name="connsiteX4" fmla="*/ 2133600 w 5466080"/>
              <a:gd name="connsiteY4" fmla="*/ 1595134 h 3291854"/>
              <a:gd name="connsiteX5" fmla="*/ 2397760 w 5466080"/>
              <a:gd name="connsiteY5" fmla="*/ 14 h 3291854"/>
              <a:gd name="connsiteX6" fmla="*/ 2804160 w 5466080"/>
              <a:gd name="connsiteY6" fmla="*/ 3291854 h 3291854"/>
              <a:gd name="connsiteX7" fmla="*/ 3048000 w 5466080"/>
              <a:gd name="connsiteY7" fmla="*/ 1666254 h 3291854"/>
              <a:gd name="connsiteX8" fmla="*/ 3364972 w 5466080"/>
              <a:gd name="connsiteY8" fmla="*/ 1936392 h 3291854"/>
              <a:gd name="connsiteX9" fmla="*/ 3661426 w 5466080"/>
              <a:gd name="connsiteY9" fmla="*/ 1198894 h 3291854"/>
              <a:gd name="connsiteX10" fmla="*/ 3867911 w 5466080"/>
              <a:gd name="connsiteY10" fmla="*/ 1583002 h 3291854"/>
              <a:gd name="connsiteX11" fmla="*/ 4003040 w 5466080"/>
              <a:gd name="connsiteY11" fmla="*/ 1666254 h 3291854"/>
              <a:gd name="connsiteX12" fmla="*/ 5466080 w 5466080"/>
              <a:gd name="connsiteY12" fmla="*/ 1666254 h 3291854"/>
              <a:gd name="connsiteX0" fmla="*/ 0 w 5466080"/>
              <a:gd name="connsiteY0" fmla="*/ 1706894 h 3291854"/>
              <a:gd name="connsiteX1" fmla="*/ 1625600 w 5466080"/>
              <a:gd name="connsiteY1" fmla="*/ 1706894 h 3291854"/>
              <a:gd name="connsiteX2" fmla="*/ 1686486 w 5466080"/>
              <a:gd name="connsiteY2" fmla="*/ 1660458 h 3291854"/>
              <a:gd name="connsiteX3" fmla="*/ 1786475 w 5466080"/>
              <a:gd name="connsiteY3" fmla="*/ 1425187 h 3291854"/>
              <a:gd name="connsiteX4" fmla="*/ 2133600 w 5466080"/>
              <a:gd name="connsiteY4" fmla="*/ 1595134 h 3291854"/>
              <a:gd name="connsiteX5" fmla="*/ 2397760 w 5466080"/>
              <a:gd name="connsiteY5" fmla="*/ 14 h 3291854"/>
              <a:gd name="connsiteX6" fmla="*/ 2804160 w 5466080"/>
              <a:gd name="connsiteY6" fmla="*/ 3291854 h 3291854"/>
              <a:gd name="connsiteX7" fmla="*/ 3048000 w 5466080"/>
              <a:gd name="connsiteY7" fmla="*/ 1666254 h 3291854"/>
              <a:gd name="connsiteX8" fmla="*/ 3364972 w 5466080"/>
              <a:gd name="connsiteY8" fmla="*/ 1936392 h 3291854"/>
              <a:gd name="connsiteX9" fmla="*/ 3661426 w 5466080"/>
              <a:gd name="connsiteY9" fmla="*/ 1198894 h 3291854"/>
              <a:gd name="connsiteX10" fmla="*/ 3867911 w 5466080"/>
              <a:gd name="connsiteY10" fmla="*/ 1583002 h 3291854"/>
              <a:gd name="connsiteX11" fmla="*/ 4003040 w 5466080"/>
              <a:gd name="connsiteY11" fmla="*/ 1666254 h 3291854"/>
              <a:gd name="connsiteX12" fmla="*/ 5466080 w 5466080"/>
              <a:gd name="connsiteY12" fmla="*/ 1666254 h 3291854"/>
              <a:gd name="connsiteX0" fmla="*/ 0 w 5466080"/>
              <a:gd name="connsiteY0" fmla="*/ 1706894 h 3291854"/>
              <a:gd name="connsiteX1" fmla="*/ 1625600 w 5466080"/>
              <a:gd name="connsiteY1" fmla="*/ 1706894 h 3291854"/>
              <a:gd name="connsiteX2" fmla="*/ 1686486 w 5466080"/>
              <a:gd name="connsiteY2" fmla="*/ 1660458 h 3291854"/>
              <a:gd name="connsiteX3" fmla="*/ 1786475 w 5466080"/>
              <a:gd name="connsiteY3" fmla="*/ 1425187 h 3291854"/>
              <a:gd name="connsiteX4" fmla="*/ 2133600 w 5466080"/>
              <a:gd name="connsiteY4" fmla="*/ 1595134 h 3291854"/>
              <a:gd name="connsiteX5" fmla="*/ 2397760 w 5466080"/>
              <a:gd name="connsiteY5" fmla="*/ 14 h 3291854"/>
              <a:gd name="connsiteX6" fmla="*/ 2804160 w 5466080"/>
              <a:gd name="connsiteY6" fmla="*/ 3291854 h 3291854"/>
              <a:gd name="connsiteX7" fmla="*/ 3048000 w 5466080"/>
              <a:gd name="connsiteY7" fmla="*/ 1666254 h 3291854"/>
              <a:gd name="connsiteX8" fmla="*/ 3364972 w 5466080"/>
              <a:gd name="connsiteY8" fmla="*/ 1936392 h 3291854"/>
              <a:gd name="connsiteX9" fmla="*/ 3661426 w 5466080"/>
              <a:gd name="connsiteY9" fmla="*/ 1198894 h 3291854"/>
              <a:gd name="connsiteX10" fmla="*/ 3867911 w 5466080"/>
              <a:gd name="connsiteY10" fmla="*/ 1583002 h 3291854"/>
              <a:gd name="connsiteX11" fmla="*/ 4003040 w 5466080"/>
              <a:gd name="connsiteY11" fmla="*/ 1666254 h 3291854"/>
              <a:gd name="connsiteX12" fmla="*/ 5466080 w 5466080"/>
              <a:gd name="connsiteY12" fmla="*/ 1666254 h 3291854"/>
              <a:gd name="connsiteX0" fmla="*/ 0 w 5466080"/>
              <a:gd name="connsiteY0" fmla="*/ 1706894 h 3291854"/>
              <a:gd name="connsiteX1" fmla="*/ 1625600 w 5466080"/>
              <a:gd name="connsiteY1" fmla="*/ 1706894 h 3291854"/>
              <a:gd name="connsiteX2" fmla="*/ 1686486 w 5466080"/>
              <a:gd name="connsiteY2" fmla="*/ 1660458 h 3291854"/>
              <a:gd name="connsiteX3" fmla="*/ 1786475 w 5466080"/>
              <a:gd name="connsiteY3" fmla="*/ 1425187 h 3291854"/>
              <a:gd name="connsiteX4" fmla="*/ 2133600 w 5466080"/>
              <a:gd name="connsiteY4" fmla="*/ 1595134 h 3291854"/>
              <a:gd name="connsiteX5" fmla="*/ 2397760 w 5466080"/>
              <a:gd name="connsiteY5" fmla="*/ 14 h 3291854"/>
              <a:gd name="connsiteX6" fmla="*/ 2804160 w 5466080"/>
              <a:gd name="connsiteY6" fmla="*/ 3291854 h 3291854"/>
              <a:gd name="connsiteX7" fmla="*/ 3048000 w 5466080"/>
              <a:gd name="connsiteY7" fmla="*/ 1666254 h 3291854"/>
              <a:gd name="connsiteX8" fmla="*/ 3364972 w 5466080"/>
              <a:gd name="connsiteY8" fmla="*/ 1936392 h 3291854"/>
              <a:gd name="connsiteX9" fmla="*/ 3661426 w 5466080"/>
              <a:gd name="connsiteY9" fmla="*/ 1198894 h 3291854"/>
              <a:gd name="connsiteX10" fmla="*/ 3867911 w 5466080"/>
              <a:gd name="connsiteY10" fmla="*/ 1583002 h 3291854"/>
              <a:gd name="connsiteX11" fmla="*/ 4003040 w 5466080"/>
              <a:gd name="connsiteY11" fmla="*/ 1666254 h 3291854"/>
              <a:gd name="connsiteX12" fmla="*/ 5466080 w 5466080"/>
              <a:gd name="connsiteY12" fmla="*/ 1666254 h 3291854"/>
              <a:gd name="connsiteX0" fmla="*/ 0 w 7752501"/>
              <a:gd name="connsiteY0" fmla="*/ 1704474 h 3291854"/>
              <a:gd name="connsiteX1" fmla="*/ 3912021 w 7752501"/>
              <a:gd name="connsiteY1" fmla="*/ 1706894 h 3291854"/>
              <a:gd name="connsiteX2" fmla="*/ 3972907 w 7752501"/>
              <a:gd name="connsiteY2" fmla="*/ 1660458 h 3291854"/>
              <a:gd name="connsiteX3" fmla="*/ 4072896 w 7752501"/>
              <a:gd name="connsiteY3" fmla="*/ 1425187 h 3291854"/>
              <a:gd name="connsiteX4" fmla="*/ 4420021 w 7752501"/>
              <a:gd name="connsiteY4" fmla="*/ 1595134 h 3291854"/>
              <a:gd name="connsiteX5" fmla="*/ 4684181 w 7752501"/>
              <a:gd name="connsiteY5" fmla="*/ 14 h 3291854"/>
              <a:gd name="connsiteX6" fmla="*/ 5090581 w 7752501"/>
              <a:gd name="connsiteY6" fmla="*/ 3291854 h 3291854"/>
              <a:gd name="connsiteX7" fmla="*/ 5334421 w 7752501"/>
              <a:gd name="connsiteY7" fmla="*/ 1666254 h 3291854"/>
              <a:gd name="connsiteX8" fmla="*/ 5651393 w 7752501"/>
              <a:gd name="connsiteY8" fmla="*/ 1936392 h 3291854"/>
              <a:gd name="connsiteX9" fmla="*/ 5947847 w 7752501"/>
              <a:gd name="connsiteY9" fmla="*/ 1198894 h 3291854"/>
              <a:gd name="connsiteX10" fmla="*/ 6154332 w 7752501"/>
              <a:gd name="connsiteY10" fmla="*/ 1583002 h 3291854"/>
              <a:gd name="connsiteX11" fmla="*/ 6289461 w 7752501"/>
              <a:gd name="connsiteY11" fmla="*/ 1666254 h 3291854"/>
              <a:gd name="connsiteX12" fmla="*/ 7752501 w 7752501"/>
              <a:gd name="connsiteY12" fmla="*/ 1666254 h 3291854"/>
              <a:gd name="connsiteX0" fmla="*/ 0 w 7752501"/>
              <a:gd name="connsiteY0" fmla="*/ 1704474 h 3291854"/>
              <a:gd name="connsiteX1" fmla="*/ 3912021 w 7752501"/>
              <a:gd name="connsiteY1" fmla="*/ 1706894 h 3291854"/>
              <a:gd name="connsiteX2" fmla="*/ 3972907 w 7752501"/>
              <a:gd name="connsiteY2" fmla="*/ 1660458 h 3291854"/>
              <a:gd name="connsiteX3" fmla="*/ 4072896 w 7752501"/>
              <a:gd name="connsiteY3" fmla="*/ 1425187 h 3291854"/>
              <a:gd name="connsiteX4" fmla="*/ 4420021 w 7752501"/>
              <a:gd name="connsiteY4" fmla="*/ 1595134 h 3291854"/>
              <a:gd name="connsiteX5" fmla="*/ 4684181 w 7752501"/>
              <a:gd name="connsiteY5" fmla="*/ 14 h 3291854"/>
              <a:gd name="connsiteX6" fmla="*/ 5090581 w 7752501"/>
              <a:gd name="connsiteY6" fmla="*/ 3291854 h 3291854"/>
              <a:gd name="connsiteX7" fmla="*/ 5334421 w 7752501"/>
              <a:gd name="connsiteY7" fmla="*/ 1666254 h 3291854"/>
              <a:gd name="connsiteX8" fmla="*/ 5651393 w 7752501"/>
              <a:gd name="connsiteY8" fmla="*/ 1936392 h 3291854"/>
              <a:gd name="connsiteX9" fmla="*/ 5947847 w 7752501"/>
              <a:gd name="connsiteY9" fmla="*/ 1198894 h 3291854"/>
              <a:gd name="connsiteX10" fmla="*/ 6154332 w 7752501"/>
              <a:gd name="connsiteY10" fmla="*/ 1583002 h 3291854"/>
              <a:gd name="connsiteX11" fmla="*/ 6289461 w 7752501"/>
              <a:gd name="connsiteY11" fmla="*/ 1666254 h 3291854"/>
              <a:gd name="connsiteX12" fmla="*/ 7752501 w 7752501"/>
              <a:gd name="connsiteY12" fmla="*/ 1666254 h 3291854"/>
              <a:gd name="connsiteX0" fmla="*/ 0 w 7752501"/>
              <a:gd name="connsiteY0" fmla="*/ 1704474 h 3291854"/>
              <a:gd name="connsiteX1" fmla="*/ 1550500 w 7752501"/>
              <a:gd name="connsiteY1" fmla="*/ 1706208 h 3291854"/>
              <a:gd name="connsiteX2" fmla="*/ 3912021 w 7752501"/>
              <a:gd name="connsiteY2" fmla="*/ 1706894 h 3291854"/>
              <a:gd name="connsiteX3" fmla="*/ 3972907 w 7752501"/>
              <a:gd name="connsiteY3" fmla="*/ 1660458 h 3291854"/>
              <a:gd name="connsiteX4" fmla="*/ 4072896 w 7752501"/>
              <a:gd name="connsiteY4" fmla="*/ 1425187 h 3291854"/>
              <a:gd name="connsiteX5" fmla="*/ 4420021 w 7752501"/>
              <a:gd name="connsiteY5" fmla="*/ 1595134 h 3291854"/>
              <a:gd name="connsiteX6" fmla="*/ 4684181 w 7752501"/>
              <a:gd name="connsiteY6" fmla="*/ 14 h 3291854"/>
              <a:gd name="connsiteX7" fmla="*/ 5090581 w 7752501"/>
              <a:gd name="connsiteY7" fmla="*/ 3291854 h 3291854"/>
              <a:gd name="connsiteX8" fmla="*/ 5334421 w 7752501"/>
              <a:gd name="connsiteY8" fmla="*/ 1666254 h 3291854"/>
              <a:gd name="connsiteX9" fmla="*/ 5651393 w 7752501"/>
              <a:gd name="connsiteY9" fmla="*/ 1936392 h 3291854"/>
              <a:gd name="connsiteX10" fmla="*/ 5947847 w 7752501"/>
              <a:gd name="connsiteY10" fmla="*/ 1198894 h 3291854"/>
              <a:gd name="connsiteX11" fmla="*/ 6154332 w 7752501"/>
              <a:gd name="connsiteY11" fmla="*/ 1583002 h 3291854"/>
              <a:gd name="connsiteX12" fmla="*/ 6289461 w 7752501"/>
              <a:gd name="connsiteY12" fmla="*/ 1666254 h 3291854"/>
              <a:gd name="connsiteX13" fmla="*/ 7752501 w 7752501"/>
              <a:gd name="connsiteY13" fmla="*/ 1666254 h 3291854"/>
              <a:gd name="connsiteX0" fmla="*/ 0 w 7752501"/>
              <a:gd name="connsiteY0" fmla="*/ 1704474 h 3291854"/>
              <a:gd name="connsiteX1" fmla="*/ 195979 w 7752501"/>
              <a:gd name="connsiteY1" fmla="*/ 1961810 h 3291854"/>
              <a:gd name="connsiteX2" fmla="*/ 1550500 w 7752501"/>
              <a:gd name="connsiteY2" fmla="*/ 1706208 h 3291854"/>
              <a:gd name="connsiteX3" fmla="*/ 3912021 w 7752501"/>
              <a:gd name="connsiteY3" fmla="*/ 1706894 h 3291854"/>
              <a:gd name="connsiteX4" fmla="*/ 3972907 w 7752501"/>
              <a:gd name="connsiteY4" fmla="*/ 1660458 h 3291854"/>
              <a:gd name="connsiteX5" fmla="*/ 4072896 w 7752501"/>
              <a:gd name="connsiteY5" fmla="*/ 1425187 h 3291854"/>
              <a:gd name="connsiteX6" fmla="*/ 4420021 w 7752501"/>
              <a:gd name="connsiteY6" fmla="*/ 1595134 h 3291854"/>
              <a:gd name="connsiteX7" fmla="*/ 4684181 w 7752501"/>
              <a:gd name="connsiteY7" fmla="*/ 14 h 3291854"/>
              <a:gd name="connsiteX8" fmla="*/ 5090581 w 7752501"/>
              <a:gd name="connsiteY8" fmla="*/ 3291854 h 3291854"/>
              <a:gd name="connsiteX9" fmla="*/ 5334421 w 7752501"/>
              <a:gd name="connsiteY9" fmla="*/ 1666254 h 3291854"/>
              <a:gd name="connsiteX10" fmla="*/ 5651393 w 7752501"/>
              <a:gd name="connsiteY10" fmla="*/ 1936392 h 3291854"/>
              <a:gd name="connsiteX11" fmla="*/ 5947847 w 7752501"/>
              <a:gd name="connsiteY11" fmla="*/ 1198894 h 3291854"/>
              <a:gd name="connsiteX12" fmla="*/ 6154332 w 7752501"/>
              <a:gd name="connsiteY12" fmla="*/ 1583002 h 3291854"/>
              <a:gd name="connsiteX13" fmla="*/ 6289461 w 7752501"/>
              <a:gd name="connsiteY13" fmla="*/ 1666254 h 3291854"/>
              <a:gd name="connsiteX14" fmla="*/ 7752501 w 7752501"/>
              <a:gd name="connsiteY14" fmla="*/ 1666254 h 3291854"/>
              <a:gd name="connsiteX0" fmla="*/ 0 w 7752501"/>
              <a:gd name="connsiteY0" fmla="*/ 1704474 h 3291854"/>
              <a:gd name="connsiteX1" fmla="*/ 217310 w 7752501"/>
              <a:gd name="connsiteY1" fmla="*/ 1899846 h 3291854"/>
              <a:gd name="connsiteX2" fmla="*/ 1550500 w 7752501"/>
              <a:gd name="connsiteY2" fmla="*/ 1706208 h 3291854"/>
              <a:gd name="connsiteX3" fmla="*/ 3912021 w 7752501"/>
              <a:gd name="connsiteY3" fmla="*/ 1706894 h 3291854"/>
              <a:gd name="connsiteX4" fmla="*/ 3972907 w 7752501"/>
              <a:gd name="connsiteY4" fmla="*/ 1660458 h 3291854"/>
              <a:gd name="connsiteX5" fmla="*/ 4072896 w 7752501"/>
              <a:gd name="connsiteY5" fmla="*/ 1425187 h 3291854"/>
              <a:gd name="connsiteX6" fmla="*/ 4420021 w 7752501"/>
              <a:gd name="connsiteY6" fmla="*/ 1595134 h 3291854"/>
              <a:gd name="connsiteX7" fmla="*/ 4684181 w 7752501"/>
              <a:gd name="connsiteY7" fmla="*/ 14 h 3291854"/>
              <a:gd name="connsiteX8" fmla="*/ 5090581 w 7752501"/>
              <a:gd name="connsiteY8" fmla="*/ 3291854 h 3291854"/>
              <a:gd name="connsiteX9" fmla="*/ 5334421 w 7752501"/>
              <a:gd name="connsiteY9" fmla="*/ 1666254 h 3291854"/>
              <a:gd name="connsiteX10" fmla="*/ 5651393 w 7752501"/>
              <a:gd name="connsiteY10" fmla="*/ 1936392 h 3291854"/>
              <a:gd name="connsiteX11" fmla="*/ 5947847 w 7752501"/>
              <a:gd name="connsiteY11" fmla="*/ 1198894 h 3291854"/>
              <a:gd name="connsiteX12" fmla="*/ 6154332 w 7752501"/>
              <a:gd name="connsiteY12" fmla="*/ 1583002 h 3291854"/>
              <a:gd name="connsiteX13" fmla="*/ 6289461 w 7752501"/>
              <a:gd name="connsiteY13" fmla="*/ 1666254 h 3291854"/>
              <a:gd name="connsiteX14" fmla="*/ 7752501 w 7752501"/>
              <a:gd name="connsiteY14" fmla="*/ 1666254 h 3291854"/>
              <a:gd name="connsiteX0" fmla="*/ 0 w 7752501"/>
              <a:gd name="connsiteY0" fmla="*/ 1704474 h 3291854"/>
              <a:gd name="connsiteX1" fmla="*/ 217310 w 7752501"/>
              <a:gd name="connsiteY1" fmla="*/ 1899846 h 3291854"/>
              <a:gd name="connsiteX2" fmla="*/ 419955 w 7752501"/>
              <a:gd name="connsiteY2" fmla="*/ 1721699 h 3291854"/>
              <a:gd name="connsiteX3" fmla="*/ 1550500 w 7752501"/>
              <a:gd name="connsiteY3" fmla="*/ 1706208 h 3291854"/>
              <a:gd name="connsiteX4" fmla="*/ 3912021 w 7752501"/>
              <a:gd name="connsiteY4" fmla="*/ 1706894 h 3291854"/>
              <a:gd name="connsiteX5" fmla="*/ 3972907 w 7752501"/>
              <a:gd name="connsiteY5" fmla="*/ 1660458 h 3291854"/>
              <a:gd name="connsiteX6" fmla="*/ 4072896 w 7752501"/>
              <a:gd name="connsiteY6" fmla="*/ 1425187 h 3291854"/>
              <a:gd name="connsiteX7" fmla="*/ 4420021 w 7752501"/>
              <a:gd name="connsiteY7" fmla="*/ 1595134 h 3291854"/>
              <a:gd name="connsiteX8" fmla="*/ 4684181 w 7752501"/>
              <a:gd name="connsiteY8" fmla="*/ 14 h 3291854"/>
              <a:gd name="connsiteX9" fmla="*/ 5090581 w 7752501"/>
              <a:gd name="connsiteY9" fmla="*/ 3291854 h 3291854"/>
              <a:gd name="connsiteX10" fmla="*/ 5334421 w 7752501"/>
              <a:gd name="connsiteY10" fmla="*/ 1666254 h 3291854"/>
              <a:gd name="connsiteX11" fmla="*/ 5651393 w 7752501"/>
              <a:gd name="connsiteY11" fmla="*/ 1936392 h 3291854"/>
              <a:gd name="connsiteX12" fmla="*/ 5947847 w 7752501"/>
              <a:gd name="connsiteY12" fmla="*/ 1198894 h 3291854"/>
              <a:gd name="connsiteX13" fmla="*/ 6154332 w 7752501"/>
              <a:gd name="connsiteY13" fmla="*/ 1583002 h 3291854"/>
              <a:gd name="connsiteX14" fmla="*/ 6289461 w 7752501"/>
              <a:gd name="connsiteY14" fmla="*/ 1666254 h 3291854"/>
              <a:gd name="connsiteX15" fmla="*/ 7752501 w 7752501"/>
              <a:gd name="connsiteY15" fmla="*/ 1666254 h 3291854"/>
              <a:gd name="connsiteX0" fmla="*/ 0 w 7752501"/>
              <a:gd name="connsiteY0" fmla="*/ 1704474 h 3291854"/>
              <a:gd name="connsiteX1" fmla="*/ 217310 w 7752501"/>
              <a:gd name="connsiteY1" fmla="*/ 1899846 h 3291854"/>
              <a:gd name="connsiteX2" fmla="*/ 419955 w 7752501"/>
              <a:gd name="connsiteY2" fmla="*/ 1721699 h 3291854"/>
              <a:gd name="connsiteX3" fmla="*/ 707924 w 7752501"/>
              <a:gd name="connsiteY3" fmla="*/ 2682142 h 3291854"/>
              <a:gd name="connsiteX4" fmla="*/ 1550500 w 7752501"/>
              <a:gd name="connsiteY4" fmla="*/ 1706208 h 3291854"/>
              <a:gd name="connsiteX5" fmla="*/ 3912021 w 7752501"/>
              <a:gd name="connsiteY5" fmla="*/ 1706894 h 3291854"/>
              <a:gd name="connsiteX6" fmla="*/ 3972907 w 7752501"/>
              <a:gd name="connsiteY6" fmla="*/ 1660458 h 3291854"/>
              <a:gd name="connsiteX7" fmla="*/ 4072896 w 7752501"/>
              <a:gd name="connsiteY7" fmla="*/ 1425187 h 3291854"/>
              <a:gd name="connsiteX8" fmla="*/ 4420021 w 7752501"/>
              <a:gd name="connsiteY8" fmla="*/ 1595134 h 3291854"/>
              <a:gd name="connsiteX9" fmla="*/ 4684181 w 7752501"/>
              <a:gd name="connsiteY9" fmla="*/ 14 h 3291854"/>
              <a:gd name="connsiteX10" fmla="*/ 5090581 w 7752501"/>
              <a:gd name="connsiteY10" fmla="*/ 3291854 h 3291854"/>
              <a:gd name="connsiteX11" fmla="*/ 5334421 w 7752501"/>
              <a:gd name="connsiteY11" fmla="*/ 1666254 h 3291854"/>
              <a:gd name="connsiteX12" fmla="*/ 5651393 w 7752501"/>
              <a:gd name="connsiteY12" fmla="*/ 1936392 h 3291854"/>
              <a:gd name="connsiteX13" fmla="*/ 5947847 w 7752501"/>
              <a:gd name="connsiteY13" fmla="*/ 1198894 h 3291854"/>
              <a:gd name="connsiteX14" fmla="*/ 6154332 w 7752501"/>
              <a:gd name="connsiteY14" fmla="*/ 1583002 h 3291854"/>
              <a:gd name="connsiteX15" fmla="*/ 6289461 w 7752501"/>
              <a:gd name="connsiteY15" fmla="*/ 1666254 h 3291854"/>
              <a:gd name="connsiteX16" fmla="*/ 7752501 w 7752501"/>
              <a:gd name="connsiteY16" fmla="*/ 1666254 h 3291854"/>
              <a:gd name="connsiteX0" fmla="*/ 0 w 7752501"/>
              <a:gd name="connsiteY0" fmla="*/ 1704474 h 3291854"/>
              <a:gd name="connsiteX1" fmla="*/ 217310 w 7752501"/>
              <a:gd name="connsiteY1" fmla="*/ 1899846 h 3291854"/>
              <a:gd name="connsiteX2" fmla="*/ 419955 w 7752501"/>
              <a:gd name="connsiteY2" fmla="*/ 1721699 h 3291854"/>
              <a:gd name="connsiteX3" fmla="*/ 707924 w 7752501"/>
              <a:gd name="connsiteY3" fmla="*/ 2682142 h 3291854"/>
              <a:gd name="connsiteX4" fmla="*/ 1027890 w 7752501"/>
              <a:gd name="connsiteY4" fmla="*/ 854203 h 3291854"/>
              <a:gd name="connsiteX5" fmla="*/ 1550500 w 7752501"/>
              <a:gd name="connsiteY5" fmla="*/ 1706208 h 3291854"/>
              <a:gd name="connsiteX6" fmla="*/ 3912021 w 7752501"/>
              <a:gd name="connsiteY6" fmla="*/ 1706894 h 3291854"/>
              <a:gd name="connsiteX7" fmla="*/ 3972907 w 7752501"/>
              <a:gd name="connsiteY7" fmla="*/ 1660458 h 3291854"/>
              <a:gd name="connsiteX8" fmla="*/ 4072896 w 7752501"/>
              <a:gd name="connsiteY8" fmla="*/ 1425187 h 3291854"/>
              <a:gd name="connsiteX9" fmla="*/ 4420021 w 7752501"/>
              <a:gd name="connsiteY9" fmla="*/ 1595134 h 3291854"/>
              <a:gd name="connsiteX10" fmla="*/ 4684181 w 7752501"/>
              <a:gd name="connsiteY10" fmla="*/ 14 h 3291854"/>
              <a:gd name="connsiteX11" fmla="*/ 5090581 w 7752501"/>
              <a:gd name="connsiteY11" fmla="*/ 3291854 h 3291854"/>
              <a:gd name="connsiteX12" fmla="*/ 5334421 w 7752501"/>
              <a:gd name="connsiteY12" fmla="*/ 1666254 h 3291854"/>
              <a:gd name="connsiteX13" fmla="*/ 5651393 w 7752501"/>
              <a:gd name="connsiteY13" fmla="*/ 1936392 h 3291854"/>
              <a:gd name="connsiteX14" fmla="*/ 5947847 w 7752501"/>
              <a:gd name="connsiteY14" fmla="*/ 1198894 h 3291854"/>
              <a:gd name="connsiteX15" fmla="*/ 6154332 w 7752501"/>
              <a:gd name="connsiteY15" fmla="*/ 1583002 h 3291854"/>
              <a:gd name="connsiteX16" fmla="*/ 6289461 w 7752501"/>
              <a:gd name="connsiteY16" fmla="*/ 1666254 h 3291854"/>
              <a:gd name="connsiteX17" fmla="*/ 7752501 w 7752501"/>
              <a:gd name="connsiteY17" fmla="*/ 1666254 h 3291854"/>
              <a:gd name="connsiteX0" fmla="*/ 0 w 7752501"/>
              <a:gd name="connsiteY0" fmla="*/ 1704474 h 3291854"/>
              <a:gd name="connsiteX1" fmla="*/ 217310 w 7752501"/>
              <a:gd name="connsiteY1" fmla="*/ 1899846 h 3291854"/>
              <a:gd name="connsiteX2" fmla="*/ 419955 w 7752501"/>
              <a:gd name="connsiteY2" fmla="*/ 1721699 h 3291854"/>
              <a:gd name="connsiteX3" fmla="*/ 707924 w 7752501"/>
              <a:gd name="connsiteY3" fmla="*/ 2682142 h 3291854"/>
              <a:gd name="connsiteX4" fmla="*/ 1027890 w 7752501"/>
              <a:gd name="connsiteY4" fmla="*/ 854203 h 3291854"/>
              <a:gd name="connsiteX5" fmla="*/ 1315859 w 7752501"/>
              <a:gd name="connsiteY5" fmla="*/ 1977301 h 3291854"/>
              <a:gd name="connsiteX6" fmla="*/ 1550500 w 7752501"/>
              <a:gd name="connsiteY6" fmla="*/ 1706208 h 3291854"/>
              <a:gd name="connsiteX7" fmla="*/ 3912021 w 7752501"/>
              <a:gd name="connsiteY7" fmla="*/ 1706894 h 3291854"/>
              <a:gd name="connsiteX8" fmla="*/ 3972907 w 7752501"/>
              <a:gd name="connsiteY8" fmla="*/ 1660458 h 3291854"/>
              <a:gd name="connsiteX9" fmla="*/ 4072896 w 7752501"/>
              <a:gd name="connsiteY9" fmla="*/ 1425187 h 3291854"/>
              <a:gd name="connsiteX10" fmla="*/ 4420021 w 7752501"/>
              <a:gd name="connsiteY10" fmla="*/ 1595134 h 3291854"/>
              <a:gd name="connsiteX11" fmla="*/ 4684181 w 7752501"/>
              <a:gd name="connsiteY11" fmla="*/ 14 h 3291854"/>
              <a:gd name="connsiteX12" fmla="*/ 5090581 w 7752501"/>
              <a:gd name="connsiteY12" fmla="*/ 3291854 h 3291854"/>
              <a:gd name="connsiteX13" fmla="*/ 5334421 w 7752501"/>
              <a:gd name="connsiteY13" fmla="*/ 1666254 h 3291854"/>
              <a:gd name="connsiteX14" fmla="*/ 5651393 w 7752501"/>
              <a:gd name="connsiteY14" fmla="*/ 1936392 h 3291854"/>
              <a:gd name="connsiteX15" fmla="*/ 5947847 w 7752501"/>
              <a:gd name="connsiteY15" fmla="*/ 1198894 h 3291854"/>
              <a:gd name="connsiteX16" fmla="*/ 6154332 w 7752501"/>
              <a:gd name="connsiteY16" fmla="*/ 1583002 h 3291854"/>
              <a:gd name="connsiteX17" fmla="*/ 6289461 w 7752501"/>
              <a:gd name="connsiteY17" fmla="*/ 1666254 h 3291854"/>
              <a:gd name="connsiteX18" fmla="*/ 7752501 w 7752501"/>
              <a:gd name="connsiteY18" fmla="*/ 1666254 h 3291854"/>
              <a:gd name="connsiteX0" fmla="*/ 0 w 7752501"/>
              <a:gd name="connsiteY0" fmla="*/ 1704474 h 3291854"/>
              <a:gd name="connsiteX1" fmla="*/ 206644 w 7752501"/>
              <a:gd name="connsiteY1" fmla="*/ 1520316 h 3291854"/>
              <a:gd name="connsiteX2" fmla="*/ 419955 w 7752501"/>
              <a:gd name="connsiteY2" fmla="*/ 1721699 h 3291854"/>
              <a:gd name="connsiteX3" fmla="*/ 707924 w 7752501"/>
              <a:gd name="connsiteY3" fmla="*/ 2682142 h 3291854"/>
              <a:gd name="connsiteX4" fmla="*/ 1027890 w 7752501"/>
              <a:gd name="connsiteY4" fmla="*/ 854203 h 3291854"/>
              <a:gd name="connsiteX5" fmla="*/ 1315859 w 7752501"/>
              <a:gd name="connsiteY5" fmla="*/ 1977301 h 3291854"/>
              <a:gd name="connsiteX6" fmla="*/ 1550500 w 7752501"/>
              <a:gd name="connsiteY6" fmla="*/ 1706208 h 3291854"/>
              <a:gd name="connsiteX7" fmla="*/ 3912021 w 7752501"/>
              <a:gd name="connsiteY7" fmla="*/ 1706894 h 3291854"/>
              <a:gd name="connsiteX8" fmla="*/ 3972907 w 7752501"/>
              <a:gd name="connsiteY8" fmla="*/ 1660458 h 3291854"/>
              <a:gd name="connsiteX9" fmla="*/ 4072896 w 7752501"/>
              <a:gd name="connsiteY9" fmla="*/ 1425187 h 3291854"/>
              <a:gd name="connsiteX10" fmla="*/ 4420021 w 7752501"/>
              <a:gd name="connsiteY10" fmla="*/ 1595134 h 3291854"/>
              <a:gd name="connsiteX11" fmla="*/ 4684181 w 7752501"/>
              <a:gd name="connsiteY11" fmla="*/ 14 h 3291854"/>
              <a:gd name="connsiteX12" fmla="*/ 5090581 w 7752501"/>
              <a:gd name="connsiteY12" fmla="*/ 3291854 h 3291854"/>
              <a:gd name="connsiteX13" fmla="*/ 5334421 w 7752501"/>
              <a:gd name="connsiteY13" fmla="*/ 1666254 h 3291854"/>
              <a:gd name="connsiteX14" fmla="*/ 5651393 w 7752501"/>
              <a:gd name="connsiteY14" fmla="*/ 1936392 h 3291854"/>
              <a:gd name="connsiteX15" fmla="*/ 5947847 w 7752501"/>
              <a:gd name="connsiteY15" fmla="*/ 1198894 h 3291854"/>
              <a:gd name="connsiteX16" fmla="*/ 6154332 w 7752501"/>
              <a:gd name="connsiteY16" fmla="*/ 1583002 h 3291854"/>
              <a:gd name="connsiteX17" fmla="*/ 6289461 w 7752501"/>
              <a:gd name="connsiteY17" fmla="*/ 1666254 h 3291854"/>
              <a:gd name="connsiteX18" fmla="*/ 7752501 w 7752501"/>
              <a:gd name="connsiteY18" fmla="*/ 1666254 h 3291854"/>
              <a:gd name="connsiteX0" fmla="*/ 0 w 7752501"/>
              <a:gd name="connsiteY0" fmla="*/ 1704474 h 3291854"/>
              <a:gd name="connsiteX1" fmla="*/ 206644 w 7752501"/>
              <a:gd name="connsiteY1" fmla="*/ 1520316 h 3291854"/>
              <a:gd name="connsiteX2" fmla="*/ 494614 w 7752501"/>
              <a:gd name="connsiteY2" fmla="*/ 1721699 h 3291854"/>
              <a:gd name="connsiteX3" fmla="*/ 707924 w 7752501"/>
              <a:gd name="connsiteY3" fmla="*/ 2682142 h 3291854"/>
              <a:gd name="connsiteX4" fmla="*/ 1027890 w 7752501"/>
              <a:gd name="connsiteY4" fmla="*/ 854203 h 3291854"/>
              <a:gd name="connsiteX5" fmla="*/ 1315859 w 7752501"/>
              <a:gd name="connsiteY5" fmla="*/ 1977301 h 3291854"/>
              <a:gd name="connsiteX6" fmla="*/ 1550500 w 7752501"/>
              <a:gd name="connsiteY6" fmla="*/ 1706208 h 3291854"/>
              <a:gd name="connsiteX7" fmla="*/ 3912021 w 7752501"/>
              <a:gd name="connsiteY7" fmla="*/ 1706894 h 3291854"/>
              <a:gd name="connsiteX8" fmla="*/ 3972907 w 7752501"/>
              <a:gd name="connsiteY8" fmla="*/ 1660458 h 3291854"/>
              <a:gd name="connsiteX9" fmla="*/ 4072896 w 7752501"/>
              <a:gd name="connsiteY9" fmla="*/ 1425187 h 3291854"/>
              <a:gd name="connsiteX10" fmla="*/ 4420021 w 7752501"/>
              <a:gd name="connsiteY10" fmla="*/ 1595134 h 3291854"/>
              <a:gd name="connsiteX11" fmla="*/ 4684181 w 7752501"/>
              <a:gd name="connsiteY11" fmla="*/ 14 h 3291854"/>
              <a:gd name="connsiteX12" fmla="*/ 5090581 w 7752501"/>
              <a:gd name="connsiteY12" fmla="*/ 3291854 h 3291854"/>
              <a:gd name="connsiteX13" fmla="*/ 5334421 w 7752501"/>
              <a:gd name="connsiteY13" fmla="*/ 1666254 h 3291854"/>
              <a:gd name="connsiteX14" fmla="*/ 5651393 w 7752501"/>
              <a:gd name="connsiteY14" fmla="*/ 1936392 h 3291854"/>
              <a:gd name="connsiteX15" fmla="*/ 5947847 w 7752501"/>
              <a:gd name="connsiteY15" fmla="*/ 1198894 h 3291854"/>
              <a:gd name="connsiteX16" fmla="*/ 6154332 w 7752501"/>
              <a:gd name="connsiteY16" fmla="*/ 1583002 h 3291854"/>
              <a:gd name="connsiteX17" fmla="*/ 6289461 w 7752501"/>
              <a:gd name="connsiteY17" fmla="*/ 1666254 h 3291854"/>
              <a:gd name="connsiteX18" fmla="*/ 7752501 w 7752501"/>
              <a:gd name="connsiteY18" fmla="*/ 1666254 h 3291854"/>
              <a:gd name="connsiteX0" fmla="*/ 0 w 7752501"/>
              <a:gd name="connsiteY0" fmla="*/ 1704474 h 3291854"/>
              <a:gd name="connsiteX1" fmla="*/ 206644 w 7752501"/>
              <a:gd name="connsiteY1" fmla="*/ 1520316 h 3291854"/>
              <a:gd name="connsiteX2" fmla="*/ 494614 w 7752501"/>
              <a:gd name="connsiteY2" fmla="*/ 1721699 h 3291854"/>
              <a:gd name="connsiteX3" fmla="*/ 782583 w 7752501"/>
              <a:gd name="connsiteY3" fmla="*/ 2682142 h 3291854"/>
              <a:gd name="connsiteX4" fmla="*/ 1027890 w 7752501"/>
              <a:gd name="connsiteY4" fmla="*/ 854203 h 3291854"/>
              <a:gd name="connsiteX5" fmla="*/ 1315859 w 7752501"/>
              <a:gd name="connsiteY5" fmla="*/ 1977301 h 3291854"/>
              <a:gd name="connsiteX6" fmla="*/ 1550500 w 7752501"/>
              <a:gd name="connsiteY6" fmla="*/ 1706208 h 3291854"/>
              <a:gd name="connsiteX7" fmla="*/ 3912021 w 7752501"/>
              <a:gd name="connsiteY7" fmla="*/ 1706894 h 3291854"/>
              <a:gd name="connsiteX8" fmla="*/ 3972907 w 7752501"/>
              <a:gd name="connsiteY8" fmla="*/ 1660458 h 3291854"/>
              <a:gd name="connsiteX9" fmla="*/ 4072896 w 7752501"/>
              <a:gd name="connsiteY9" fmla="*/ 1425187 h 3291854"/>
              <a:gd name="connsiteX10" fmla="*/ 4420021 w 7752501"/>
              <a:gd name="connsiteY10" fmla="*/ 1595134 h 3291854"/>
              <a:gd name="connsiteX11" fmla="*/ 4684181 w 7752501"/>
              <a:gd name="connsiteY11" fmla="*/ 14 h 3291854"/>
              <a:gd name="connsiteX12" fmla="*/ 5090581 w 7752501"/>
              <a:gd name="connsiteY12" fmla="*/ 3291854 h 3291854"/>
              <a:gd name="connsiteX13" fmla="*/ 5334421 w 7752501"/>
              <a:gd name="connsiteY13" fmla="*/ 1666254 h 3291854"/>
              <a:gd name="connsiteX14" fmla="*/ 5651393 w 7752501"/>
              <a:gd name="connsiteY14" fmla="*/ 1936392 h 3291854"/>
              <a:gd name="connsiteX15" fmla="*/ 5947847 w 7752501"/>
              <a:gd name="connsiteY15" fmla="*/ 1198894 h 3291854"/>
              <a:gd name="connsiteX16" fmla="*/ 6154332 w 7752501"/>
              <a:gd name="connsiteY16" fmla="*/ 1583002 h 3291854"/>
              <a:gd name="connsiteX17" fmla="*/ 6289461 w 7752501"/>
              <a:gd name="connsiteY17" fmla="*/ 1666254 h 3291854"/>
              <a:gd name="connsiteX18" fmla="*/ 7752501 w 7752501"/>
              <a:gd name="connsiteY18" fmla="*/ 1666254 h 3291854"/>
              <a:gd name="connsiteX0" fmla="*/ 0 w 7752501"/>
              <a:gd name="connsiteY0" fmla="*/ 1704474 h 3291854"/>
              <a:gd name="connsiteX1" fmla="*/ 206644 w 7752501"/>
              <a:gd name="connsiteY1" fmla="*/ 1520316 h 3291854"/>
              <a:gd name="connsiteX2" fmla="*/ 494614 w 7752501"/>
              <a:gd name="connsiteY2" fmla="*/ 1721699 h 3291854"/>
              <a:gd name="connsiteX3" fmla="*/ 782583 w 7752501"/>
              <a:gd name="connsiteY3" fmla="*/ 2682142 h 3291854"/>
              <a:gd name="connsiteX4" fmla="*/ 1059886 w 7752501"/>
              <a:gd name="connsiteY4" fmla="*/ 838711 h 3291854"/>
              <a:gd name="connsiteX5" fmla="*/ 1315859 w 7752501"/>
              <a:gd name="connsiteY5" fmla="*/ 1977301 h 3291854"/>
              <a:gd name="connsiteX6" fmla="*/ 1550500 w 7752501"/>
              <a:gd name="connsiteY6" fmla="*/ 1706208 h 3291854"/>
              <a:gd name="connsiteX7" fmla="*/ 3912021 w 7752501"/>
              <a:gd name="connsiteY7" fmla="*/ 1706894 h 3291854"/>
              <a:gd name="connsiteX8" fmla="*/ 3972907 w 7752501"/>
              <a:gd name="connsiteY8" fmla="*/ 1660458 h 3291854"/>
              <a:gd name="connsiteX9" fmla="*/ 4072896 w 7752501"/>
              <a:gd name="connsiteY9" fmla="*/ 1425187 h 3291854"/>
              <a:gd name="connsiteX10" fmla="*/ 4420021 w 7752501"/>
              <a:gd name="connsiteY10" fmla="*/ 1595134 h 3291854"/>
              <a:gd name="connsiteX11" fmla="*/ 4684181 w 7752501"/>
              <a:gd name="connsiteY11" fmla="*/ 14 h 3291854"/>
              <a:gd name="connsiteX12" fmla="*/ 5090581 w 7752501"/>
              <a:gd name="connsiteY12" fmla="*/ 3291854 h 3291854"/>
              <a:gd name="connsiteX13" fmla="*/ 5334421 w 7752501"/>
              <a:gd name="connsiteY13" fmla="*/ 1666254 h 3291854"/>
              <a:gd name="connsiteX14" fmla="*/ 5651393 w 7752501"/>
              <a:gd name="connsiteY14" fmla="*/ 1936392 h 3291854"/>
              <a:gd name="connsiteX15" fmla="*/ 5947847 w 7752501"/>
              <a:gd name="connsiteY15" fmla="*/ 1198894 h 3291854"/>
              <a:gd name="connsiteX16" fmla="*/ 6154332 w 7752501"/>
              <a:gd name="connsiteY16" fmla="*/ 1583002 h 3291854"/>
              <a:gd name="connsiteX17" fmla="*/ 6289461 w 7752501"/>
              <a:gd name="connsiteY17" fmla="*/ 1666254 h 3291854"/>
              <a:gd name="connsiteX18" fmla="*/ 7752501 w 7752501"/>
              <a:gd name="connsiteY18" fmla="*/ 1666254 h 3291854"/>
              <a:gd name="connsiteX0" fmla="*/ 0 w 7752501"/>
              <a:gd name="connsiteY0" fmla="*/ 1704474 h 3291854"/>
              <a:gd name="connsiteX1" fmla="*/ 270638 w 7752501"/>
              <a:gd name="connsiteY1" fmla="*/ 1853373 h 3291854"/>
              <a:gd name="connsiteX2" fmla="*/ 494614 w 7752501"/>
              <a:gd name="connsiteY2" fmla="*/ 1721699 h 3291854"/>
              <a:gd name="connsiteX3" fmla="*/ 782583 w 7752501"/>
              <a:gd name="connsiteY3" fmla="*/ 2682142 h 3291854"/>
              <a:gd name="connsiteX4" fmla="*/ 1059886 w 7752501"/>
              <a:gd name="connsiteY4" fmla="*/ 838711 h 3291854"/>
              <a:gd name="connsiteX5" fmla="*/ 1315859 w 7752501"/>
              <a:gd name="connsiteY5" fmla="*/ 1977301 h 3291854"/>
              <a:gd name="connsiteX6" fmla="*/ 1550500 w 7752501"/>
              <a:gd name="connsiteY6" fmla="*/ 1706208 h 3291854"/>
              <a:gd name="connsiteX7" fmla="*/ 3912021 w 7752501"/>
              <a:gd name="connsiteY7" fmla="*/ 1706894 h 3291854"/>
              <a:gd name="connsiteX8" fmla="*/ 3972907 w 7752501"/>
              <a:gd name="connsiteY8" fmla="*/ 1660458 h 3291854"/>
              <a:gd name="connsiteX9" fmla="*/ 4072896 w 7752501"/>
              <a:gd name="connsiteY9" fmla="*/ 1425187 h 3291854"/>
              <a:gd name="connsiteX10" fmla="*/ 4420021 w 7752501"/>
              <a:gd name="connsiteY10" fmla="*/ 1595134 h 3291854"/>
              <a:gd name="connsiteX11" fmla="*/ 4684181 w 7752501"/>
              <a:gd name="connsiteY11" fmla="*/ 14 h 3291854"/>
              <a:gd name="connsiteX12" fmla="*/ 5090581 w 7752501"/>
              <a:gd name="connsiteY12" fmla="*/ 3291854 h 3291854"/>
              <a:gd name="connsiteX13" fmla="*/ 5334421 w 7752501"/>
              <a:gd name="connsiteY13" fmla="*/ 1666254 h 3291854"/>
              <a:gd name="connsiteX14" fmla="*/ 5651393 w 7752501"/>
              <a:gd name="connsiteY14" fmla="*/ 1936392 h 3291854"/>
              <a:gd name="connsiteX15" fmla="*/ 5947847 w 7752501"/>
              <a:gd name="connsiteY15" fmla="*/ 1198894 h 3291854"/>
              <a:gd name="connsiteX16" fmla="*/ 6154332 w 7752501"/>
              <a:gd name="connsiteY16" fmla="*/ 1583002 h 3291854"/>
              <a:gd name="connsiteX17" fmla="*/ 6289461 w 7752501"/>
              <a:gd name="connsiteY17" fmla="*/ 1666254 h 3291854"/>
              <a:gd name="connsiteX18" fmla="*/ 7752501 w 7752501"/>
              <a:gd name="connsiteY18" fmla="*/ 1666254 h 3291854"/>
              <a:gd name="connsiteX0" fmla="*/ 0 w 7752501"/>
              <a:gd name="connsiteY0" fmla="*/ 1704474 h 3291854"/>
              <a:gd name="connsiteX1" fmla="*/ 281303 w 7752501"/>
              <a:gd name="connsiteY1" fmla="*/ 1551298 h 3291854"/>
              <a:gd name="connsiteX2" fmla="*/ 494614 w 7752501"/>
              <a:gd name="connsiteY2" fmla="*/ 1721699 h 3291854"/>
              <a:gd name="connsiteX3" fmla="*/ 782583 w 7752501"/>
              <a:gd name="connsiteY3" fmla="*/ 2682142 h 3291854"/>
              <a:gd name="connsiteX4" fmla="*/ 1059886 w 7752501"/>
              <a:gd name="connsiteY4" fmla="*/ 838711 h 3291854"/>
              <a:gd name="connsiteX5" fmla="*/ 1315859 w 7752501"/>
              <a:gd name="connsiteY5" fmla="*/ 1977301 h 3291854"/>
              <a:gd name="connsiteX6" fmla="*/ 1550500 w 7752501"/>
              <a:gd name="connsiteY6" fmla="*/ 1706208 h 3291854"/>
              <a:gd name="connsiteX7" fmla="*/ 3912021 w 7752501"/>
              <a:gd name="connsiteY7" fmla="*/ 1706894 h 3291854"/>
              <a:gd name="connsiteX8" fmla="*/ 3972907 w 7752501"/>
              <a:gd name="connsiteY8" fmla="*/ 1660458 h 3291854"/>
              <a:gd name="connsiteX9" fmla="*/ 4072896 w 7752501"/>
              <a:gd name="connsiteY9" fmla="*/ 1425187 h 3291854"/>
              <a:gd name="connsiteX10" fmla="*/ 4420021 w 7752501"/>
              <a:gd name="connsiteY10" fmla="*/ 1595134 h 3291854"/>
              <a:gd name="connsiteX11" fmla="*/ 4684181 w 7752501"/>
              <a:gd name="connsiteY11" fmla="*/ 14 h 3291854"/>
              <a:gd name="connsiteX12" fmla="*/ 5090581 w 7752501"/>
              <a:gd name="connsiteY12" fmla="*/ 3291854 h 3291854"/>
              <a:gd name="connsiteX13" fmla="*/ 5334421 w 7752501"/>
              <a:gd name="connsiteY13" fmla="*/ 1666254 h 3291854"/>
              <a:gd name="connsiteX14" fmla="*/ 5651393 w 7752501"/>
              <a:gd name="connsiteY14" fmla="*/ 1936392 h 3291854"/>
              <a:gd name="connsiteX15" fmla="*/ 5947847 w 7752501"/>
              <a:gd name="connsiteY15" fmla="*/ 1198894 h 3291854"/>
              <a:gd name="connsiteX16" fmla="*/ 6154332 w 7752501"/>
              <a:gd name="connsiteY16" fmla="*/ 1583002 h 3291854"/>
              <a:gd name="connsiteX17" fmla="*/ 6289461 w 7752501"/>
              <a:gd name="connsiteY17" fmla="*/ 1666254 h 3291854"/>
              <a:gd name="connsiteX18" fmla="*/ 7752501 w 7752501"/>
              <a:gd name="connsiteY18" fmla="*/ 1666254 h 3291854"/>
              <a:gd name="connsiteX0" fmla="*/ 0 w 7752501"/>
              <a:gd name="connsiteY0" fmla="*/ 1704474 h 3291854"/>
              <a:gd name="connsiteX1" fmla="*/ 281303 w 7752501"/>
              <a:gd name="connsiteY1" fmla="*/ 1551298 h 3291854"/>
              <a:gd name="connsiteX2" fmla="*/ 494614 w 7752501"/>
              <a:gd name="connsiteY2" fmla="*/ 1721699 h 3291854"/>
              <a:gd name="connsiteX3" fmla="*/ 782583 w 7752501"/>
              <a:gd name="connsiteY3" fmla="*/ 2682142 h 3291854"/>
              <a:gd name="connsiteX4" fmla="*/ 1059886 w 7752501"/>
              <a:gd name="connsiteY4" fmla="*/ 838711 h 3291854"/>
              <a:gd name="connsiteX5" fmla="*/ 1315859 w 7752501"/>
              <a:gd name="connsiteY5" fmla="*/ 1977301 h 3291854"/>
              <a:gd name="connsiteX6" fmla="*/ 1550500 w 7752501"/>
              <a:gd name="connsiteY6" fmla="*/ 1706208 h 3291854"/>
              <a:gd name="connsiteX7" fmla="*/ 3912021 w 7752501"/>
              <a:gd name="connsiteY7" fmla="*/ 1706894 h 3291854"/>
              <a:gd name="connsiteX8" fmla="*/ 3972907 w 7752501"/>
              <a:gd name="connsiteY8" fmla="*/ 1660458 h 3291854"/>
              <a:gd name="connsiteX9" fmla="*/ 4072896 w 7752501"/>
              <a:gd name="connsiteY9" fmla="*/ 1425187 h 3291854"/>
              <a:gd name="connsiteX10" fmla="*/ 4420021 w 7752501"/>
              <a:gd name="connsiteY10" fmla="*/ 1595134 h 3291854"/>
              <a:gd name="connsiteX11" fmla="*/ 4684181 w 7752501"/>
              <a:gd name="connsiteY11" fmla="*/ 14 h 3291854"/>
              <a:gd name="connsiteX12" fmla="*/ 5090581 w 7752501"/>
              <a:gd name="connsiteY12" fmla="*/ 3291854 h 3291854"/>
              <a:gd name="connsiteX13" fmla="*/ 5334421 w 7752501"/>
              <a:gd name="connsiteY13" fmla="*/ 1666254 h 3291854"/>
              <a:gd name="connsiteX14" fmla="*/ 5651393 w 7752501"/>
              <a:gd name="connsiteY14" fmla="*/ 1936392 h 3291854"/>
              <a:gd name="connsiteX15" fmla="*/ 5947847 w 7752501"/>
              <a:gd name="connsiteY15" fmla="*/ 1198894 h 3291854"/>
              <a:gd name="connsiteX16" fmla="*/ 6154332 w 7752501"/>
              <a:gd name="connsiteY16" fmla="*/ 1583002 h 3291854"/>
              <a:gd name="connsiteX17" fmla="*/ 6289461 w 7752501"/>
              <a:gd name="connsiteY17" fmla="*/ 1666254 h 3291854"/>
              <a:gd name="connsiteX18" fmla="*/ 7752501 w 7752501"/>
              <a:gd name="connsiteY18" fmla="*/ 1666254 h 3291854"/>
              <a:gd name="connsiteX0" fmla="*/ 0 w 7752501"/>
              <a:gd name="connsiteY0" fmla="*/ 1704474 h 3291854"/>
              <a:gd name="connsiteX1" fmla="*/ 227976 w 7752501"/>
              <a:gd name="connsiteY1" fmla="*/ 1520316 h 3291854"/>
              <a:gd name="connsiteX2" fmla="*/ 494614 w 7752501"/>
              <a:gd name="connsiteY2" fmla="*/ 1721699 h 3291854"/>
              <a:gd name="connsiteX3" fmla="*/ 782583 w 7752501"/>
              <a:gd name="connsiteY3" fmla="*/ 2682142 h 3291854"/>
              <a:gd name="connsiteX4" fmla="*/ 1059886 w 7752501"/>
              <a:gd name="connsiteY4" fmla="*/ 838711 h 3291854"/>
              <a:gd name="connsiteX5" fmla="*/ 1315859 w 7752501"/>
              <a:gd name="connsiteY5" fmla="*/ 1977301 h 3291854"/>
              <a:gd name="connsiteX6" fmla="*/ 1550500 w 7752501"/>
              <a:gd name="connsiteY6" fmla="*/ 1706208 h 3291854"/>
              <a:gd name="connsiteX7" fmla="*/ 3912021 w 7752501"/>
              <a:gd name="connsiteY7" fmla="*/ 1706894 h 3291854"/>
              <a:gd name="connsiteX8" fmla="*/ 3972907 w 7752501"/>
              <a:gd name="connsiteY8" fmla="*/ 1660458 h 3291854"/>
              <a:gd name="connsiteX9" fmla="*/ 4072896 w 7752501"/>
              <a:gd name="connsiteY9" fmla="*/ 1425187 h 3291854"/>
              <a:gd name="connsiteX10" fmla="*/ 4420021 w 7752501"/>
              <a:gd name="connsiteY10" fmla="*/ 1595134 h 3291854"/>
              <a:gd name="connsiteX11" fmla="*/ 4684181 w 7752501"/>
              <a:gd name="connsiteY11" fmla="*/ 14 h 3291854"/>
              <a:gd name="connsiteX12" fmla="*/ 5090581 w 7752501"/>
              <a:gd name="connsiteY12" fmla="*/ 3291854 h 3291854"/>
              <a:gd name="connsiteX13" fmla="*/ 5334421 w 7752501"/>
              <a:gd name="connsiteY13" fmla="*/ 1666254 h 3291854"/>
              <a:gd name="connsiteX14" fmla="*/ 5651393 w 7752501"/>
              <a:gd name="connsiteY14" fmla="*/ 1936392 h 3291854"/>
              <a:gd name="connsiteX15" fmla="*/ 5947847 w 7752501"/>
              <a:gd name="connsiteY15" fmla="*/ 1198894 h 3291854"/>
              <a:gd name="connsiteX16" fmla="*/ 6154332 w 7752501"/>
              <a:gd name="connsiteY16" fmla="*/ 1583002 h 3291854"/>
              <a:gd name="connsiteX17" fmla="*/ 6289461 w 7752501"/>
              <a:gd name="connsiteY17" fmla="*/ 1666254 h 3291854"/>
              <a:gd name="connsiteX18" fmla="*/ 7752501 w 7752501"/>
              <a:gd name="connsiteY18" fmla="*/ 1666254 h 3291854"/>
              <a:gd name="connsiteX0" fmla="*/ 0 w 7752501"/>
              <a:gd name="connsiteY0" fmla="*/ 1704474 h 3291854"/>
              <a:gd name="connsiteX1" fmla="*/ 227976 w 7752501"/>
              <a:gd name="connsiteY1" fmla="*/ 1520316 h 3291854"/>
              <a:gd name="connsiteX2" fmla="*/ 494614 w 7752501"/>
              <a:gd name="connsiteY2" fmla="*/ 1721699 h 3291854"/>
              <a:gd name="connsiteX3" fmla="*/ 782583 w 7752501"/>
              <a:gd name="connsiteY3" fmla="*/ 2682142 h 3291854"/>
              <a:gd name="connsiteX4" fmla="*/ 1059886 w 7752501"/>
              <a:gd name="connsiteY4" fmla="*/ 838711 h 3291854"/>
              <a:gd name="connsiteX5" fmla="*/ 1315859 w 7752501"/>
              <a:gd name="connsiteY5" fmla="*/ 1977301 h 3291854"/>
              <a:gd name="connsiteX6" fmla="*/ 1550500 w 7752501"/>
              <a:gd name="connsiteY6" fmla="*/ 1706208 h 3291854"/>
              <a:gd name="connsiteX7" fmla="*/ 3912021 w 7752501"/>
              <a:gd name="connsiteY7" fmla="*/ 1706894 h 3291854"/>
              <a:gd name="connsiteX8" fmla="*/ 3972907 w 7752501"/>
              <a:gd name="connsiteY8" fmla="*/ 1660458 h 3291854"/>
              <a:gd name="connsiteX9" fmla="*/ 4072896 w 7752501"/>
              <a:gd name="connsiteY9" fmla="*/ 1425187 h 3291854"/>
              <a:gd name="connsiteX10" fmla="*/ 4420021 w 7752501"/>
              <a:gd name="connsiteY10" fmla="*/ 1595134 h 3291854"/>
              <a:gd name="connsiteX11" fmla="*/ 4684181 w 7752501"/>
              <a:gd name="connsiteY11" fmla="*/ 14 h 3291854"/>
              <a:gd name="connsiteX12" fmla="*/ 5090581 w 7752501"/>
              <a:gd name="connsiteY12" fmla="*/ 3291854 h 3291854"/>
              <a:gd name="connsiteX13" fmla="*/ 5334421 w 7752501"/>
              <a:gd name="connsiteY13" fmla="*/ 1666254 h 3291854"/>
              <a:gd name="connsiteX14" fmla="*/ 5651393 w 7752501"/>
              <a:gd name="connsiteY14" fmla="*/ 1936392 h 3291854"/>
              <a:gd name="connsiteX15" fmla="*/ 5947847 w 7752501"/>
              <a:gd name="connsiteY15" fmla="*/ 1198894 h 3291854"/>
              <a:gd name="connsiteX16" fmla="*/ 6154332 w 7752501"/>
              <a:gd name="connsiteY16" fmla="*/ 1583002 h 3291854"/>
              <a:gd name="connsiteX17" fmla="*/ 6289461 w 7752501"/>
              <a:gd name="connsiteY17" fmla="*/ 1666254 h 3291854"/>
              <a:gd name="connsiteX18" fmla="*/ 7752501 w 7752501"/>
              <a:gd name="connsiteY18" fmla="*/ 1666254 h 3291854"/>
              <a:gd name="connsiteX0" fmla="*/ 0 w 7752501"/>
              <a:gd name="connsiteY0" fmla="*/ 1704474 h 3291854"/>
              <a:gd name="connsiteX1" fmla="*/ 227976 w 7752501"/>
              <a:gd name="connsiteY1" fmla="*/ 1520316 h 3291854"/>
              <a:gd name="connsiteX2" fmla="*/ 494614 w 7752501"/>
              <a:gd name="connsiteY2" fmla="*/ 1721699 h 3291854"/>
              <a:gd name="connsiteX3" fmla="*/ 782583 w 7752501"/>
              <a:gd name="connsiteY3" fmla="*/ 2682142 h 3291854"/>
              <a:gd name="connsiteX4" fmla="*/ 1059886 w 7752501"/>
              <a:gd name="connsiteY4" fmla="*/ 838711 h 3291854"/>
              <a:gd name="connsiteX5" fmla="*/ 1315859 w 7752501"/>
              <a:gd name="connsiteY5" fmla="*/ 1977301 h 3291854"/>
              <a:gd name="connsiteX6" fmla="*/ 1550500 w 7752501"/>
              <a:gd name="connsiteY6" fmla="*/ 1706208 h 3291854"/>
              <a:gd name="connsiteX7" fmla="*/ 3912021 w 7752501"/>
              <a:gd name="connsiteY7" fmla="*/ 1706894 h 3291854"/>
              <a:gd name="connsiteX8" fmla="*/ 3972907 w 7752501"/>
              <a:gd name="connsiteY8" fmla="*/ 1660458 h 3291854"/>
              <a:gd name="connsiteX9" fmla="*/ 4072896 w 7752501"/>
              <a:gd name="connsiteY9" fmla="*/ 1425187 h 3291854"/>
              <a:gd name="connsiteX10" fmla="*/ 4420021 w 7752501"/>
              <a:gd name="connsiteY10" fmla="*/ 1595134 h 3291854"/>
              <a:gd name="connsiteX11" fmla="*/ 4684181 w 7752501"/>
              <a:gd name="connsiteY11" fmla="*/ 14 h 3291854"/>
              <a:gd name="connsiteX12" fmla="*/ 5090581 w 7752501"/>
              <a:gd name="connsiteY12" fmla="*/ 3291854 h 3291854"/>
              <a:gd name="connsiteX13" fmla="*/ 5334421 w 7752501"/>
              <a:gd name="connsiteY13" fmla="*/ 1666254 h 3291854"/>
              <a:gd name="connsiteX14" fmla="*/ 5651393 w 7752501"/>
              <a:gd name="connsiteY14" fmla="*/ 1936392 h 3291854"/>
              <a:gd name="connsiteX15" fmla="*/ 5947847 w 7752501"/>
              <a:gd name="connsiteY15" fmla="*/ 1198894 h 3291854"/>
              <a:gd name="connsiteX16" fmla="*/ 6154332 w 7752501"/>
              <a:gd name="connsiteY16" fmla="*/ 1583002 h 3291854"/>
              <a:gd name="connsiteX17" fmla="*/ 6289461 w 7752501"/>
              <a:gd name="connsiteY17" fmla="*/ 1666254 h 3291854"/>
              <a:gd name="connsiteX18" fmla="*/ 7752501 w 7752501"/>
              <a:gd name="connsiteY18" fmla="*/ 1666254 h 3291854"/>
              <a:gd name="connsiteX0" fmla="*/ 0 w 7752501"/>
              <a:gd name="connsiteY0" fmla="*/ 1704474 h 3291854"/>
              <a:gd name="connsiteX1" fmla="*/ 78658 w 7752501"/>
              <a:gd name="connsiteY1" fmla="*/ 1613262 h 3291854"/>
              <a:gd name="connsiteX2" fmla="*/ 227976 w 7752501"/>
              <a:gd name="connsiteY2" fmla="*/ 1520316 h 3291854"/>
              <a:gd name="connsiteX3" fmla="*/ 494614 w 7752501"/>
              <a:gd name="connsiteY3" fmla="*/ 1721699 h 3291854"/>
              <a:gd name="connsiteX4" fmla="*/ 782583 w 7752501"/>
              <a:gd name="connsiteY4" fmla="*/ 2682142 h 3291854"/>
              <a:gd name="connsiteX5" fmla="*/ 1059886 w 7752501"/>
              <a:gd name="connsiteY5" fmla="*/ 838711 h 3291854"/>
              <a:gd name="connsiteX6" fmla="*/ 1315859 w 7752501"/>
              <a:gd name="connsiteY6" fmla="*/ 1977301 h 3291854"/>
              <a:gd name="connsiteX7" fmla="*/ 1550500 w 7752501"/>
              <a:gd name="connsiteY7" fmla="*/ 1706208 h 3291854"/>
              <a:gd name="connsiteX8" fmla="*/ 3912021 w 7752501"/>
              <a:gd name="connsiteY8" fmla="*/ 1706894 h 3291854"/>
              <a:gd name="connsiteX9" fmla="*/ 3972907 w 7752501"/>
              <a:gd name="connsiteY9" fmla="*/ 1660458 h 3291854"/>
              <a:gd name="connsiteX10" fmla="*/ 4072896 w 7752501"/>
              <a:gd name="connsiteY10" fmla="*/ 1425187 h 3291854"/>
              <a:gd name="connsiteX11" fmla="*/ 4420021 w 7752501"/>
              <a:gd name="connsiteY11" fmla="*/ 1595134 h 3291854"/>
              <a:gd name="connsiteX12" fmla="*/ 4684181 w 7752501"/>
              <a:gd name="connsiteY12" fmla="*/ 14 h 3291854"/>
              <a:gd name="connsiteX13" fmla="*/ 5090581 w 7752501"/>
              <a:gd name="connsiteY13" fmla="*/ 3291854 h 3291854"/>
              <a:gd name="connsiteX14" fmla="*/ 5334421 w 7752501"/>
              <a:gd name="connsiteY14" fmla="*/ 1666254 h 3291854"/>
              <a:gd name="connsiteX15" fmla="*/ 5651393 w 7752501"/>
              <a:gd name="connsiteY15" fmla="*/ 1936392 h 3291854"/>
              <a:gd name="connsiteX16" fmla="*/ 5947847 w 7752501"/>
              <a:gd name="connsiteY16" fmla="*/ 1198894 h 3291854"/>
              <a:gd name="connsiteX17" fmla="*/ 6154332 w 7752501"/>
              <a:gd name="connsiteY17" fmla="*/ 1583002 h 3291854"/>
              <a:gd name="connsiteX18" fmla="*/ 6289461 w 7752501"/>
              <a:gd name="connsiteY18" fmla="*/ 1666254 h 3291854"/>
              <a:gd name="connsiteX19" fmla="*/ 7752501 w 7752501"/>
              <a:gd name="connsiteY19" fmla="*/ 1666254 h 3291854"/>
              <a:gd name="connsiteX0" fmla="*/ 0 w 7752501"/>
              <a:gd name="connsiteY0" fmla="*/ 1704474 h 3291854"/>
              <a:gd name="connsiteX1" fmla="*/ 99989 w 7752501"/>
              <a:gd name="connsiteY1" fmla="*/ 1682972 h 3291854"/>
              <a:gd name="connsiteX2" fmla="*/ 227976 w 7752501"/>
              <a:gd name="connsiteY2" fmla="*/ 1520316 h 3291854"/>
              <a:gd name="connsiteX3" fmla="*/ 494614 w 7752501"/>
              <a:gd name="connsiteY3" fmla="*/ 1721699 h 3291854"/>
              <a:gd name="connsiteX4" fmla="*/ 782583 w 7752501"/>
              <a:gd name="connsiteY4" fmla="*/ 2682142 h 3291854"/>
              <a:gd name="connsiteX5" fmla="*/ 1059886 w 7752501"/>
              <a:gd name="connsiteY5" fmla="*/ 838711 h 3291854"/>
              <a:gd name="connsiteX6" fmla="*/ 1315859 w 7752501"/>
              <a:gd name="connsiteY6" fmla="*/ 1977301 h 3291854"/>
              <a:gd name="connsiteX7" fmla="*/ 1550500 w 7752501"/>
              <a:gd name="connsiteY7" fmla="*/ 1706208 h 3291854"/>
              <a:gd name="connsiteX8" fmla="*/ 3912021 w 7752501"/>
              <a:gd name="connsiteY8" fmla="*/ 1706894 h 3291854"/>
              <a:gd name="connsiteX9" fmla="*/ 3972907 w 7752501"/>
              <a:gd name="connsiteY9" fmla="*/ 1660458 h 3291854"/>
              <a:gd name="connsiteX10" fmla="*/ 4072896 w 7752501"/>
              <a:gd name="connsiteY10" fmla="*/ 1425187 h 3291854"/>
              <a:gd name="connsiteX11" fmla="*/ 4420021 w 7752501"/>
              <a:gd name="connsiteY11" fmla="*/ 1595134 h 3291854"/>
              <a:gd name="connsiteX12" fmla="*/ 4684181 w 7752501"/>
              <a:gd name="connsiteY12" fmla="*/ 14 h 3291854"/>
              <a:gd name="connsiteX13" fmla="*/ 5090581 w 7752501"/>
              <a:gd name="connsiteY13" fmla="*/ 3291854 h 3291854"/>
              <a:gd name="connsiteX14" fmla="*/ 5334421 w 7752501"/>
              <a:gd name="connsiteY14" fmla="*/ 1666254 h 3291854"/>
              <a:gd name="connsiteX15" fmla="*/ 5651393 w 7752501"/>
              <a:gd name="connsiteY15" fmla="*/ 1936392 h 3291854"/>
              <a:gd name="connsiteX16" fmla="*/ 5947847 w 7752501"/>
              <a:gd name="connsiteY16" fmla="*/ 1198894 h 3291854"/>
              <a:gd name="connsiteX17" fmla="*/ 6154332 w 7752501"/>
              <a:gd name="connsiteY17" fmla="*/ 1583002 h 3291854"/>
              <a:gd name="connsiteX18" fmla="*/ 6289461 w 7752501"/>
              <a:gd name="connsiteY18" fmla="*/ 1666254 h 3291854"/>
              <a:gd name="connsiteX19" fmla="*/ 7752501 w 7752501"/>
              <a:gd name="connsiteY19" fmla="*/ 1666254 h 3291854"/>
              <a:gd name="connsiteX0" fmla="*/ 0 w 7752501"/>
              <a:gd name="connsiteY0" fmla="*/ 1704474 h 3291854"/>
              <a:gd name="connsiteX1" fmla="*/ 86657 w 7752501"/>
              <a:gd name="connsiteY1" fmla="*/ 1709597 h 3291854"/>
              <a:gd name="connsiteX2" fmla="*/ 227976 w 7752501"/>
              <a:gd name="connsiteY2" fmla="*/ 1520316 h 3291854"/>
              <a:gd name="connsiteX3" fmla="*/ 494614 w 7752501"/>
              <a:gd name="connsiteY3" fmla="*/ 1721699 h 3291854"/>
              <a:gd name="connsiteX4" fmla="*/ 782583 w 7752501"/>
              <a:gd name="connsiteY4" fmla="*/ 2682142 h 3291854"/>
              <a:gd name="connsiteX5" fmla="*/ 1059886 w 7752501"/>
              <a:gd name="connsiteY5" fmla="*/ 838711 h 3291854"/>
              <a:gd name="connsiteX6" fmla="*/ 1315859 w 7752501"/>
              <a:gd name="connsiteY6" fmla="*/ 1977301 h 3291854"/>
              <a:gd name="connsiteX7" fmla="*/ 1550500 w 7752501"/>
              <a:gd name="connsiteY7" fmla="*/ 1706208 h 3291854"/>
              <a:gd name="connsiteX8" fmla="*/ 3912021 w 7752501"/>
              <a:gd name="connsiteY8" fmla="*/ 1706894 h 3291854"/>
              <a:gd name="connsiteX9" fmla="*/ 3972907 w 7752501"/>
              <a:gd name="connsiteY9" fmla="*/ 1660458 h 3291854"/>
              <a:gd name="connsiteX10" fmla="*/ 4072896 w 7752501"/>
              <a:gd name="connsiteY10" fmla="*/ 1425187 h 3291854"/>
              <a:gd name="connsiteX11" fmla="*/ 4420021 w 7752501"/>
              <a:gd name="connsiteY11" fmla="*/ 1595134 h 3291854"/>
              <a:gd name="connsiteX12" fmla="*/ 4684181 w 7752501"/>
              <a:gd name="connsiteY12" fmla="*/ 14 h 3291854"/>
              <a:gd name="connsiteX13" fmla="*/ 5090581 w 7752501"/>
              <a:gd name="connsiteY13" fmla="*/ 3291854 h 3291854"/>
              <a:gd name="connsiteX14" fmla="*/ 5334421 w 7752501"/>
              <a:gd name="connsiteY14" fmla="*/ 1666254 h 3291854"/>
              <a:gd name="connsiteX15" fmla="*/ 5651393 w 7752501"/>
              <a:gd name="connsiteY15" fmla="*/ 1936392 h 3291854"/>
              <a:gd name="connsiteX16" fmla="*/ 5947847 w 7752501"/>
              <a:gd name="connsiteY16" fmla="*/ 1198894 h 3291854"/>
              <a:gd name="connsiteX17" fmla="*/ 6154332 w 7752501"/>
              <a:gd name="connsiteY17" fmla="*/ 1583002 h 3291854"/>
              <a:gd name="connsiteX18" fmla="*/ 6289461 w 7752501"/>
              <a:gd name="connsiteY18" fmla="*/ 1666254 h 3291854"/>
              <a:gd name="connsiteX19" fmla="*/ 7752501 w 7752501"/>
              <a:gd name="connsiteY19" fmla="*/ 1666254 h 3291854"/>
              <a:gd name="connsiteX0" fmla="*/ 0 w 7752501"/>
              <a:gd name="connsiteY0" fmla="*/ 1704474 h 3291854"/>
              <a:gd name="connsiteX1" fmla="*/ 29997 w 7752501"/>
              <a:gd name="connsiteY1" fmla="*/ 1699915 h 3291854"/>
              <a:gd name="connsiteX2" fmla="*/ 227976 w 7752501"/>
              <a:gd name="connsiteY2" fmla="*/ 1520316 h 3291854"/>
              <a:gd name="connsiteX3" fmla="*/ 494614 w 7752501"/>
              <a:gd name="connsiteY3" fmla="*/ 1721699 h 3291854"/>
              <a:gd name="connsiteX4" fmla="*/ 782583 w 7752501"/>
              <a:gd name="connsiteY4" fmla="*/ 2682142 h 3291854"/>
              <a:gd name="connsiteX5" fmla="*/ 1059886 w 7752501"/>
              <a:gd name="connsiteY5" fmla="*/ 838711 h 3291854"/>
              <a:gd name="connsiteX6" fmla="*/ 1315859 w 7752501"/>
              <a:gd name="connsiteY6" fmla="*/ 1977301 h 3291854"/>
              <a:gd name="connsiteX7" fmla="*/ 1550500 w 7752501"/>
              <a:gd name="connsiteY7" fmla="*/ 1706208 h 3291854"/>
              <a:gd name="connsiteX8" fmla="*/ 3912021 w 7752501"/>
              <a:gd name="connsiteY8" fmla="*/ 1706894 h 3291854"/>
              <a:gd name="connsiteX9" fmla="*/ 3972907 w 7752501"/>
              <a:gd name="connsiteY9" fmla="*/ 1660458 h 3291854"/>
              <a:gd name="connsiteX10" fmla="*/ 4072896 w 7752501"/>
              <a:gd name="connsiteY10" fmla="*/ 1425187 h 3291854"/>
              <a:gd name="connsiteX11" fmla="*/ 4420021 w 7752501"/>
              <a:gd name="connsiteY11" fmla="*/ 1595134 h 3291854"/>
              <a:gd name="connsiteX12" fmla="*/ 4684181 w 7752501"/>
              <a:gd name="connsiteY12" fmla="*/ 14 h 3291854"/>
              <a:gd name="connsiteX13" fmla="*/ 5090581 w 7752501"/>
              <a:gd name="connsiteY13" fmla="*/ 3291854 h 3291854"/>
              <a:gd name="connsiteX14" fmla="*/ 5334421 w 7752501"/>
              <a:gd name="connsiteY14" fmla="*/ 1666254 h 3291854"/>
              <a:gd name="connsiteX15" fmla="*/ 5651393 w 7752501"/>
              <a:gd name="connsiteY15" fmla="*/ 1936392 h 3291854"/>
              <a:gd name="connsiteX16" fmla="*/ 5947847 w 7752501"/>
              <a:gd name="connsiteY16" fmla="*/ 1198894 h 3291854"/>
              <a:gd name="connsiteX17" fmla="*/ 6154332 w 7752501"/>
              <a:gd name="connsiteY17" fmla="*/ 1583002 h 3291854"/>
              <a:gd name="connsiteX18" fmla="*/ 6289461 w 7752501"/>
              <a:gd name="connsiteY18" fmla="*/ 1666254 h 3291854"/>
              <a:gd name="connsiteX19" fmla="*/ 7752501 w 7752501"/>
              <a:gd name="connsiteY19" fmla="*/ 1666254 h 3291854"/>
              <a:gd name="connsiteX0" fmla="*/ 0 w 7752501"/>
              <a:gd name="connsiteY0" fmla="*/ 1704474 h 3291854"/>
              <a:gd name="connsiteX1" fmla="*/ 29997 w 7752501"/>
              <a:gd name="connsiteY1" fmla="*/ 1707176 h 3291854"/>
              <a:gd name="connsiteX2" fmla="*/ 227976 w 7752501"/>
              <a:gd name="connsiteY2" fmla="*/ 1520316 h 3291854"/>
              <a:gd name="connsiteX3" fmla="*/ 494614 w 7752501"/>
              <a:gd name="connsiteY3" fmla="*/ 1721699 h 3291854"/>
              <a:gd name="connsiteX4" fmla="*/ 782583 w 7752501"/>
              <a:gd name="connsiteY4" fmla="*/ 2682142 h 3291854"/>
              <a:gd name="connsiteX5" fmla="*/ 1059886 w 7752501"/>
              <a:gd name="connsiteY5" fmla="*/ 838711 h 3291854"/>
              <a:gd name="connsiteX6" fmla="*/ 1315859 w 7752501"/>
              <a:gd name="connsiteY6" fmla="*/ 1977301 h 3291854"/>
              <a:gd name="connsiteX7" fmla="*/ 1550500 w 7752501"/>
              <a:gd name="connsiteY7" fmla="*/ 1706208 h 3291854"/>
              <a:gd name="connsiteX8" fmla="*/ 3912021 w 7752501"/>
              <a:gd name="connsiteY8" fmla="*/ 1706894 h 3291854"/>
              <a:gd name="connsiteX9" fmla="*/ 3972907 w 7752501"/>
              <a:gd name="connsiteY9" fmla="*/ 1660458 h 3291854"/>
              <a:gd name="connsiteX10" fmla="*/ 4072896 w 7752501"/>
              <a:gd name="connsiteY10" fmla="*/ 1425187 h 3291854"/>
              <a:gd name="connsiteX11" fmla="*/ 4420021 w 7752501"/>
              <a:gd name="connsiteY11" fmla="*/ 1595134 h 3291854"/>
              <a:gd name="connsiteX12" fmla="*/ 4684181 w 7752501"/>
              <a:gd name="connsiteY12" fmla="*/ 14 h 3291854"/>
              <a:gd name="connsiteX13" fmla="*/ 5090581 w 7752501"/>
              <a:gd name="connsiteY13" fmla="*/ 3291854 h 3291854"/>
              <a:gd name="connsiteX14" fmla="*/ 5334421 w 7752501"/>
              <a:gd name="connsiteY14" fmla="*/ 1666254 h 3291854"/>
              <a:gd name="connsiteX15" fmla="*/ 5651393 w 7752501"/>
              <a:gd name="connsiteY15" fmla="*/ 1936392 h 3291854"/>
              <a:gd name="connsiteX16" fmla="*/ 5947847 w 7752501"/>
              <a:gd name="connsiteY16" fmla="*/ 1198894 h 3291854"/>
              <a:gd name="connsiteX17" fmla="*/ 6154332 w 7752501"/>
              <a:gd name="connsiteY17" fmla="*/ 1583002 h 3291854"/>
              <a:gd name="connsiteX18" fmla="*/ 6289461 w 7752501"/>
              <a:gd name="connsiteY18" fmla="*/ 1666254 h 3291854"/>
              <a:gd name="connsiteX19" fmla="*/ 7752501 w 7752501"/>
              <a:gd name="connsiteY19" fmla="*/ 1666254 h 3291854"/>
              <a:gd name="connsiteX0" fmla="*/ 0 w 8739062"/>
              <a:gd name="connsiteY0" fmla="*/ 1711735 h 3291854"/>
              <a:gd name="connsiteX1" fmla="*/ 1016558 w 8739062"/>
              <a:gd name="connsiteY1" fmla="*/ 1707176 h 3291854"/>
              <a:gd name="connsiteX2" fmla="*/ 1214537 w 8739062"/>
              <a:gd name="connsiteY2" fmla="*/ 1520316 h 3291854"/>
              <a:gd name="connsiteX3" fmla="*/ 1481175 w 8739062"/>
              <a:gd name="connsiteY3" fmla="*/ 1721699 h 3291854"/>
              <a:gd name="connsiteX4" fmla="*/ 1769144 w 8739062"/>
              <a:gd name="connsiteY4" fmla="*/ 2682142 h 3291854"/>
              <a:gd name="connsiteX5" fmla="*/ 2046447 w 8739062"/>
              <a:gd name="connsiteY5" fmla="*/ 838711 h 3291854"/>
              <a:gd name="connsiteX6" fmla="*/ 2302420 w 8739062"/>
              <a:gd name="connsiteY6" fmla="*/ 1977301 h 3291854"/>
              <a:gd name="connsiteX7" fmla="*/ 2537061 w 8739062"/>
              <a:gd name="connsiteY7" fmla="*/ 1706208 h 3291854"/>
              <a:gd name="connsiteX8" fmla="*/ 4898582 w 8739062"/>
              <a:gd name="connsiteY8" fmla="*/ 1706894 h 3291854"/>
              <a:gd name="connsiteX9" fmla="*/ 4959468 w 8739062"/>
              <a:gd name="connsiteY9" fmla="*/ 1660458 h 3291854"/>
              <a:gd name="connsiteX10" fmla="*/ 5059457 w 8739062"/>
              <a:gd name="connsiteY10" fmla="*/ 1425187 h 3291854"/>
              <a:gd name="connsiteX11" fmla="*/ 5406582 w 8739062"/>
              <a:gd name="connsiteY11" fmla="*/ 1595134 h 3291854"/>
              <a:gd name="connsiteX12" fmla="*/ 5670742 w 8739062"/>
              <a:gd name="connsiteY12" fmla="*/ 14 h 3291854"/>
              <a:gd name="connsiteX13" fmla="*/ 6077142 w 8739062"/>
              <a:gd name="connsiteY13" fmla="*/ 3291854 h 3291854"/>
              <a:gd name="connsiteX14" fmla="*/ 6320982 w 8739062"/>
              <a:gd name="connsiteY14" fmla="*/ 1666254 h 3291854"/>
              <a:gd name="connsiteX15" fmla="*/ 6637954 w 8739062"/>
              <a:gd name="connsiteY15" fmla="*/ 1936392 h 3291854"/>
              <a:gd name="connsiteX16" fmla="*/ 6934408 w 8739062"/>
              <a:gd name="connsiteY16" fmla="*/ 1198894 h 3291854"/>
              <a:gd name="connsiteX17" fmla="*/ 7140893 w 8739062"/>
              <a:gd name="connsiteY17" fmla="*/ 1583002 h 3291854"/>
              <a:gd name="connsiteX18" fmla="*/ 7276022 w 8739062"/>
              <a:gd name="connsiteY18" fmla="*/ 1666254 h 3291854"/>
              <a:gd name="connsiteX19" fmla="*/ 8739062 w 8739062"/>
              <a:gd name="connsiteY19" fmla="*/ 1666254 h 3291854"/>
              <a:gd name="connsiteX0" fmla="*/ 0 w 8739062"/>
              <a:gd name="connsiteY0" fmla="*/ 1711735 h 3291854"/>
              <a:gd name="connsiteX1" fmla="*/ 1016558 w 8739062"/>
              <a:gd name="connsiteY1" fmla="*/ 1707176 h 3291854"/>
              <a:gd name="connsiteX2" fmla="*/ 1214537 w 8739062"/>
              <a:gd name="connsiteY2" fmla="*/ 1520316 h 3291854"/>
              <a:gd name="connsiteX3" fmla="*/ 1481175 w 8739062"/>
              <a:gd name="connsiteY3" fmla="*/ 1721699 h 3291854"/>
              <a:gd name="connsiteX4" fmla="*/ 1769144 w 8739062"/>
              <a:gd name="connsiteY4" fmla="*/ 2682142 h 3291854"/>
              <a:gd name="connsiteX5" fmla="*/ 2046447 w 8739062"/>
              <a:gd name="connsiteY5" fmla="*/ 838711 h 3291854"/>
              <a:gd name="connsiteX6" fmla="*/ 2302420 w 8739062"/>
              <a:gd name="connsiteY6" fmla="*/ 1977301 h 3291854"/>
              <a:gd name="connsiteX7" fmla="*/ 2537061 w 8739062"/>
              <a:gd name="connsiteY7" fmla="*/ 1706208 h 3291854"/>
              <a:gd name="connsiteX8" fmla="*/ 4898582 w 8739062"/>
              <a:gd name="connsiteY8" fmla="*/ 1706894 h 3291854"/>
              <a:gd name="connsiteX9" fmla="*/ 4959468 w 8739062"/>
              <a:gd name="connsiteY9" fmla="*/ 1660458 h 3291854"/>
              <a:gd name="connsiteX10" fmla="*/ 5059457 w 8739062"/>
              <a:gd name="connsiteY10" fmla="*/ 1425187 h 3291854"/>
              <a:gd name="connsiteX11" fmla="*/ 5406582 w 8739062"/>
              <a:gd name="connsiteY11" fmla="*/ 1595134 h 3291854"/>
              <a:gd name="connsiteX12" fmla="*/ 5670742 w 8739062"/>
              <a:gd name="connsiteY12" fmla="*/ 14 h 3291854"/>
              <a:gd name="connsiteX13" fmla="*/ 6077142 w 8739062"/>
              <a:gd name="connsiteY13" fmla="*/ 3291854 h 3291854"/>
              <a:gd name="connsiteX14" fmla="*/ 6320982 w 8739062"/>
              <a:gd name="connsiteY14" fmla="*/ 1666254 h 3291854"/>
              <a:gd name="connsiteX15" fmla="*/ 6637954 w 8739062"/>
              <a:gd name="connsiteY15" fmla="*/ 1936392 h 3291854"/>
              <a:gd name="connsiteX16" fmla="*/ 6934408 w 8739062"/>
              <a:gd name="connsiteY16" fmla="*/ 1198894 h 3291854"/>
              <a:gd name="connsiteX17" fmla="*/ 7140893 w 8739062"/>
              <a:gd name="connsiteY17" fmla="*/ 1583002 h 3291854"/>
              <a:gd name="connsiteX18" fmla="*/ 7276022 w 8739062"/>
              <a:gd name="connsiteY18" fmla="*/ 1666254 h 3291854"/>
              <a:gd name="connsiteX19" fmla="*/ 8739062 w 8739062"/>
              <a:gd name="connsiteY19" fmla="*/ 1666254 h 3291854"/>
              <a:gd name="connsiteX0" fmla="*/ 0 w 8739062"/>
              <a:gd name="connsiteY0" fmla="*/ 1711735 h 3291854"/>
              <a:gd name="connsiteX1" fmla="*/ 1016558 w 8739062"/>
              <a:gd name="connsiteY1" fmla="*/ 1707176 h 3291854"/>
              <a:gd name="connsiteX2" fmla="*/ 1214537 w 8739062"/>
              <a:gd name="connsiteY2" fmla="*/ 1520316 h 3291854"/>
              <a:gd name="connsiteX3" fmla="*/ 1481175 w 8739062"/>
              <a:gd name="connsiteY3" fmla="*/ 1721699 h 3291854"/>
              <a:gd name="connsiteX4" fmla="*/ 1769144 w 8739062"/>
              <a:gd name="connsiteY4" fmla="*/ 2682142 h 3291854"/>
              <a:gd name="connsiteX5" fmla="*/ 2046447 w 8739062"/>
              <a:gd name="connsiteY5" fmla="*/ 838711 h 3291854"/>
              <a:gd name="connsiteX6" fmla="*/ 2302420 w 8739062"/>
              <a:gd name="connsiteY6" fmla="*/ 1977301 h 3291854"/>
              <a:gd name="connsiteX7" fmla="*/ 2537061 w 8739062"/>
              <a:gd name="connsiteY7" fmla="*/ 1706208 h 3291854"/>
              <a:gd name="connsiteX8" fmla="*/ 4898582 w 8739062"/>
              <a:gd name="connsiteY8" fmla="*/ 1706894 h 3291854"/>
              <a:gd name="connsiteX9" fmla="*/ 4959468 w 8739062"/>
              <a:gd name="connsiteY9" fmla="*/ 1660458 h 3291854"/>
              <a:gd name="connsiteX10" fmla="*/ 5059457 w 8739062"/>
              <a:gd name="connsiteY10" fmla="*/ 1425187 h 3291854"/>
              <a:gd name="connsiteX11" fmla="*/ 5406582 w 8739062"/>
              <a:gd name="connsiteY11" fmla="*/ 1595134 h 3291854"/>
              <a:gd name="connsiteX12" fmla="*/ 5670742 w 8739062"/>
              <a:gd name="connsiteY12" fmla="*/ 14 h 3291854"/>
              <a:gd name="connsiteX13" fmla="*/ 6077142 w 8739062"/>
              <a:gd name="connsiteY13" fmla="*/ 3291854 h 3291854"/>
              <a:gd name="connsiteX14" fmla="*/ 6320982 w 8739062"/>
              <a:gd name="connsiteY14" fmla="*/ 1666254 h 3291854"/>
              <a:gd name="connsiteX15" fmla="*/ 6637954 w 8739062"/>
              <a:gd name="connsiteY15" fmla="*/ 1936392 h 3291854"/>
              <a:gd name="connsiteX16" fmla="*/ 6934408 w 8739062"/>
              <a:gd name="connsiteY16" fmla="*/ 1198894 h 3291854"/>
              <a:gd name="connsiteX17" fmla="*/ 7140893 w 8739062"/>
              <a:gd name="connsiteY17" fmla="*/ 1583002 h 3291854"/>
              <a:gd name="connsiteX18" fmla="*/ 7276022 w 8739062"/>
              <a:gd name="connsiteY18" fmla="*/ 1666254 h 3291854"/>
              <a:gd name="connsiteX19" fmla="*/ 8739062 w 8739062"/>
              <a:gd name="connsiteY19" fmla="*/ 1666254 h 3291854"/>
              <a:gd name="connsiteX0" fmla="*/ 0 w 8739062"/>
              <a:gd name="connsiteY0" fmla="*/ 1711735 h 3291854"/>
              <a:gd name="connsiteX1" fmla="*/ 1016558 w 8739062"/>
              <a:gd name="connsiteY1" fmla="*/ 1707176 h 3291854"/>
              <a:gd name="connsiteX2" fmla="*/ 1214537 w 8739062"/>
              <a:gd name="connsiteY2" fmla="*/ 1520316 h 3291854"/>
              <a:gd name="connsiteX3" fmla="*/ 1481175 w 8739062"/>
              <a:gd name="connsiteY3" fmla="*/ 1721699 h 3291854"/>
              <a:gd name="connsiteX4" fmla="*/ 1769144 w 8739062"/>
              <a:gd name="connsiteY4" fmla="*/ 2682142 h 3291854"/>
              <a:gd name="connsiteX5" fmla="*/ 2046447 w 8739062"/>
              <a:gd name="connsiteY5" fmla="*/ 838711 h 3291854"/>
              <a:gd name="connsiteX6" fmla="*/ 2302420 w 8739062"/>
              <a:gd name="connsiteY6" fmla="*/ 1977301 h 3291854"/>
              <a:gd name="connsiteX7" fmla="*/ 2537061 w 8739062"/>
              <a:gd name="connsiteY7" fmla="*/ 1706208 h 3291854"/>
              <a:gd name="connsiteX8" fmla="*/ 4898582 w 8739062"/>
              <a:gd name="connsiteY8" fmla="*/ 1706894 h 3291854"/>
              <a:gd name="connsiteX9" fmla="*/ 4959468 w 8739062"/>
              <a:gd name="connsiteY9" fmla="*/ 1660458 h 3291854"/>
              <a:gd name="connsiteX10" fmla="*/ 5059457 w 8739062"/>
              <a:gd name="connsiteY10" fmla="*/ 1425187 h 3291854"/>
              <a:gd name="connsiteX11" fmla="*/ 5406582 w 8739062"/>
              <a:gd name="connsiteY11" fmla="*/ 1595134 h 3291854"/>
              <a:gd name="connsiteX12" fmla="*/ 5670742 w 8739062"/>
              <a:gd name="connsiteY12" fmla="*/ 14 h 3291854"/>
              <a:gd name="connsiteX13" fmla="*/ 6077142 w 8739062"/>
              <a:gd name="connsiteY13" fmla="*/ 3291854 h 3291854"/>
              <a:gd name="connsiteX14" fmla="*/ 6320982 w 8739062"/>
              <a:gd name="connsiteY14" fmla="*/ 1666254 h 3291854"/>
              <a:gd name="connsiteX15" fmla="*/ 6637954 w 8739062"/>
              <a:gd name="connsiteY15" fmla="*/ 1936392 h 3291854"/>
              <a:gd name="connsiteX16" fmla="*/ 6934408 w 8739062"/>
              <a:gd name="connsiteY16" fmla="*/ 1198894 h 3291854"/>
              <a:gd name="connsiteX17" fmla="*/ 7140893 w 8739062"/>
              <a:gd name="connsiteY17" fmla="*/ 1583002 h 3291854"/>
              <a:gd name="connsiteX18" fmla="*/ 7276022 w 8739062"/>
              <a:gd name="connsiteY18" fmla="*/ 1666254 h 3291854"/>
              <a:gd name="connsiteX19" fmla="*/ 8739062 w 8739062"/>
              <a:gd name="connsiteY19" fmla="*/ 1666254 h 3291854"/>
              <a:gd name="connsiteX0" fmla="*/ 0 w 8732396"/>
              <a:gd name="connsiteY0" fmla="*/ 1706894 h 3291854"/>
              <a:gd name="connsiteX1" fmla="*/ 1009892 w 8732396"/>
              <a:gd name="connsiteY1" fmla="*/ 1707176 h 3291854"/>
              <a:gd name="connsiteX2" fmla="*/ 1207871 w 8732396"/>
              <a:gd name="connsiteY2" fmla="*/ 1520316 h 3291854"/>
              <a:gd name="connsiteX3" fmla="*/ 1474509 w 8732396"/>
              <a:gd name="connsiteY3" fmla="*/ 1721699 h 3291854"/>
              <a:gd name="connsiteX4" fmla="*/ 1762478 w 8732396"/>
              <a:gd name="connsiteY4" fmla="*/ 2682142 h 3291854"/>
              <a:gd name="connsiteX5" fmla="*/ 2039781 w 8732396"/>
              <a:gd name="connsiteY5" fmla="*/ 838711 h 3291854"/>
              <a:gd name="connsiteX6" fmla="*/ 2295754 w 8732396"/>
              <a:gd name="connsiteY6" fmla="*/ 1977301 h 3291854"/>
              <a:gd name="connsiteX7" fmla="*/ 2530395 w 8732396"/>
              <a:gd name="connsiteY7" fmla="*/ 1706208 h 3291854"/>
              <a:gd name="connsiteX8" fmla="*/ 4891916 w 8732396"/>
              <a:gd name="connsiteY8" fmla="*/ 1706894 h 3291854"/>
              <a:gd name="connsiteX9" fmla="*/ 4952802 w 8732396"/>
              <a:gd name="connsiteY9" fmla="*/ 1660458 h 3291854"/>
              <a:gd name="connsiteX10" fmla="*/ 5052791 w 8732396"/>
              <a:gd name="connsiteY10" fmla="*/ 1425187 h 3291854"/>
              <a:gd name="connsiteX11" fmla="*/ 5399916 w 8732396"/>
              <a:gd name="connsiteY11" fmla="*/ 1595134 h 3291854"/>
              <a:gd name="connsiteX12" fmla="*/ 5664076 w 8732396"/>
              <a:gd name="connsiteY12" fmla="*/ 14 h 3291854"/>
              <a:gd name="connsiteX13" fmla="*/ 6070476 w 8732396"/>
              <a:gd name="connsiteY13" fmla="*/ 3291854 h 3291854"/>
              <a:gd name="connsiteX14" fmla="*/ 6314316 w 8732396"/>
              <a:gd name="connsiteY14" fmla="*/ 1666254 h 3291854"/>
              <a:gd name="connsiteX15" fmla="*/ 6631288 w 8732396"/>
              <a:gd name="connsiteY15" fmla="*/ 1936392 h 3291854"/>
              <a:gd name="connsiteX16" fmla="*/ 6927742 w 8732396"/>
              <a:gd name="connsiteY16" fmla="*/ 1198894 h 3291854"/>
              <a:gd name="connsiteX17" fmla="*/ 7134227 w 8732396"/>
              <a:gd name="connsiteY17" fmla="*/ 1583002 h 3291854"/>
              <a:gd name="connsiteX18" fmla="*/ 7269356 w 8732396"/>
              <a:gd name="connsiteY18" fmla="*/ 1666254 h 3291854"/>
              <a:gd name="connsiteX19" fmla="*/ 8732396 w 8732396"/>
              <a:gd name="connsiteY19" fmla="*/ 1666254 h 3291854"/>
              <a:gd name="connsiteX0" fmla="*/ 0 w 8732396"/>
              <a:gd name="connsiteY0" fmla="*/ 1706894 h 3291854"/>
              <a:gd name="connsiteX1" fmla="*/ 1009892 w 8732396"/>
              <a:gd name="connsiteY1" fmla="*/ 1707176 h 3291854"/>
              <a:gd name="connsiteX2" fmla="*/ 1207871 w 8732396"/>
              <a:gd name="connsiteY2" fmla="*/ 1520316 h 3291854"/>
              <a:gd name="connsiteX3" fmla="*/ 1474509 w 8732396"/>
              <a:gd name="connsiteY3" fmla="*/ 1721699 h 3291854"/>
              <a:gd name="connsiteX4" fmla="*/ 1762478 w 8732396"/>
              <a:gd name="connsiteY4" fmla="*/ 2682142 h 3291854"/>
              <a:gd name="connsiteX5" fmla="*/ 2039781 w 8732396"/>
              <a:gd name="connsiteY5" fmla="*/ 838711 h 3291854"/>
              <a:gd name="connsiteX6" fmla="*/ 2295754 w 8732396"/>
              <a:gd name="connsiteY6" fmla="*/ 1977301 h 3291854"/>
              <a:gd name="connsiteX7" fmla="*/ 2530395 w 8732396"/>
              <a:gd name="connsiteY7" fmla="*/ 1706208 h 3291854"/>
              <a:gd name="connsiteX8" fmla="*/ 4891916 w 8732396"/>
              <a:gd name="connsiteY8" fmla="*/ 1706894 h 3291854"/>
              <a:gd name="connsiteX9" fmla="*/ 4952802 w 8732396"/>
              <a:gd name="connsiteY9" fmla="*/ 1660458 h 3291854"/>
              <a:gd name="connsiteX10" fmla="*/ 5052791 w 8732396"/>
              <a:gd name="connsiteY10" fmla="*/ 1425187 h 3291854"/>
              <a:gd name="connsiteX11" fmla="*/ 5399916 w 8732396"/>
              <a:gd name="connsiteY11" fmla="*/ 1595134 h 3291854"/>
              <a:gd name="connsiteX12" fmla="*/ 5664076 w 8732396"/>
              <a:gd name="connsiteY12" fmla="*/ 14 h 3291854"/>
              <a:gd name="connsiteX13" fmla="*/ 6070476 w 8732396"/>
              <a:gd name="connsiteY13" fmla="*/ 3291854 h 3291854"/>
              <a:gd name="connsiteX14" fmla="*/ 6314316 w 8732396"/>
              <a:gd name="connsiteY14" fmla="*/ 1666254 h 3291854"/>
              <a:gd name="connsiteX15" fmla="*/ 6631288 w 8732396"/>
              <a:gd name="connsiteY15" fmla="*/ 1936392 h 3291854"/>
              <a:gd name="connsiteX16" fmla="*/ 6927742 w 8732396"/>
              <a:gd name="connsiteY16" fmla="*/ 1198894 h 3291854"/>
              <a:gd name="connsiteX17" fmla="*/ 7134227 w 8732396"/>
              <a:gd name="connsiteY17" fmla="*/ 1583002 h 3291854"/>
              <a:gd name="connsiteX18" fmla="*/ 7269356 w 8732396"/>
              <a:gd name="connsiteY18" fmla="*/ 1666254 h 3291854"/>
              <a:gd name="connsiteX19" fmla="*/ 8732396 w 8732396"/>
              <a:gd name="connsiteY19" fmla="*/ 1666254 h 3291854"/>
              <a:gd name="connsiteX0" fmla="*/ 0 w 8732396"/>
              <a:gd name="connsiteY0" fmla="*/ 1706894 h 3291854"/>
              <a:gd name="connsiteX1" fmla="*/ 1009892 w 8732396"/>
              <a:gd name="connsiteY1" fmla="*/ 1707176 h 3291854"/>
              <a:gd name="connsiteX2" fmla="*/ 1075440 w 8732396"/>
              <a:gd name="connsiteY2" fmla="*/ 1655217 h 3291854"/>
              <a:gd name="connsiteX3" fmla="*/ 1207871 w 8732396"/>
              <a:gd name="connsiteY3" fmla="*/ 1520316 h 3291854"/>
              <a:gd name="connsiteX4" fmla="*/ 1474509 w 8732396"/>
              <a:gd name="connsiteY4" fmla="*/ 1721699 h 3291854"/>
              <a:gd name="connsiteX5" fmla="*/ 1762478 w 8732396"/>
              <a:gd name="connsiteY5" fmla="*/ 2682142 h 3291854"/>
              <a:gd name="connsiteX6" fmla="*/ 2039781 w 8732396"/>
              <a:gd name="connsiteY6" fmla="*/ 838711 h 3291854"/>
              <a:gd name="connsiteX7" fmla="*/ 2295754 w 8732396"/>
              <a:gd name="connsiteY7" fmla="*/ 1977301 h 3291854"/>
              <a:gd name="connsiteX8" fmla="*/ 2530395 w 8732396"/>
              <a:gd name="connsiteY8" fmla="*/ 1706208 h 3291854"/>
              <a:gd name="connsiteX9" fmla="*/ 4891916 w 8732396"/>
              <a:gd name="connsiteY9" fmla="*/ 1706894 h 3291854"/>
              <a:gd name="connsiteX10" fmla="*/ 4952802 w 8732396"/>
              <a:gd name="connsiteY10" fmla="*/ 1660458 h 3291854"/>
              <a:gd name="connsiteX11" fmla="*/ 5052791 w 8732396"/>
              <a:gd name="connsiteY11" fmla="*/ 1425187 h 3291854"/>
              <a:gd name="connsiteX12" fmla="*/ 5399916 w 8732396"/>
              <a:gd name="connsiteY12" fmla="*/ 1595134 h 3291854"/>
              <a:gd name="connsiteX13" fmla="*/ 5664076 w 8732396"/>
              <a:gd name="connsiteY13" fmla="*/ 14 h 3291854"/>
              <a:gd name="connsiteX14" fmla="*/ 6070476 w 8732396"/>
              <a:gd name="connsiteY14" fmla="*/ 3291854 h 3291854"/>
              <a:gd name="connsiteX15" fmla="*/ 6314316 w 8732396"/>
              <a:gd name="connsiteY15" fmla="*/ 1666254 h 3291854"/>
              <a:gd name="connsiteX16" fmla="*/ 6631288 w 8732396"/>
              <a:gd name="connsiteY16" fmla="*/ 1936392 h 3291854"/>
              <a:gd name="connsiteX17" fmla="*/ 6927742 w 8732396"/>
              <a:gd name="connsiteY17" fmla="*/ 1198894 h 3291854"/>
              <a:gd name="connsiteX18" fmla="*/ 7134227 w 8732396"/>
              <a:gd name="connsiteY18" fmla="*/ 1583002 h 3291854"/>
              <a:gd name="connsiteX19" fmla="*/ 7269356 w 8732396"/>
              <a:gd name="connsiteY19" fmla="*/ 1666254 h 3291854"/>
              <a:gd name="connsiteX20" fmla="*/ 8732396 w 8732396"/>
              <a:gd name="connsiteY20" fmla="*/ 1666254 h 3291854"/>
              <a:gd name="connsiteX0" fmla="*/ 0 w 8732396"/>
              <a:gd name="connsiteY0" fmla="*/ 1706894 h 3291854"/>
              <a:gd name="connsiteX1" fmla="*/ 1009892 w 8732396"/>
              <a:gd name="connsiteY1" fmla="*/ 1707176 h 3291854"/>
              <a:gd name="connsiteX2" fmla="*/ 1075440 w 8732396"/>
              <a:gd name="connsiteY2" fmla="*/ 1655217 h 3291854"/>
              <a:gd name="connsiteX3" fmla="*/ 1207871 w 8732396"/>
              <a:gd name="connsiteY3" fmla="*/ 1520316 h 3291854"/>
              <a:gd name="connsiteX4" fmla="*/ 1474509 w 8732396"/>
              <a:gd name="connsiteY4" fmla="*/ 1721699 h 3291854"/>
              <a:gd name="connsiteX5" fmla="*/ 1762478 w 8732396"/>
              <a:gd name="connsiteY5" fmla="*/ 2682142 h 3291854"/>
              <a:gd name="connsiteX6" fmla="*/ 2039781 w 8732396"/>
              <a:gd name="connsiteY6" fmla="*/ 838711 h 3291854"/>
              <a:gd name="connsiteX7" fmla="*/ 2295754 w 8732396"/>
              <a:gd name="connsiteY7" fmla="*/ 1977301 h 3291854"/>
              <a:gd name="connsiteX8" fmla="*/ 2530395 w 8732396"/>
              <a:gd name="connsiteY8" fmla="*/ 1706208 h 3291854"/>
              <a:gd name="connsiteX9" fmla="*/ 4891916 w 8732396"/>
              <a:gd name="connsiteY9" fmla="*/ 1706894 h 3291854"/>
              <a:gd name="connsiteX10" fmla="*/ 4952802 w 8732396"/>
              <a:gd name="connsiteY10" fmla="*/ 1660458 h 3291854"/>
              <a:gd name="connsiteX11" fmla="*/ 5052791 w 8732396"/>
              <a:gd name="connsiteY11" fmla="*/ 1425187 h 3291854"/>
              <a:gd name="connsiteX12" fmla="*/ 5399916 w 8732396"/>
              <a:gd name="connsiteY12" fmla="*/ 1595134 h 3291854"/>
              <a:gd name="connsiteX13" fmla="*/ 5664076 w 8732396"/>
              <a:gd name="connsiteY13" fmla="*/ 14 h 3291854"/>
              <a:gd name="connsiteX14" fmla="*/ 6070476 w 8732396"/>
              <a:gd name="connsiteY14" fmla="*/ 3291854 h 3291854"/>
              <a:gd name="connsiteX15" fmla="*/ 6314316 w 8732396"/>
              <a:gd name="connsiteY15" fmla="*/ 1666254 h 3291854"/>
              <a:gd name="connsiteX16" fmla="*/ 6631288 w 8732396"/>
              <a:gd name="connsiteY16" fmla="*/ 1936392 h 3291854"/>
              <a:gd name="connsiteX17" fmla="*/ 6927742 w 8732396"/>
              <a:gd name="connsiteY17" fmla="*/ 1198894 h 3291854"/>
              <a:gd name="connsiteX18" fmla="*/ 7134227 w 8732396"/>
              <a:gd name="connsiteY18" fmla="*/ 1583002 h 3291854"/>
              <a:gd name="connsiteX19" fmla="*/ 7269356 w 8732396"/>
              <a:gd name="connsiteY19" fmla="*/ 1666254 h 3291854"/>
              <a:gd name="connsiteX20" fmla="*/ 8732396 w 8732396"/>
              <a:gd name="connsiteY20" fmla="*/ 1666254 h 3291854"/>
              <a:gd name="connsiteX0" fmla="*/ 0 w 8732396"/>
              <a:gd name="connsiteY0" fmla="*/ 1706894 h 3291854"/>
              <a:gd name="connsiteX1" fmla="*/ 1009892 w 8732396"/>
              <a:gd name="connsiteY1" fmla="*/ 1707176 h 3291854"/>
              <a:gd name="connsiteX2" fmla="*/ 1075440 w 8732396"/>
              <a:gd name="connsiteY2" fmla="*/ 1655217 h 3291854"/>
              <a:gd name="connsiteX3" fmla="*/ 1207871 w 8732396"/>
              <a:gd name="connsiteY3" fmla="*/ 1520316 h 3291854"/>
              <a:gd name="connsiteX4" fmla="*/ 1474509 w 8732396"/>
              <a:gd name="connsiteY4" fmla="*/ 1721699 h 3291854"/>
              <a:gd name="connsiteX5" fmla="*/ 1762478 w 8732396"/>
              <a:gd name="connsiteY5" fmla="*/ 2682142 h 3291854"/>
              <a:gd name="connsiteX6" fmla="*/ 2039781 w 8732396"/>
              <a:gd name="connsiteY6" fmla="*/ 838711 h 3291854"/>
              <a:gd name="connsiteX7" fmla="*/ 2295754 w 8732396"/>
              <a:gd name="connsiteY7" fmla="*/ 1977301 h 3291854"/>
              <a:gd name="connsiteX8" fmla="*/ 2530395 w 8732396"/>
              <a:gd name="connsiteY8" fmla="*/ 1706208 h 3291854"/>
              <a:gd name="connsiteX9" fmla="*/ 4891916 w 8732396"/>
              <a:gd name="connsiteY9" fmla="*/ 1706894 h 3291854"/>
              <a:gd name="connsiteX10" fmla="*/ 4952802 w 8732396"/>
              <a:gd name="connsiteY10" fmla="*/ 1660458 h 3291854"/>
              <a:gd name="connsiteX11" fmla="*/ 5052791 w 8732396"/>
              <a:gd name="connsiteY11" fmla="*/ 1425187 h 3291854"/>
              <a:gd name="connsiteX12" fmla="*/ 5399916 w 8732396"/>
              <a:gd name="connsiteY12" fmla="*/ 1595134 h 3291854"/>
              <a:gd name="connsiteX13" fmla="*/ 5664076 w 8732396"/>
              <a:gd name="connsiteY13" fmla="*/ 14 h 3291854"/>
              <a:gd name="connsiteX14" fmla="*/ 6070476 w 8732396"/>
              <a:gd name="connsiteY14" fmla="*/ 3291854 h 3291854"/>
              <a:gd name="connsiteX15" fmla="*/ 6314316 w 8732396"/>
              <a:gd name="connsiteY15" fmla="*/ 1666254 h 3291854"/>
              <a:gd name="connsiteX16" fmla="*/ 6631288 w 8732396"/>
              <a:gd name="connsiteY16" fmla="*/ 1936392 h 3291854"/>
              <a:gd name="connsiteX17" fmla="*/ 6927742 w 8732396"/>
              <a:gd name="connsiteY17" fmla="*/ 1198894 h 3291854"/>
              <a:gd name="connsiteX18" fmla="*/ 7134227 w 8732396"/>
              <a:gd name="connsiteY18" fmla="*/ 1583002 h 3291854"/>
              <a:gd name="connsiteX19" fmla="*/ 7269356 w 8732396"/>
              <a:gd name="connsiteY19" fmla="*/ 1666254 h 3291854"/>
              <a:gd name="connsiteX20" fmla="*/ 8732396 w 8732396"/>
              <a:gd name="connsiteY20" fmla="*/ 1666254 h 3291854"/>
              <a:gd name="connsiteX0" fmla="*/ 0 w 8732396"/>
              <a:gd name="connsiteY0" fmla="*/ 1706894 h 3291854"/>
              <a:gd name="connsiteX1" fmla="*/ 1009892 w 8732396"/>
              <a:gd name="connsiteY1" fmla="*/ 1707176 h 3291854"/>
              <a:gd name="connsiteX2" fmla="*/ 1075440 w 8732396"/>
              <a:gd name="connsiteY2" fmla="*/ 1655217 h 3291854"/>
              <a:gd name="connsiteX3" fmla="*/ 1207871 w 8732396"/>
              <a:gd name="connsiteY3" fmla="*/ 1520316 h 3291854"/>
              <a:gd name="connsiteX4" fmla="*/ 1474509 w 8732396"/>
              <a:gd name="connsiteY4" fmla="*/ 1721699 h 3291854"/>
              <a:gd name="connsiteX5" fmla="*/ 1762478 w 8732396"/>
              <a:gd name="connsiteY5" fmla="*/ 2682142 h 3291854"/>
              <a:gd name="connsiteX6" fmla="*/ 2039781 w 8732396"/>
              <a:gd name="connsiteY6" fmla="*/ 838711 h 3291854"/>
              <a:gd name="connsiteX7" fmla="*/ 2295754 w 8732396"/>
              <a:gd name="connsiteY7" fmla="*/ 1977301 h 3291854"/>
              <a:gd name="connsiteX8" fmla="*/ 2530395 w 8732396"/>
              <a:gd name="connsiteY8" fmla="*/ 1706208 h 3291854"/>
              <a:gd name="connsiteX9" fmla="*/ 4891916 w 8732396"/>
              <a:gd name="connsiteY9" fmla="*/ 1706894 h 3291854"/>
              <a:gd name="connsiteX10" fmla="*/ 4952802 w 8732396"/>
              <a:gd name="connsiteY10" fmla="*/ 1660458 h 3291854"/>
              <a:gd name="connsiteX11" fmla="*/ 5052791 w 8732396"/>
              <a:gd name="connsiteY11" fmla="*/ 1425187 h 3291854"/>
              <a:gd name="connsiteX12" fmla="*/ 5399916 w 8732396"/>
              <a:gd name="connsiteY12" fmla="*/ 1595134 h 3291854"/>
              <a:gd name="connsiteX13" fmla="*/ 5664076 w 8732396"/>
              <a:gd name="connsiteY13" fmla="*/ 14 h 3291854"/>
              <a:gd name="connsiteX14" fmla="*/ 6070476 w 8732396"/>
              <a:gd name="connsiteY14" fmla="*/ 3291854 h 3291854"/>
              <a:gd name="connsiteX15" fmla="*/ 6314316 w 8732396"/>
              <a:gd name="connsiteY15" fmla="*/ 1666254 h 3291854"/>
              <a:gd name="connsiteX16" fmla="*/ 6631288 w 8732396"/>
              <a:gd name="connsiteY16" fmla="*/ 1936392 h 3291854"/>
              <a:gd name="connsiteX17" fmla="*/ 6927742 w 8732396"/>
              <a:gd name="connsiteY17" fmla="*/ 1198894 h 3291854"/>
              <a:gd name="connsiteX18" fmla="*/ 7134227 w 8732396"/>
              <a:gd name="connsiteY18" fmla="*/ 1583002 h 3291854"/>
              <a:gd name="connsiteX19" fmla="*/ 7269356 w 8732396"/>
              <a:gd name="connsiteY19" fmla="*/ 1666254 h 3291854"/>
              <a:gd name="connsiteX20" fmla="*/ 8732396 w 8732396"/>
              <a:gd name="connsiteY20" fmla="*/ 1666254 h 3291854"/>
              <a:gd name="connsiteX0" fmla="*/ 0 w 8732396"/>
              <a:gd name="connsiteY0" fmla="*/ 1706894 h 3291854"/>
              <a:gd name="connsiteX1" fmla="*/ 1009892 w 8732396"/>
              <a:gd name="connsiteY1" fmla="*/ 1707176 h 3291854"/>
              <a:gd name="connsiteX2" fmla="*/ 1075440 w 8732396"/>
              <a:gd name="connsiteY2" fmla="*/ 1655217 h 3291854"/>
              <a:gd name="connsiteX3" fmla="*/ 1207871 w 8732396"/>
              <a:gd name="connsiteY3" fmla="*/ 1520316 h 3291854"/>
              <a:gd name="connsiteX4" fmla="*/ 1474509 w 8732396"/>
              <a:gd name="connsiteY4" fmla="*/ 1721699 h 3291854"/>
              <a:gd name="connsiteX5" fmla="*/ 1762478 w 8732396"/>
              <a:gd name="connsiteY5" fmla="*/ 2682142 h 3291854"/>
              <a:gd name="connsiteX6" fmla="*/ 2039781 w 8732396"/>
              <a:gd name="connsiteY6" fmla="*/ 838711 h 3291854"/>
              <a:gd name="connsiteX7" fmla="*/ 2295754 w 8732396"/>
              <a:gd name="connsiteY7" fmla="*/ 1977301 h 3291854"/>
              <a:gd name="connsiteX8" fmla="*/ 2530395 w 8732396"/>
              <a:gd name="connsiteY8" fmla="*/ 1706208 h 3291854"/>
              <a:gd name="connsiteX9" fmla="*/ 4891916 w 8732396"/>
              <a:gd name="connsiteY9" fmla="*/ 1706894 h 3291854"/>
              <a:gd name="connsiteX10" fmla="*/ 4952802 w 8732396"/>
              <a:gd name="connsiteY10" fmla="*/ 1660458 h 3291854"/>
              <a:gd name="connsiteX11" fmla="*/ 5052791 w 8732396"/>
              <a:gd name="connsiteY11" fmla="*/ 1425187 h 3291854"/>
              <a:gd name="connsiteX12" fmla="*/ 5399916 w 8732396"/>
              <a:gd name="connsiteY12" fmla="*/ 1595134 h 3291854"/>
              <a:gd name="connsiteX13" fmla="*/ 5664076 w 8732396"/>
              <a:gd name="connsiteY13" fmla="*/ 14 h 3291854"/>
              <a:gd name="connsiteX14" fmla="*/ 6070476 w 8732396"/>
              <a:gd name="connsiteY14" fmla="*/ 3291854 h 3291854"/>
              <a:gd name="connsiteX15" fmla="*/ 6314316 w 8732396"/>
              <a:gd name="connsiteY15" fmla="*/ 1666254 h 3291854"/>
              <a:gd name="connsiteX16" fmla="*/ 6631288 w 8732396"/>
              <a:gd name="connsiteY16" fmla="*/ 1936392 h 3291854"/>
              <a:gd name="connsiteX17" fmla="*/ 6927742 w 8732396"/>
              <a:gd name="connsiteY17" fmla="*/ 1198894 h 3291854"/>
              <a:gd name="connsiteX18" fmla="*/ 7134227 w 8732396"/>
              <a:gd name="connsiteY18" fmla="*/ 1583002 h 3291854"/>
              <a:gd name="connsiteX19" fmla="*/ 7269356 w 8732396"/>
              <a:gd name="connsiteY19" fmla="*/ 1666254 h 3291854"/>
              <a:gd name="connsiteX20" fmla="*/ 8732396 w 8732396"/>
              <a:gd name="connsiteY20" fmla="*/ 1666254 h 3291854"/>
              <a:gd name="connsiteX0" fmla="*/ 0 w 8732396"/>
              <a:gd name="connsiteY0" fmla="*/ 1706894 h 3291854"/>
              <a:gd name="connsiteX1" fmla="*/ 1009892 w 8732396"/>
              <a:gd name="connsiteY1" fmla="*/ 1707176 h 3291854"/>
              <a:gd name="connsiteX2" fmla="*/ 1075440 w 8732396"/>
              <a:gd name="connsiteY2" fmla="*/ 1655217 h 3291854"/>
              <a:gd name="connsiteX3" fmla="*/ 1207871 w 8732396"/>
              <a:gd name="connsiteY3" fmla="*/ 1520316 h 3291854"/>
              <a:gd name="connsiteX4" fmla="*/ 1474509 w 8732396"/>
              <a:gd name="connsiteY4" fmla="*/ 1721699 h 3291854"/>
              <a:gd name="connsiteX5" fmla="*/ 1762478 w 8732396"/>
              <a:gd name="connsiteY5" fmla="*/ 2682142 h 3291854"/>
              <a:gd name="connsiteX6" fmla="*/ 2039781 w 8732396"/>
              <a:gd name="connsiteY6" fmla="*/ 838711 h 3291854"/>
              <a:gd name="connsiteX7" fmla="*/ 2295754 w 8732396"/>
              <a:gd name="connsiteY7" fmla="*/ 1977301 h 3291854"/>
              <a:gd name="connsiteX8" fmla="*/ 2530395 w 8732396"/>
              <a:gd name="connsiteY8" fmla="*/ 1706208 h 3291854"/>
              <a:gd name="connsiteX9" fmla="*/ 4891916 w 8732396"/>
              <a:gd name="connsiteY9" fmla="*/ 1706894 h 3291854"/>
              <a:gd name="connsiteX10" fmla="*/ 4952802 w 8732396"/>
              <a:gd name="connsiteY10" fmla="*/ 1660458 h 3291854"/>
              <a:gd name="connsiteX11" fmla="*/ 5052791 w 8732396"/>
              <a:gd name="connsiteY11" fmla="*/ 1425187 h 3291854"/>
              <a:gd name="connsiteX12" fmla="*/ 5399916 w 8732396"/>
              <a:gd name="connsiteY12" fmla="*/ 1595134 h 3291854"/>
              <a:gd name="connsiteX13" fmla="*/ 5664076 w 8732396"/>
              <a:gd name="connsiteY13" fmla="*/ 14 h 3291854"/>
              <a:gd name="connsiteX14" fmla="*/ 6070476 w 8732396"/>
              <a:gd name="connsiteY14" fmla="*/ 3291854 h 3291854"/>
              <a:gd name="connsiteX15" fmla="*/ 6314316 w 8732396"/>
              <a:gd name="connsiteY15" fmla="*/ 1666254 h 3291854"/>
              <a:gd name="connsiteX16" fmla="*/ 6631288 w 8732396"/>
              <a:gd name="connsiteY16" fmla="*/ 1936392 h 3291854"/>
              <a:gd name="connsiteX17" fmla="*/ 6927742 w 8732396"/>
              <a:gd name="connsiteY17" fmla="*/ 1198894 h 3291854"/>
              <a:gd name="connsiteX18" fmla="*/ 7134227 w 8732396"/>
              <a:gd name="connsiteY18" fmla="*/ 1583002 h 3291854"/>
              <a:gd name="connsiteX19" fmla="*/ 7269356 w 8732396"/>
              <a:gd name="connsiteY19" fmla="*/ 1666254 h 3291854"/>
              <a:gd name="connsiteX20" fmla="*/ 8732396 w 8732396"/>
              <a:gd name="connsiteY20" fmla="*/ 1666254 h 3291854"/>
              <a:gd name="connsiteX0" fmla="*/ 0 w 8732396"/>
              <a:gd name="connsiteY0" fmla="*/ 1706894 h 3291854"/>
              <a:gd name="connsiteX1" fmla="*/ 1009892 w 8732396"/>
              <a:gd name="connsiteY1" fmla="*/ 1707176 h 3291854"/>
              <a:gd name="connsiteX2" fmla="*/ 1075440 w 8732396"/>
              <a:gd name="connsiteY2" fmla="*/ 1655217 h 3291854"/>
              <a:gd name="connsiteX3" fmla="*/ 1207871 w 8732396"/>
              <a:gd name="connsiteY3" fmla="*/ 1520316 h 3291854"/>
              <a:gd name="connsiteX4" fmla="*/ 1474509 w 8732396"/>
              <a:gd name="connsiteY4" fmla="*/ 1721699 h 3291854"/>
              <a:gd name="connsiteX5" fmla="*/ 1762478 w 8732396"/>
              <a:gd name="connsiteY5" fmla="*/ 2682142 h 3291854"/>
              <a:gd name="connsiteX6" fmla="*/ 2039781 w 8732396"/>
              <a:gd name="connsiteY6" fmla="*/ 838711 h 3291854"/>
              <a:gd name="connsiteX7" fmla="*/ 2295754 w 8732396"/>
              <a:gd name="connsiteY7" fmla="*/ 1977301 h 3291854"/>
              <a:gd name="connsiteX8" fmla="*/ 2530395 w 8732396"/>
              <a:gd name="connsiteY8" fmla="*/ 1706208 h 3291854"/>
              <a:gd name="connsiteX9" fmla="*/ 4891916 w 8732396"/>
              <a:gd name="connsiteY9" fmla="*/ 1706894 h 3291854"/>
              <a:gd name="connsiteX10" fmla="*/ 4952802 w 8732396"/>
              <a:gd name="connsiteY10" fmla="*/ 1660458 h 3291854"/>
              <a:gd name="connsiteX11" fmla="*/ 5052791 w 8732396"/>
              <a:gd name="connsiteY11" fmla="*/ 1425187 h 3291854"/>
              <a:gd name="connsiteX12" fmla="*/ 5399916 w 8732396"/>
              <a:gd name="connsiteY12" fmla="*/ 1595134 h 3291854"/>
              <a:gd name="connsiteX13" fmla="*/ 5664076 w 8732396"/>
              <a:gd name="connsiteY13" fmla="*/ 14 h 3291854"/>
              <a:gd name="connsiteX14" fmla="*/ 6070476 w 8732396"/>
              <a:gd name="connsiteY14" fmla="*/ 3291854 h 3291854"/>
              <a:gd name="connsiteX15" fmla="*/ 6314316 w 8732396"/>
              <a:gd name="connsiteY15" fmla="*/ 1666254 h 3291854"/>
              <a:gd name="connsiteX16" fmla="*/ 6631288 w 8732396"/>
              <a:gd name="connsiteY16" fmla="*/ 1936392 h 3291854"/>
              <a:gd name="connsiteX17" fmla="*/ 6927742 w 8732396"/>
              <a:gd name="connsiteY17" fmla="*/ 1198894 h 3291854"/>
              <a:gd name="connsiteX18" fmla="*/ 7134227 w 8732396"/>
              <a:gd name="connsiteY18" fmla="*/ 1583002 h 3291854"/>
              <a:gd name="connsiteX19" fmla="*/ 7269356 w 8732396"/>
              <a:gd name="connsiteY19" fmla="*/ 1666254 h 3291854"/>
              <a:gd name="connsiteX20" fmla="*/ 8732396 w 8732396"/>
              <a:gd name="connsiteY20" fmla="*/ 1666254 h 3291854"/>
              <a:gd name="connsiteX0" fmla="*/ 0 w 8732396"/>
              <a:gd name="connsiteY0" fmla="*/ 1706894 h 3291854"/>
              <a:gd name="connsiteX1" fmla="*/ 1009892 w 8732396"/>
              <a:gd name="connsiteY1" fmla="*/ 1707176 h 3291854"/>
              <a:gd name="connsiteX2" fmla="*/ 1075440 w 8732396"/>
              <a:gd name="connsiteY2" fmla="*/ 1655217 h 3291854"/>
              <a:gd name="connsiteX3" fmla="*/ 1207871 w 8732396"/>
              <a:gd name="connsiteY3" fmla="*/ 1520316 h 3291854"/>
              <a:gd name="connsiteX4" fmla="*/ 1474509 w 8732396"/>
              <a:gd name="connsiteY4" fmla="*/ 1721699 h 3291854"/>
              <a:gd name="connsiteX5" fmla="*/ 1762478 w 8732396"/>
              <a:gd name="connsiteY5" fmla="*/ 2682142 h 3291854"/>
              <a:gd name="connsiteX6" fmla="*/ 2039781 w 8732396"/>
              <a:gd name="connsiteY6" fmla="*/ 838711 h 3291854"/>
              <a:gd name="connsiteX7" fmla="*/ 2295754 w 8732396"/>
              <a:gd name="connsiteY7" fmla="*/ 1977301 h 3291854"/>
              <a:gd name="connsiteX8" fmla="*/ 2530395 w 8732396"/>
              <a:gd name="connsiteY8" fmla="*/ 1706208 h 3291854"/>
              <a:gd name="connsiteX9" fmla="*/ 4891916 w 8732396"/>
              <a:gd name="connsiteY9" fmla="*/ 1706894 h 3291854"/>
              <a:gd name="connsiteX10" fmla="*/ 4952802 w 8732396"/>
              <a:gd name="connsiteY10" fmla="*/ 1660458 h 3291854"/>
              <a:gd name="connsiteX11" fmla="*/ 5052791 w 8732396"/>
              <a:gd name="connsiteY11" fmla="*/ 1425187 h 3291854"/>
              <a:gd name="connsiteX12" fmla="*/ 5399916 w 8732396"/>
              <a:gd name="connsiteY12" fmla="*/ 1595134 h 3291854"/>
              <a:gd name="connsiteX13" fmla="*/ 5664076 w 8732396"/>
              <a:gd name="connsiteY13" fmla="*/ 14 h 3291854"/>
              <a:gd name="connsiteX14" fmla="*/ 6070476 w 8732396"/>
              <a:gd name="connsiteY14" fmla="*/ 3291854 h 3291854"/>
              <a:gd name="connsiteX15" fmla="*/ 6314316 w 8732396"/>
              <a:gd name="connsiteY15" fmla="*/ 1666254 h 3291854"/>
              <a:gd name="connsiteX16" fmla="*/ 6631288 w 8732396"/>
              <a:gd name="connsiteY16" fmla="*/ 1936392 h 3291854"/>
              <a:gd name="connsiteX17" fmla="*/ 6927742 w 8732396"/>
              <a:gd name="connsiteY17" fmla="*/ 1198894 h 3291854"/>
              <a:gd name="connsiteX18" fmla="*/ 7134227 w 8732396"/>
              <a:gd name="connsiteY18" fmla="*/ 1583002 h 3291854"/>
              <a:gd name="connsiteX19" fmla="*/ 7269356 w 8732396"/>
              <a:gd name="connsiteY19" fmla="*/ 1666254 h 3291854"/>
              <a:gd name="connsiteX20" fmla="*/ 8732396 w 8732396"/>
              <a:gd name="connsiteY20" fmla="*/ 1666254 h 3291854"/>
              <a:gd name="connsiteX0" fmla="*/ 0 w 8732396"/>
              <a:gd name="connsiteY0" fmla="*/ 1706894 h 3291854"/>
              <a:gd name="connsiteX1" fmla="*/ 1009892 w 8732396"/>
              <a:gd name="connsiteY1" fmla="*/ 1707176 h 3291854"/>
              <a:gd name="connsiteX2" fmla="*/ 1075440 w 8732396"/>
              <a:gd name="connsiteY2" fmla="*/ 1655217 h 3291854"/>
              <a:gd name="connsiteX3" fmla="*/ 1207871 w 8732396"/>
              <a:gd name="connsiteY3" fmla="*/ 1520316 h 3291854"/>
              <a:gd name="connsiteX4" fmla="*/ 1474509 w 8732396"/>
              <a:gd name="connsiteY4" fmla="*/ 1721699 h 3291854"/>
              <a:gd name="connsiteX5" fmla="*/ 1762478 w 8732396"/>
              <a:gd name="connsiteY5" fmla="*/ 2682142 h 3291854"/>
              <a:gd name="connsiteX6" fmla="*/ 2039781 w 8732396"/>
              <a:gd name="connsiteY6" fmla="*/ 838711 h 3291854"/>
              <a:gd name="connsiteX7" fmla="*/ 2295754 w 8732396"/>
              <a:gd name="connsiteY7" fmla="*/ 1977301 h 3291854"/>
              <a:gd name="connsiteX8" fmla="*/ 2530395 w 8732396"/>
              <a:gd name="connsiteY8" fmla="*/ 1706208 h 3291854"/>
              <a:gd name="connsiteX9" fmla="*/ 4891916 w 8732396"/>
              <a:gd name="connsiteY9" fmla="*/ 1706894 h 3291854"/>
              <a:gd name="connsiteX10" fmla="*/ 4952802 w 8732396"/>
              <a:gd name="connsiteY10" fmla="*/ 1660458 h 3291854"/>
              <a:gd name="connsiteX11" fmla="*/ 5052791 w 8732396"/>
              <a:gd name="connsiteY11" fmla="*/ 1425187 h 3291854"/>
              <a:gd name="connsiteX12" fmla="*/ 5399916 w 8732396"/>
              <a:gd name="connsiteY12" fmla="*/ 1595134 h 3291854"/>
              <a:gd name="connsiteX13" fmla="*/ 5664076 w 8732396"/>
              <a:gd name="connsiteY13" fmla="*/ 14 h 3291854"/>
              <a:gd name="connsiteX14" fmla="*/ 6070476 w 8732396"/>
              <a:gd name="connsiteY14" fmla="*/ 3291854 h 3291854"/>
              <a:gd name="connsiteX15" fmla="*/ 6314316 w 8732396"/>
              <a:gd name="connsiteY15" fmla="*/ 1666254 h 3291854"/>
              <a:gd name="connsiteX16" fmla="*/ 6631288 w 8732396"/>
              <a:gd name="connsiteY16" fmla="*/ 1936392 h 3291854"/>
              <a:gd name="connsiteX17" fmla="*/ 6927742 w 8732396"/>
              <a:gd name="connsiteY17" fmla="*/ 1198894 h 3291854"/>
              <a:gd name="connsiteX18" fmla="*/ 7134227 w 8732396"/>
              <a:gd name="connsiteY18" fmla="*/ 1583002 h 3291854"/>
              <a:gd name="connsiteX19" fmla="*/ 7269356 w 8732396"/>
              <a:gd name="connsiteY19" fmla="*/ 1666254 h 3291854"/>
              <a:gd name="connsiteX20" fmla="*/ 8732396 w 8732396"/>
              <a:gd name="connsiteY20" fmla="*/ 1666254 h 3291854"/>
              <a:gd name="connsiteX0" fmla="*/ 0 w 8732396"/>
              <a:gd name="connsiteY0" fmla="*/ 1706894 h 3291854"/>
              <a:gd name="connsiteX1" fmla="*/ 1009892 w 8732396"/>
              <a:gd name="connsiteY1" fmla="*/ 1707176 h 3291854"/>
              <a:gd name="connsiteX2" fmla="*/ 1075440 w 8732396"/>
              <a:gd name="connsiteY2" fmla="*/ 1655217 h 3291854"/>
              <a:gd name="connsiteX3" fmla="*/ 1207871 w 8732396"/>
              <a:gd name="connsiteY3" fmla="*/ 1520316 h 3291854"/>
              <a:gd name="connsiteX4" fmla="*/ 1474509 w 8732396"/>
              <a:gd name="connsiteY4" fmla="*/ 1721699 h 3291854"/>
              <a:gd name="connsiteX5" fmla="*/ 1762478 w 8732396"/>
              <a:gd name="connsiteY5" fmla="*/ 2682142 h 3291854"/>
              <a:gd name="connsiteX6" fmla="*/ 2039781 w 8732396"/>
              <a:gd name="connsiteY6" fmla="*/ 838711 h 3291854"/>
              <a:gd name="connsiteX7" fmla="*/ 2295754 w 8732396"/>
              <a:gd name="connsiteY7" fmla="*/ 1977301 h 3291854"/>
              <a:gd name="connsiteX8" fmla="*/ 2530395 w 8732396"/>
              <a:gd name="connsiteY8" fmla="*/ 1706208 h 3291854"/>
              <a:gd name="connsiteX9" fmla="*/ 4891916 w 8732396"/>
              <a:gd name="connsiteY9" fmla="*/ 1706894 h 3291854"/>
              <a:gd name="connsiteX10" fmla="*/ 4952802 w 8732396"/>
              <a:gd name="connsiteY10" fmla="*/ 1660458 h 3291854"/>
              <a:gd name="connsiteX11" fmla="*/ 5052791 w 8732396"/>
              <a:gd name="connsiteY11" fmla="*/ 1425187 h 3291854"/>
              <a:gd name="connsiteX12" fmla="*/ 5399916 w 8732396"/>
              <a:gd name="connsiteY12" fmla="*/ 1595134 h 3291854"/>
              <a:gd name="connsiteX13" fmla="*/ 5664076 w 8732396"/>
              <a:gd name="connsiteY13" fmla="*/ 14 h 3291854"/>
              <a:gd name="connsiteX14" fmla="*/ 6070476 w 8732396"/>
              <a:gd name="connsiteY14" fmla="*/ 3291854 h 3291854"/>
              <a:gd name="connsiteX15" fmla="*/ 6314316 w 8732396"/>
              <a:gd name="connsiteY15" fmla="*/ 1666254 h 3291854"/>
              <a:gd name="connsiteX16" fmla="*/ 6631288 w 8732396"/>
              <a:gd name="connsiteY16" fmla="*/ 1936392 h 3291854"/>
              <a:gd name="connsiteX17" fmla="*/ 6927742 w 8732396"/>
              <a:gd name="connsiteY17" fmla="*/ 1198894 h 3291854"/>
              <a:gd name="connsiteX18" fmla="*/ 7134227 w 8732396"/>
              <a:gd name="connsiteY18" fmla="*/ 1583002 h 3291854"/>
              <a:gd name="connsiteX19" fmla="*/ 7269356 w 8732396"/>
              <a:gd name="connsiteY19" fmla="*/ 1666254 h 3291854"/>
              <a:gd name="connsiteX20" fmla="*/ 8732396 w 8732396"/>
              <a:gd name="connsiteY20" fmla="*/ 1666254 h 3291854"/>
              <a:gd name="connsiteX0" fmla="*/ 0 w 8732396"/>
              <a:gd name="connsiteY0" fmla="*/ 1706894 h 3291854"/>
              <a:gd name="connsiteX1" fmla="*/ 1009892 w 8732396"/>
              <a:gd name="connsiteY1" fmla="*/ 1707176 h 3291854"/>
              <a:gd name="connsiteX2" fmla="*/ 1075440 w 8732396"/>
              <a:gd name="connsiteY2" fmla="*/ 1655217 h 3291854"/>
              <a:gd name="connsiteX3" fmla="*/ 1207871 w 8732396"/>
              <a:gd name="connsiteY3" fmla="*/ 1520316 h 3291854"/>
              <a:gd name="connsiteX4" fmla="*/ 1474509 w 8732396"/>
              <a:gd name="connsiteY4" fmla="*/ 1721699 h 3291854"/>
              <a:gd name="connsiteX5" fmla="*/ 1762478 w 8732396"/>
              <a:gd name="connsiteY5" fmla="*/ 2682142 h 3291854"/>
              <a:gd name="connsiteX6" fmla="*/ 2039781 w 8732396"/>
              <a:gd name="connsiteY6" fmla="*/ 838711 h 3291854"/>
              <a:gd name="connsiteX7" fmla="*/ 2295754 w 8732396"/>
              <a:gd name="connsiteY7" fmla="*/ 1977301 h 3291854"/>
              <a:gd name="connsiteX8" fmla="*/ 2530395 w 8732396"/>
              <a:gd name="connsiteY8" fmla="*/ 1706208 h 3291854"/>
              <a:gd name="connsiteX9" fmla="*/ 3119779 w 8732396"/>
              <a:gd name="connsiteY9" fmla="*/ 1704011 h 3291854"/>
              <a:gd name="connsiteX10" fmla="*/ 4891916 w 8732396"/>
              <a:gd name="connsiteY10" fmla="*/ 1706894 h 3291854"/>
              <a:gd name="connsiteX11" fmla="*/ 4952802 w 8732396"/>
              <a:gd name="connsiteY11" fmla="*/ 1660458 h 3291854"/>
              <a:gd name="connsiteX12" fmla="*/ 5052791 w 8732396"/>
              <a:gd name="connsiteY12" fmla="*/ 1425187 h 3291854"/>
              <a:gd name="connsiteX13" fmla="*/ 5399916 w 8732396"/>
              <a:gd name="connsiteY13" fmla="*/ 1595134 h 3291854"/>
              <a:gd name="connsiteX14" fmla="*/ 5664076 w 8732396"/>
              <a:gd name="connsiteY14" fmla="*/ 14 h 3291854"/>
              <a:gd name="connsiteX15" fmla="*/ 6070476 w 8732396"/>
              <a:gd name="connsiteY15" fmla="*/ 3291854 h 3291854"/>
              <a:gd name="connsiteX16" fmla="*/ 6314316 w 8732396"/>
              <a:gd name="connsiteY16" fmla="*/ 1666254 h 3291854"/>
              <a:gd name="connsiteX17" fmla="*/ 6631288 w 8732396"/>
              <a:gd name="connsiteY17" fmla="*/ 1936392 h 3291854"/>
              <a:gd name="connsiteX18" fmla="*/ 6927742 w 8732396"/>
              <a:gd name="connsiteY18" fmla="*/ 1198894 h 3291854"/>
              <a:gd name="connsiteX19" fmla="*/ 7134227 w 8732396"/>
              <a:gd name="connsiteY19" fmla="*/ 1583002 h 3291854"/>
              <a:gd name="connsiteX20" fmla="*/ 7269356 w 8732396"/>
              <a:gd name="connsiteY20" fmla="*/ 1666254 h 3291854"/>
              <a:gd name="connsiteX21" fmla="*/ 8732396 w 8732396"/>
              <a:gd name="connsiteY21" fmla="*/ 1666254 h 3291854"/>
              <a:gd name="connsiteX0" fmla="*/ 0 w 8732396"/>
              <a:gd name="connsiteY0" fmla="*/ 1706894 h 3291854"/>
              <a:gd name="connsiteX1" fmla="*/ 1009892 w 8732396"/>
              <a:gd name="connsiteY1" fmla="*/ 1707176 h 3291854"/>
              <a:gd name="connsiteX2" fmla="*/ 1075440 w 8732396"/>
              <a:gd name="connsiteY2" fmla="*/ 1655217 h 3291854"/>
              <a:gd name="connsiteX3" fmla="*/ 1207871 w 8732396"/>
              <a:gd name="connsiteY3" fmla="*/ 1520316 h 3291854"/>
              <a:gd name="connsiteX4" fmla="*/ 1474509 w 8732396"/>
              <a:gd name="connsiteY4" fmla="*/ 1721699 h 3291854"/>
              <a:gd name="connsiteX5" fmla="*/ 1762478 w 8732396"/>
              <a:gd name="connsiteY5" fmla="*/ 2682142 h 3291854"/>
              <a:gd name="connsiteX6" fmla="*/ 2039781 w 8732396"/>
              <a:gd name="connsiteY6" fmla="*/ 838711 h 3291854"/>
              <a:gd name="connsiteX7" fmla="*/ 2295754 w 8732396"/>
              <a:gd name="connsiteY7" fmla="*/ 1977301 h 3291854"/>
              <a:gd name="connsiteX8" fmla="*/ 3119779 w 8732396"/>
              <a:gd name="connsiteY8" fmla="*/ 1704011 h 3291854"/>
              <a:gd name="connsiteX9" fmla="*/ 4891916 w 8732396"/>
              <a:gd name="connsiteY9" fmla="*/ 1706894 h 3291854"/>
              <a:gd name="connsiteX10" fmla="*/ 4952802 w 8732396"/>
              <a:gd name="connsiteY10" fmla="*/ 1660458 h 3291854"/>
              <a:gd name="connsiteX11" fmla="*/ 5052791 w 8732396"/>
              <a:gd name="connsiteY11" fmla="*/ 1425187 h 3291854"/>
              <a:gd name="connsiteX12" fmla="*/ 5399916 w 8732396"/>
              <a:gd name="connsiteY12" fmla="*/ 1595134 h 3291854"/>
              <a:gd name="connsiteX13" fmla="*/ 5664076 w 8732396"/>
              <a:gd name="connsiteY13" fmla="*/ 14 h 3291854"/>
              <a:gd name="connsiteX14" fmla="*/ 6070476 w 8732396"/>
              <a:gd name="connsiteY14" fmla="*/ 3291854 h 3291854"/>
              <a:gd name="connsiteX15" fmla="*/ 6314316 w 8732396"/>
              <a:gd name="connsiteY15" fmla="*/ 1666254 h 3291854"/>
              <a:gd name="connsiteX16" fmla="*/ 6631288 w 8732396"/>
              <a:gd name="connsiteY16" fmla="*/ 1936392 h 3291854"/>
              <a:gd name="connsiteX17" fmla="*/ 6927742 w 8732396"/>
              <a:gd name="connsiteY17" fmla="*/ 1198894 h 3291854"/>
              <a:gd name="connsiteX18" fmla="*/ 7134227 w 8732396"/>
              <a:gd name="connsiteY18" fmla="*/ 1583002 h 3291854"/>
              <a:gd name="connsiteX19" fmla="*/ 7269356 w 8732396"/>
              <a:gd name="connsiteY19" fmla="*/ 1666254 h 3291854"/>
              <a:gd name="connsiteX20" fmla="*/ 8732396 w 8732396"/>
              <a:gd name="connsiteY20" fmla="*/ 1666254 h 3291854"/>
              <a:gd name="connsiteX0" fmla="*/ 0 w 8732396"/>
              <a:gd name="connsiteY0" fmla="*/ 1706894 h 3291854"/>
              <a:gd name="connsiteX1" fmla="*/ 1009892 w 8732396"/>
              <a:gd name="connsiteY1" fmla="*/ 1707176 h 3291854"/>
              <a:gd name="connsiteX2" fmla="*/ 1075440 w 8732396"/>
              <a:gd name="connsiteY2" fmla="*/ 1655217 h 3291854"/>
              <a:gd name="connsiteX3" fmla="*/ 1207871 w 8732396"/>
              <a:gd name="connsiteY3" fmla="*/ 1520316 h 3291854"/>
              <a:gd name="connsiteX4" fmla="*/ 1474509 w 8732396"/>
              <a:gd name="connsiteY4" fmla="*/ 1721699 h 3291854"/>
              <a:gd name="connsiteX5" fmla="*/ 1762478 w 8732396"/>
              <a:gd name="connsiteY5" fmla="*/ 2682142 h 3291854"/>
              <a:gd name="connsiteX6" fmla="*/ 2039781 w 8732396"/>
              <a:gd name="connsiteY6" fmla="*/ 838711 h 3291854"/>
              <a:gd name="connsiteX7" fmla="*/ 3119779 w 8732396"/>
              <a:gd name="connsiteY7" fmla="*/ 1704011 h 3291854"/>
              <a:gd name="connsiteX8" fmla="*/ 4891916 w 8732396"/>
              <a:gd name="connsiteY8" fmla="*/ 1706894 h 3291854"/>
              <a:gd name="connsiteX9" fmla="*/ 4952802 w 8732396"/>
              <a:gd name="connsiteY9" fmla="*/ 1660458 h 3291854"/>
              <a:gd name="connsiteX10" fmla="*/ 5052791 w 8732396"/>
              <a:gd name="connsiteY10" fmla="*/ 1425187 h 3291854"/>
              <a:gd name="connsiteX11" fmla="*/ 5399916 w 8732396"/>
              <a:gd name="connsiteY11" fmla="*/ 1595134 h 3291854"/>
              <a:gd name="connsiteX12" fmla="*/ 5664076 w 8732396"/>
              <a:gd name="connsiteY12" fmla="*/ 14 h 3291854"/>
              <a:gd name="connsiteX13" fmla="*/ 6070476 w 8732396"/>
              <a:gd name="connsiteY13" fmla="*/ 3291854 h 3291854"/>
              <a:gd name="connsiteX14" fmla="*/ 6314316 w 8732396"/>
              <a:gd name="connsiteY14" fmla="*/ 1666254 h 3291854"/>
              <a:gd name="connsiteX15" fmla="*/ 6631288 w 8732396"/>
              <a:gd name="connsiteY15" fmla="*/ 1936392 h 3291854"/>
              <a:gd name="connsiteX16" fmla="*/ 6927742 w 8732396"/>
              <a:gd name="connsiteY16" fmla="*/ 1198894 h 3291854"/>
              <a:gd name="connsiteX17" fmla="*/ 7134227 w 8732396"/>
              <a:gd name="connsiteY17" fmla="*/ 1583002 h 3291854"/>
              <a:gd name="connsiteX18" fmla="*/ 7269356 w 8732396"/>
              <a:gd name="connsiteY18" fmla="*/ 1666254 h 3291854"/>
              <a:gd name="connsiteX19" fmla="*/ 8732396 w 8732396"/>
              <a:gd name="connsiteY19" fmla="*/ 1666254 h 3291854"/>
              <a:gd name="connsiteX0" fmla="*/ 0 w 8732396"/>
              <a:gd name="connsiteY0" fmla="*/ 1706894 h 3291854"/>
              <a:gd name="connsiteX1" fmla="*/ 1009892 w 8732396"/>
              <a:gd name="connsiteY1" fmla="*/ 1707176 h 3291854"/>
              <a:gd name="connsiteX2" fmla="*/ 1075440 w 8732396"/>
              <a:gd name="connsiteY2" fmla="*/ 1655217 h 3291854"/>
              <a:gd name="connsiteX3" fmla="*/ 1207871 w 8732396"/>
              <a:gd name="connsiteY3" fmla="*/ 1520316 h 3291854"/>
              <a:gd name="connsiteX4" fmla="*/ 1474509 w 8732396"/>
              <a:gd name="connsiteY4" fmla="*/ 1721699 h 3291854"/>
              <a:gd name="connsiteX5" fmla="*/ 1762478 w 8732396"/>
              <a:gd name="connsiteY5" fmla="*/ 2682142 h 3291854"/>
              <a:gd name="connsiteX6" fmla="*/ 3119779 w 8732396"/>
              <a:gd name="connsiteY6" fmla="*/ 1704011 h 3291854"/>
              <a:gd name="connsiteX7" fmla="*/ 4891916 w 8732396"/>
              <a:gd name="connsiteY7" fmla="*/ 1706894 h 3291854"/>
              <a:gd name="connsiteX8" fmla="*/ 4952802 w 8732396"/>
              <a:gd name="connsiteY8" fmla="*/ 1660458 h 3291854"/>
              <a:gd name="connsiteX9" fmla="*/ 5052791 w 8732396"/>
              <a:gd name="connsiteY9" fmla="*/ 1425187 h 3291854"/>
              <a:gd name="connsiteX10" fmla="*/ 5399916 w 8732396"/>
              <a:gd name="connsiteY10" fmla="*/ 1595134 h 3291854"/>
              <a:gd name="connsiteX11" fmla="*/ 5664076 w 8732396"/>
              <a:gd name="connsiteY11" fmla="*/ 14 h 3291854"/>
              <a:gd name="connsiteX12" fmla="*/ 6070476 w 8732396"/>
              <a:gd name="connsiteY12" fmla="*/ 3291854 h 3291854"/>
              <a:gd name="connsiteX13" fmla="*/ 6314316 w 8732396"/>
              <a:gd name="connsiteY13" fmla="*/ 1666254 h 3291854"/>
              <a:gd name="connsiteX14" fmla="*/ 6631288 w 8732396"/>
              <a:gd name="connsiteY14" fmla="*/ 1936392 h 3291854"/>
              <a:gd name="connsiteX15" fmla="*/ 6927742 w 8732396"/>
              <a:gd name="connsiteY15" fmla="*/ 1198894 h 3291854"/>
              <a:gd name="connsiteX16" fmla="*/ 7134227 w 8732396"/>
              <a:gd name="connsiteY16" fmla="*/ 1583002 h 3291854"/>
              <a:gd name="connsiteX17" fmla="*/ 7269356 w 8732396"/>
              <a:gd name="connsiteY17" fmla="*/ 1666254 h 3291854"/>
              <a:gd name="connsiteX18" fmla="*/ 8732396 w 8732396"/>
              <a:gd name="connsiteY18" fmla="*/ 1666254 h 3291854"/>
              <a:gd name="connsiteX0" fmla="*/ 0 w 8732396"/>
              <a:gd name="connsiteY0" fmla="*/ 1706894 h 3291854"/>
              <a:gd name="connsiteX1" fmla="*/ 1009892 w 8732396"/>
              <a:gd name="connsiteY1" fmla="*/ 1707176 h 3291854"/>
              <a:gd name="connsiteX2" fmla="*/ 1075440 w 8732396"/>
              <a:gd name="connsiteY2" fmla="*/ 1655217 h 3291854"/>
              <a:gd name="connsiteX3" fmla="*/ 1207871 w 8732396"/>
              <a:gd name="connsiteY3" fmla="*/ 1520316 h 3291854"/>
              <a:gd name="connsiteX4" fmla="*/ 1474509 w 8732396"/>
              <a:gd name="connsiteY4" fmla="*/ 1721699 h 3291854"/>
              <a:gd name="connsiteX5" fmla="*/ 3119779 w 8732396"/>
              <a:gd name="connsiteY5" fmla="*/ 1704011 h 3291854"/>
              <a:gd name="connsiteX6" fmla="*/ 4891916 w 8732396"/>
              <a:gd name="connsiteY6" fmla="*/ 1706894 h 3291854"/>
              <a:gd name="connsiteX7" fmla="*/ 4952802 w 8732396"/>
              <a:gd name="connsiteY7" fmla="*/ 1660458 h 3291854"/>
              <a:gd name="connsiteX8" fmla="*/ 5052791 w 8732396"/>
              <a:gd name="connsiteY8" fmla="*/ 1425187 h 3291854"/>
              <a:gd name="connsiteX9" fmla="*/ 5399916 w 8732396"/>
              <a:gd name="connsiteY9" fmla="*/ 1595134 h 3291854"/>
              <a:gd name="connsiteX10" fmla="*/ 5664076 w 8732396"/>
              <a:gd name="connsiteY10" fmla="*/ 14 h 3291854"/>
              <a:gd name="connsiteX11" fmla="*/ 6070476 w 8732396"/>
              <a:gd name="connsiteY11" fmla="*/ 3291854 h 3291854"/>
              <a:gd name="connsiteX12" fmla="*/ 6314316 w 8732396"/>
              <a:gd name="connsiteY12" fmla="*/ 1666254 h 3291854"/>
              <a:gd name="connsiteX13" fmla="*/ 6631288 w 8732396"/>
              <a:gd name="connsiteY13" fmla="*/ 1936392 h 3291854"/>
              <a:gd name="connsiteX14" fmla="*/ 6927742 w 8732396"/>
              <a:gd name="connsiteY14" fmla="*/ 1198894 h 3291854"/>
              <a:gd name="connsiteX15" fmla="*/ 7134227 w 8732396"/>
              <a:gd name="connsiteY15" fmla="*/ 1583002 h 3291854"/>
              <a:gd name="connsiteX16" fmla="*/ 7269356 w 8732396"/>
              <a:gd name="connsiteY16" fmla="*/ 1666254 h 3291854"/>
              <a:gd name="connsiteX17" fmla="*/ 8732396 w 8732396"/>
              <a:gd name="connsiteY17" fmla="*/ 1666254 h 3291854"/>
              <a:gd name="connsiteX0" fmla="*/ 0 w 8732396"/>
              <a:gd name="connsiteY0" fmla="*/ 1706894 h 3291854"/>
              <a:gd name="connsiteX1" fmla="*/ 1009892 w 8732396"/>
              <a:gd name="connsiteY1" fmla="*/ 1707176 h 3291854"/>
              <a:gd name="connsiteX2" fmla="*/ 1075440 w 8732396"/>
              <a:gd name="connsiteY2" fmla="*/ 1655217 h 3291854"/>
              <a:gd name="connsiteX3" fmla="*/ 1207871 w 8732396"/>
              <a:gd name="connsiteY3" fmla="*/ 1520316 h 3291854"/>
              <a:gd name="connsiteX4" fmla="*/ 3119779 w 8732396"/>
              <a:gd name="connsiteY4" fmla="*/ 1704011 h 3291854"/>
              <a:gd name="connsiteX5" fmla="*/ 4891916 w 8732396"/>
              <a:gd name="connsiteY5" fmla="*/ 1706894 h 3291854"/>
              <a:gd name="connsiteX6" fmla="*/ 4952802 w 8732396"/>
              <a:gd name="connsiteY6" fmla="*/ 1660458 h 3291854"/>
              <a:gd name="connsiteX7" fmla="*/ 5052791 w 8732396"/>
              <a:gd name="connsiteY7" fmla="*/ 1425187 h 3291854"/>
              <a:gd name="connsiteX8" fmla="*/ 5399916 w 8732396"/>
              <a:gd name="connsiteY8" fmla="*/ 1595134 h 3291854"/>
              <a:gd name="connsiteX9" fmla="*/ 5664076 w 8732396"/>
              <a:gd name="connsiteY9" fmla="*/ 14 h 3291854"/>
              <a:gd name="connsiteX10" fmla="*/ 6070476 w 8732396"/>
              <a:gd name="connsiteY10" fmla="*/ 3291854 h 3291854"/>
              <a:gd name="connsiteX11" fmla="*/ 6314316 w 8732396"/>
              <a:gd name="connsiteY11" fmla="*/ 1666254 h 3291854"/>
              <a:gd name="connsiteX12" fmla="*/ 6631288 w 8732396"/>
              <a:gd name="connsiteY12" fmla="*/ 1936392 h 3291854"/>
              <a:gd name="connsiteX13" fmla="*/ 6927742 w 8732396"/>
              <a:gd name="connsiteY13" fmla="*/ 1198894 h 3291854"/>
              <a:gd name="connsiteX14" fmla="*/ 7134227 w 8732396"/>
              <a:gd name="connsiteY14" fmla="*/ 1583002 h 3291854"/>
              <a:gd name="connsiteX15" fmla="*/ 7269356 w 8732396"/>
              <a:gd name="connsiteY15" fmla="*/ 1666254 h 3291854"/>
              <a:gd name="connsiteX16" fmla="*/ 8732396 w 8732396"/>
              <a:gd name="connsiteY16" fmla="*/ 1666254 h 3291854"/>
              <a:gd name="connsiteX0" fmla="*/ 0 w 8732396"/>
              <a:gd name="connsiteY0" fmla="*/ 1706894 h 3291854"/>
              <a:gd name="connsiteX1" fmla="*/ 1009892 w 8732396"/>
              <a:gd name="connsiteY1" fmla="*/ 1707176 h 3291854"/>
              <a:gd name="connsiteX2" fmla="*/ 1075440 w 8732396"/>
              <a:gd name="connsiteY2" fmla="*/ 1655217 h 3291854"/>
              <a:gd name="connsiteX3" fmla="*/ 3119779 w 8732396"/>
              <a:gd name="connsiteY3" fmla="*/ 1704011 h 3291854"/>
              <a:gd name="connsiteX4" fmla="*/ 4891916 w 8732396"/>
              <a:gd name="connsiteY4" fmla="*/ 1706894 h 3291854"/>
              <a:gd name="connsiteX5" fmla="*/ 4952802 w 8732396"/>
              <a:gd name="connsiteY5" fmla="*/ 1660458 h 3291854"/>
              <a:gd name="connsiteX6" fmla="*/ 5052791 w 8732396"/>
              <a:gd name="connsiteY6" fmla="*/ 1425187 h 3291854"/>
              <a:gd name="connsiteX7" fmla="*/ 5399916 w 8732396"/>
              <a:gd name="connsiteY7" fmla="*/ 1595134 h 3291854"/>
              <a:gd name="connsiteX8" fmla="*/ 5664076 w 8732396"/>
              <a:gd name="connsiteY8" fmla="*/ 14 h 3291854"/>
              <a:gd name="connsiteX9" fmla="*/ 6070476 w 8732396"/>
              <a:gd name="connsiteY9" fmla="*/ 3291854 h 3291854"/>
              <a:gd name="connsiteX10" fmla="*/ 6314316 w 8732396"/>
              <a:gd name="connsiteY10" fmla="*/ 1666254 h 3291854"/>
              <a:gd name="connsiteX11" fmla="*/ 6631288 w 8732396"/>
              <a:gd name="connsiteY11" fmla="*/ 1936392 h 3291854"/>
              <a:gd name="connsiteX12" fmla="*/ 6927742 w 8732396"/>
              <a:gd name="connsiteY12" fmla="*/ 1198894 h 3291854"/>
              <a:gd name="connsiteX13" fmla="*/ 7134227 w 8732396"/>
              <a:gd name="connsiteY13" fmla="*/ 1583002 h 3291854"/>
              <a:gd name="connsiteX14" fmla="*/ 7269356 w 8732396"/>
              <a:gd name="connsiteY14" fmla="*/ 1666254 h 3291854"/>
              <a:gd name="connsiteX15" fmla="*/ 8732396 w 8732396"/>
              <a:gd name="connsiteY15" fmla="*/ 1666254 h 3291854"/>
              <a:gd name="connsiteX0" fmla="*/ 0 w 8732396"/>
              <a:gd name="connsiteY0" fmla="*/ 1706894 h 3291854"/>
              <a:gd name="connsiteX1" fmla="*/ 1009892 w 8732396"/>
              <a:gd name="connsiteY1" fmla="*/ 1707176 h 3291854"/>
              <a:gd name="connsiteX2" fmla="*/ 3119779 w 8732396"/>
              <a:gd name="connsiteY2" fmla="*/ 1704011 h 3291854"/>
              <a:gd name="connsiteX3" fmla="*/ 4891916 w 8732396"/>
              <a:gd name="connsiteY3" fmla="*/ 1706894 h 3291854"/>
              <a:gd name="connsiteX4" fmla="*/ 4952802 w 8732396"/>
              <a:gd name="connsiteY4" fmla="*/ 1660458 h 3291854"/>
              <a:gd name="connsiteX5" fmla="*/ 5052791 w 8732396"/>
              <a:gd name="connsiteY5" fmla="*/ 1425187 h 3291854"/>
              <a:gd name="connsiteX6" fmla="*/ 5399916 w 8732396"/>
              <a:gd name="connsiteY6" fmla="*/ 1595134 h 3291854"/>
              <a:gd name="connsiteX7" fmla="*/ 5664076 w 8732396"/>
              <a:gd name="connsiteY7" fmla="*/ 14 h 3291854"/>
              <a:gd name="connsiteX8" fmla="*/ 6070476 w 8732396"/>
              <a:gd name="connsiteY8" fmla="*/ 3291854 h 3291854"/>
              <a:gd name="connsiteX9" fmla="*/ 6314316 w 8732396"/>
              <a:gd name="connsiteY9" fmla="*/ 1666254 h 3291854"/>
              <a:gd name="connsiteX10" fmla="*/ 6631288 w 8732396"/>
              <a:gd name="connsiteY10" fmla="*/ 1936392 h 3291854"/>
              <a:gd name="connsiteX11" fmla="*/ 6927742 w 8732396"/>
              <a:gd name="connsiteY11" fmla="*/ 1198894 h 3291854"/>
              <a:gd name="connsiteX12" fmla="*/ 7134227 w 8732396"/>
              <a:gd name="connsiteY12" fmla="*/ 1583002 h 3291854"/>
              <a:gd name="connsiteX13" fmla="*/ 7269356 w 8732396"/>
              <a:gd name="connsiteY13" fmla="*/ 1666254 h 3291854"/>
              <a:gd name="connsiteX14" fmla="*/ 8732396 w 8732396"/>
              <a:gd name="connsiteY14" fmla="*/ 1666254 h 3291854"/>
              <a:gd name="connsiteX0" fmla="*/ 0 w 8732396"/>
              <a:gd name="connsiteY0" fmla="*/ 1706894 h 3291854"/>
              <a:gd name="connsiteX1" fmla="*/ 3119779 w 8732396"/>
              <a:gd name="connsiteY1" fmla="*/ 1704011 h 3291854"/>
              <a:gd name="connsiteX2" fmla="*/ 4891916 w 8732396"/>
              <a:gd name="connsiteY2" fmla="*/ 1706894 h 3291854"/>
              <a:gd name="connsiteX3" fmla="*/ 4952802 w 8732396"/>
              <a:gd name="connsiteY3" fmla="*/ 1660458 h 3291854"/>
              <a:gd name="connsiteX4" fmla="*/ 5052791 w 8732396"/>
              <a:gd name="connsiteY4" fmla="*/ 1425187 h 3291854"/>
              <a:gd name="connsiteX5" fmla="*/ 5399916 w 8732396"/>
              <a:gd name="connsiteY5" fmla="*/ 1595134 h 3291854"/>
              <a:gd name="connsiteX6" fmla="*/ 5664076 w 8732396"/>
              <a:gd name="connsiteY6" fmla="*/ 14 h 3291854"/>
              <a:gd name="connsiteX7" fmla="*/ 6070476 w 8732396"/>
              <a:gd name="connsiteY7" fmla="*/ 3291854 h 3291854"/>
              <a:gd name="connsiteX8" fmla="*/ 6314316 w 8732396"/>
              <a:gd name="connsiteY8" fmla="*/ 1666254 h 3291854"/>
              <a:gd name="connsiteX9" fmla="*/ 6631288 w 8732396"/>
              <a:gd name="connsiteY9" fmla="*/ 1936392 h 3291854"/>
              <a:gd name="connsiteX10" fmla="*/ 6927742 w 8732396"/>
              <a:gd name="connsiteY10" fmla="*/ 1198894 h 3291854"/>
              <a:gd name="connsiteX11" fmla="*/ 7134227 w 8732396"/>
              <a:gd name="connsiteY11" fmla="*/ 1583002 h 3291854"/>
              <a:gd name="connsiteX12" fmla="*/ 7269356 w 8732396"/>
              <a:gd name="connsiteY12" fmla="*/ 1666254 h 3291854"/>
              <a:gd name="connsiteX13" fmla="*/ 8732396 w 8732396"/>
              <a:gd name="connsiteY13" fmla="*/ 1666254 h 3291854"/>
              <a:gd name="connsiteX0" fmla="*/ 0 w 5612617"/>
              <a:gd name="connsiteY0" fmla="*/ 1704011 h 3291854"/>
              <a:gd name="connsiteX1" fmla="*/ 1772137 w 5612617"/>
              <a:gd name="connsiteY1" fmla="*/ 1706894 h 3291854"/>
              <a:gd name="connsiteX2" fmla="*/ 1833023 w 5612617"/>
              <a:gd name="connsiteY2" fmla="*/ 1660458 h 3291854"/>
              <a:gd name="connsiteX3" fmla="*/ 1933012 w 5612617"/>
              <a:gd name="connsiteY3" fmla="*/ 1425187 h 3291854"/>
              <a:gd name="connsiteX4" fmla="*/ 2280137 w 5612617"/>
              <a:gd name="connsiteY4" fmla="*/ 1595134 h 3291854"/>
              <a:gd name="connsiteX5" fmla="*/ 2544297 w 5612617"/>
              <a:gd name="connsiteY5" fmla="*/ 14 h 3291854"/>
              <a:gd name="connsiteX6" fmla="*/ 2950697 w 5612617"/>
              <a:gd name="connsiteY6" fmla="*/ 3291854 h 3291854"/>
              <a:gd name="connsiteX7" fmla="*/ 3194537 w 5612617"/>
              <a:gd name="connsiteY7" fmla="*/ 1666254 h 3291854"/>
              <a:gd name="connsiteX8" fmla="*/ 3511509 w 5612617"/>
              <a:gd name="connsiteY8" fmla="*/ 1936392 h 3291854"/>
              <a:gd name="connsiteX9" fmla="*/ 3807963 w 5612617"/>
              <a:gd name="connsiteY9" fmla="*/ 1198894 h 3291854"/>
              <a:gd name="connsiteX10" fmla="*/ 4014448 w 5612617"/>
              <a:gd name="connsiteY10" fmla="*/ 1583002 h 3291854"/>
              <a:gd name="connsiteX11" fmla="*/ 4149577 w 5612617"/>
              <a:gd name="connsiteY11" fmla="*/ 1666254 h 3291854"/>
              <a:gd name="connsiteX12" fmla="*/ 5612617 w 5612617"/>
              <a:gd name="connsiteY12" fmla="*/ 1666254 h 3291854"/>
              <a:gd name="connsiteX0" fmla="*/ 0 w 7254678"/>
              <a:gd name="connsiteY0" fmla="*/ 1704011 h 3291854"/>
              <a:gd name="connsiteX1" fmla="*/ 1772137 w 7254678"/>
              <a:gd name="connsiteY1" fmla="*/ 1706894 h 3291854"/>
              <a:gd name="connsiteX2" fmla="*/ 1833023 w 7254678"/>
              <a:gd name="connsiteY2" fmla="*/ 1660458 h 3291854"/>
              <a:gd name="connsiteX3" fmla="*/ 1933012 w 7254678"/>
              <a:gd name="connsiteY3" fmla="*/ 1425187 h 3291854"/>
              <a:gd name="connsiteX4" fmla="*/ 2280137 w 7254678"/>
              <a:gd name="connsiteY4" fmla="*/ 1595134 h 3291854"/>
              <a:gd name="connsiteX5" fmla="*/ 2544297 w 7254678"/>
              <a:gd name="connsiteY5" fmla="*/ 14 h 3291854"/>
              <a:gd name="connsiteX6" fmla="*/ 2950697 w 7254678"/>
              <a:gd name="connsiteY6" fmla="*/ 3291854 h 3291854"/>
              <a:gd name="connsiteX7" fmla="*/ 3194537 w 7254678"/>
              <a:gd name="connsiteY7" fmla="*/ 1666254 h 3291854"/>
              <a:gd name="connsiteX8" fmla="*/ 3511509 w 7254678"/>
              <a:gd name="connsiteY8" fmla="*/ 1936392 h 3291854"/>
              <a:gd name="connsiteX9" fmla="*/ 3807963 w 7254678"/>
              <a:gd name="connsiteY9" fmla="*/ 1198894 h 3291854"/>
              <a:gd name="connsiteX10" fmla="*/ 4014448 w 7254678"/>
              <a:gd name="connsiteY10" fmla="*/ 1583002 h 3291854"/>
              <a:gd name="connsiteX11" fmla="*/ 4149577 w 7254678"/>
              <a:gd name="connsiteY11" fmla="*/ 1666254 h 3291854"/>
              <a:gd name="connsiteX12" fmla="*/ 7254678 w 7254678"/>
              <a:gd name="connsiteY12" fmla="*/ 1666254 h 3291854"/>
              <a:gd name="connsiteX0" fmla="*/ 0 w 12436591"/>
              <a:gd name="connsiteY0" fmla="*/ 1704011 h 3291854"/>
              <a:gd name="connsiteX1" fmla="*/ 6954050 w 12436591"/>
              <a:gd name="connsiteY1" fmla="*/ 1706894 h 3291854"/>
              <a:gd name="connsiteX2" fmla="*/ 7014936 w 12436591"/>
              <a:gd name="connsiteY2" fmla="*/ 1660458 h 3291854"/>
              <a:gd name="connsiteX3" fmla="*/ 7114925 w 12436591"/>
              <a:gd name="connsiteY3" fmla="*/ 1425187 h 3291854"/>
              <a:gd name="connsiteX4" fmla="*/ 7462050 w 12436591"/>
              <a:gd name="connsiteY4" fmla="*/ 1595134 h 3291854"/>
              <a:gd name="connsiteX5" fmla="*/ 7726210 w 12436591"/>
              <a:gd name="connsiteY5" fmla="*/ 14 h 3291854"/>
              <a:gd name="connsiteX6" fmla="*/ 8132610 w 12436591"/>
              <a:gd name="connsiteY6" fmla="*/ 3291854 h 3291854"/>
              <a:gd name="connsiteX7" fmla="*/ 8376450 w 12436591"/>
              <a:gd name="connsiteY7" fmla="*/ 1666254 h 3291854"/>
              <a:gd name="connsiteX8" fmla="*/ 8693422 w 12436591"/>
              <a:gd name="connsiteY8" fmla="*/ 1936392 h 3291854"/>
              <a:gd name="connsiteX9" fmla="*/ 8989876 w 12436591"/>
              <a:gd name="connsiteY9" fmla="*/ 1198894 h 3291854"/>
              <a:gd name="connsiteX10" fmla="*/ 9196361 w 12436591"/>
              <a:gd name="connsiteY10" fmla="*/ 1583002 h 3291854"/>
              <a:gd name="connsiteX11" fmla="*/ 9331490 w 12436591"/>
              <a:gd name="connsiteY11" fmla="*/ 1666254 h 3291854"/>
              <a:gd name="connsiteX12" fmla="*/ 12436591 w 12436591"/>
              <a:gd name="connsiteY12" fmla="*/ 1666254 h 3291854"/>
              <a:gd name="connsiteX0" fmla="*/ 0 w 21863817"/>
              <a:gd name="connsiteY0" fmla="*/ 1729165 h 3291854"/>
              <a:gd name="connsiteX1" fmla="*/ 16381276 w 21863817"/>
              <a:gd name="connsiteY1" fmla="*/ 1706894 h 3291854"/>
              <a:gd name="connsiteX2" fmla="*/ 16442162 w 21863817"/>
              <a:gd name="connsiteY2" fmla="*/ 1660458 h 3291854"/>
              <a:gd name="connsiteX3" fmla="*/ 16542151 w 21863817"/>
              <a:gd name="connsiteY3" fmla="*/ 1425187 h 3291854"/>
              <a:gd name="connsiteX4" fmla="*/ 16889276 w 21863817"/>
              <a:gd name="connsiteY4" fmla="*/ 1595134 h 3291854"/>
              <a:gd name="connsiteX5" fmla="*/ 17153436 w 21863817"/>
              <a:gd name="connsiteY5" fmla="*/ 14 h 3291854"/>
              <a:gd name="connsiteX6" fmla="*/ 17559836 w 21863817"/>
              <a:gd name="connsiteY6" fmla="*/ 3291854 h 3291854"/>
              <a:gd name="connsiteX7" fmla="*/ 17803676 w 21863817"/>
              <a:gd name="connsiteY7" fmla="*/ 1666254 h 3291854"/>
              <a:gd name="connsiteX8" fmla="*/ 18120648 w 21863817"/>
              <a:gd name="connsiteY8" fmla="*/ 1936392 h 3291854"/>
              <a:gd name="connsiteX9" fmla="*/ 18417102 w 21863817"/>
              <a:gd name="connsiteY9" fmla="*/ 1198894 h 3291854"/>
              <a:gd name="connsiteX10" fmla="*/ 18623587 w 21863817"/>
              <a:gd name="connsiteY10" fmla="*/ 1583002 h 3291854"/>
              <a:gd name="connsiteX11" fmla="*/ 18758716 w 21863817"/>
              <a:gd name="connsiteY11" fmla="*/ 1666254 h 3291854"/>
              <a:gd name="connsiteX12" fmla="*/ 21863817 w 21863817"/>
              <a:gd name="connsiteY12" fmla="*/ 1666254 h 3291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1863817" h="3291854">
                <a:moveTo>
                  <a:pt x="0" y="1729165"/>
                </a:moveTo>
                <a:lnTo>
                  <a:pt x="16381276" y="1706894"/>
                </a:lnTo>
                <a:cubicBezTo>
                  <a:pt x="16420161" y="1703189"/>
                  <a:pt x="16428683" y="1685625"/>
                  <a:pt x="16442162" y="1660458"/>
                </a:cubicBezTo>
                <a:cubicBezTo>
                  <a:pt x="16455641" y="1635291"/>
                  <a:pt x="16465410" y="1435268"/>
                  <a:pt x="16542151" y="1425187"/>
                </a:cubicBezTo>
                <a:cubicBezTo>
                  <a:pt x="16618892" y="1415107"/>
                  <a:pt x="16787395" y="1832663"/>
                  <a:pt x="16889276" y="1595134"/>
                </a:cubicBezTo>
                <a:cubicBezTo>
                  <a:pt x="16991157" y="1357605"/>
                  <a:pt x="17028634" y="-5150"/>
                  <a:pt x="17153436" y="14"/>
                </a:cubicBezTo>
                <a:cubicBezTo>
                  <a:pt x="17278238" y="5178"/>
                  <a:pt x="17446559" y="3291535"/>
                  <a:pt x="17559836" y="3291854"/>
                </a:cubicBezTo>
                <a:cubicBezTo>
                  <a:pt x="17673113" y="3292173"/>
                  <a:pt x="17710207" y="1892164"/>
                  <a:pt x="17803676" y="1666254"/>
                </a:cubicBezTo>
                <a:cubicBezTo>
                  <a:pt x="17897145" y="1440344"/>
                  <a:pt x="18018410" y="2014285"/>
                  <a:pt x="18120648" y="1936392"/>
                </a:cubicBezTo>
                <a:cubicBezTo>
                  <a:pt x="18222886" y="1858499"/>
                  <a:pt x="18333279" y="1257792"/>
                  <a:pt x="18417102" y="1198894"/>
                </a:cubicBezTo>
                <a:cubicBezTo>
                  <a:pt x="18500925" y="1139996"/>
                  <a:pt x="18590856" y="1536575"/>
                  <a:pt x="18623587" y="1583002"/>
                </a:cubicBezTo>
                <a:cubicBezTo>
                  <a:pt x="18656318" y="1629429"/>
                  <a:pt x="18692447" y="1661255"/>
                  <a:pt x="18758716" y="1666254"/>
                </a:cubicBezTo>
                <a:lnTo>
                  <a:pt x="21863817" y="1666254"/>
                </a:lnTo>
              </a:path>
            </a:pathLst>
          </a:custGeom>
          <a:ln w="38100" cap="rnd">
            <a:solidFill>
              <a:srgbClr val="00E7E2"/>
            </a:solidFill>
          </a:ln>
          <a:effectLst>
            <a:outerShdw blurRad="88900" algn="ctr" rotWithShape="0">
              <a:srgbClr val="01FFFF"/>
            </a:outerShdw>
          </a:effectLst>
        </p:spPr>
        <p:style>
          <a:lnRef idx="1">
            <a:schemeClr val="dk1"/>
          </a:lnRef>
          <a:fillRef idx="0">
            <a:schemeClr val="dk1"/>
          </a:fillRef>
          <a:effectRef idx="0">
            <a:schemeClr val="dk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
        <p:nvSpPr>
          <p:cNvPr id="8" name="Oval 7"/>
          <p:cNvSpPr/>
          <p:nvPr/>
        </p:nvSpPr>
        <p:spPr>
          <a:xfrm>
            <a:off x="-91440" y="5943600"/>
            <a:ext cx="91440" cy="91440"/>
          </a:xfrm>
          <a:prstGeom prst="ellipse">
            <a:avLst/>
          </a:prstGeom>
          <a:solidFill>
            <a:srgbClr val="69FFFF"/>
          </a:solidFill>
          <a:ln w="38100" cap="rnd">
            <a:solidFill>
              <a:srgbClr val="69FFFF"/>
            </a:solidFill>
          </a:ln>
          <a:effectLst>
            <a:outerShdw blurRad="88900" algn="ctr" rotWithShape="0">
              <a:srgbClr val="01FFFF"/>
            </a:outerShdw>
          </a:effectLst>
        </p:spPr>
        <p:style>
          <a:lnRef idx="1">
            <a:schemeClr val="dk1"/>
          </a:lnRef>
          <a:fillRef idx="0">
            <a:schemeClr val="dk1"/>
          </a:fillRef>
          <a:effectRef idx="0">
            <a:schemeClr val="dk1"/>
          </a:effectRef>
          <a:fontRef idx="minor">
            <a:schemeClr val="tx1"/>
          </a:fontRef>
        </p:style>
        <p:txBody>
          <a:bodyPr rtlCol="0" anchor="ctr"/>
          <a:lstStyle/>
          <a:p>
            <a:pPr algn="ctr"/>
            <a:endParaRPr lang="en-US">
              <a:solidFill>
                <a:schemeClr val="tx1"/>
              </a:solidFill>
            </a:endParaRPr>
          </a:p>
        </p:txBody>
      </p:sp>
      <p:sp>
        <p:nvSpPr>
          <p:cNvPr id="2" name="Title 1"/>
          <p:cNvSpPr>
            <a:spLocks noGrp="1"/>
          </p:cNvSpPr>
          <p:nvPr>
            <p:ph type="title"/>
          </p:nvPr>
        </p:nvSpPr>
        <p:spPr>
          <a:xfrm>
            <a:off x="0" y="171448"/>
            <a:ext cx="9144000" cy="895352"/>
          </a:xfrm>
          <a:solidFill>
            <a:srgbClr val="1FC9C5"/>
          </a:solidFill>
        </p:spPr>
        <p:txBody>
          <a:bodyPr>
            <a:normAutofit/>
          </a:bodyPr>
          <a:lstStyle/>
          <a:p>
            <a:r>
              <a:rPr lang="en-US" sz="3200" dirty="0">
                <a:latin typeface="Algerian" panose="04020705040A02060702" pitchFamily="82" charset="0"/>
              </a:rPr>
              <a:t>What Are The Risks Involved</a:t>
            </a:r>
            <a:r>
              <a:rPr lang="en-US" sz="3200" dirty="0" smtClean="0">
                <a:latin typeface="Algerian" panose="04020705040A02060702" pitchFamily="82" charset="0"/>
              </a:rPr>
              <a:t>?</a:t>
            </a:r>
            <a:endParaRPr lang="en-IN" sz="3200" dirty="0">
              <a:latin typeface="Algerian" panose="04020705040A02060702" pitchFamily="82" charset="0"/>
            </a:endParaRPr>
          </a:p>
        </p:txBody>
      </p:sp>
      <p:pic>
        <p:nvPicPr>
          <p:cNvPr id="10" name="Picture 2" descr="Related image"/>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9693" r="8782"/>
          <a:stretch/>
        </p:blipFill>
        <p:spPr bwMode="auto">
          <a:xfrm>
            <a:off x="7848600" y="152400"/>
            <a:ext cx="876837" cy="949015"/>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0" y="1371600"/>
            <a:ext cx="9144000" cy="3785652"/>
          </a:xfrm>
          <a:prstGeom prst="rect">
            <a:avLst/>
          </a:prstGeom>
          <a:noFill/>
        </p:spPr>
        <p:txBody>
          <a:bodyPr wrap="square" rtlCol="0">
            <a:spAutoFit/>
          </a:bodyPr>
          <a:lstStyle/>
          <a:p>
            <a:pPr marL="342900" indent="-342900" algn="just">
              <a:buFont typeface="Wingdings" panose="05000000000000000000" pitchFamily="2" charset="2"/>
              <a:buChar char="ü"/>
            </a:pPr>
            <a:r>
              <a:rPr lang="en-US" sz="2400" b="1" dirty="0">
                <a:latin typeface="Times New Roman" panose="02020603050405020304" pitchFamily="18" charset="0"/>
                <a:cs typeface="Times New Roman" panose="02020603050405020304" pitchFamily="18" charset="0"/>
              </a:rPr>
              <a:t>Bleeding:</a:t>
            </a:r>
            <a:r>
              <a:rPr lang="en-US" sz="2400" dirty="0">
                <a:latin typeface="Times New Roman" panose="02020603050405020304" pitchFamily="18" charset="0"/>
                <a:cs typeface="Times New Roman" panose="02020603050405020304" pitchFamily="18" charset="0"/>
              </a:rPr>
              <a:t> Risk is increased due to the blood thinning medications used during pumping.</a:t>
            </a:r>
          </a:p>
          <a:p>
            <a:pPr marL="342900" indent="-342900" algn="just">
              <a:buFont typeface="Wingdings" panose="05000000000000000000" pitchFamily="2" charset="2"/>
              <a:buChar char="ü"/>
            </a:pPr>
            <a:r>
              <a:rPr lang="en-US" sz="2400" b="1" dirty="0">
                <a:latin typeface="Times New Roman" panose="02020603050405020304" pitchFamily="18" charset="0"/>
                <a:cs typeface="Times New Roman" panose="02020603050405020304" pitchFamily="18" charset="0"/>
              </a:rPr>
              <a:t>Blood Clots</a:t>
            </a:r>
            <a:endParaRPr lang="en-US" sz="2400" dirty="0">
              <a:latin typeface="Times New Roman" panose="02020603050405020304" pitchFamily="18" charset="0"/>
              <a:cs typeface="Times New Roman" panose="02020603050405020304" pitchFamily="18" charset="0"/>
            </a:endParaRPr>
          </a:p>
          <a:p>
            <a:pPr marL="342900" indent="-342900" algn="just">
              <a:buFont typeface="Wingdings" panose="05000000000000000000" pitchFamily="2" charset="2"/>
              <a:buChar char="ü"/>
            </a:pPr>
            <a:r>
              <a:rPr lang="en-US" sz="2400" b="1" dirty="0">
                <a:latin typeface="Times New Roman" panose="02020603050405020304" pitchFamily="18" charset="0"/>
                <a:cs typeface="Times New Roman" panose="02020603050405020304" pitchFamily="18" charset="0"/>
              </a:rPr>
              <a:t>Stroke</a:t>
            </a:r>
            <a:r>
              <a:rPr lang="en-US" sz="2400" dirty="0">
                <a:latin typeface="Times New Roman" panose="02020603050405020304" pitchFamily="18" charset="0"/>
                <a:cs typeface="Times New Roman" panose="02020603050405020304" pitchFamily="18" charset="0"/>
              </a:rPr>
              <a:t>: Cardiopulmonary bypass increases the risk of clots that may travel to the brain.</a:t>
            </a:r>
          </a:p>
          <a:p>
            <a:pPr marL="342900" indent="-342900" algn="just">
              <a:buFont typeface="Wingdings" panose="05000000000000000000" pitchFamily="2" charset="2"/>
              <a:buChar char="ü"/>
            </a:pPr>
            <a:r>
              <a:rPr lang="en-US" sz="2400" b="1" dirty="0">
                <a:latin typeface="Times New Roman" panose="02020603050405020304" pitchFamily="18" charset="0"/>
                <a:cs typeface="Times New Roman" panose="02020603050405020304" pitchFamily="18" charset="0"/>
              </a:rPr>
              <a:t>Kidney or lung damage</a:t>
            </a:r>
            <a:endParaRPr lang="en-US" sz="2400" dirty="0">
              <a:latin typeface="Times New Roman" panose="02020603050405020304" pitchFamily="18" charset="0"/>
              <a:cs typeface="Times New Roman" panose="02020603050405020304" pitchFamily="18" charset="0"/>
            </a:endParaRPr>
          </a:p>
          <a:p>
            <a:pPr marL="342900" indent="-342900" algn="just">
              <a:buFont typeface="Wingdings" panose="05000000000000000000" pitchFamily="2" charset="2"/>
              <a:buChar char="ü"/>
            </a:pPr>
            <a:r>
              <a:rPr lang="en-US" sz="2400" b="1" dirty="0" smtClean="0">
                <a:latin typeface="Times New Roman" panose="02020603050405020304" pitchFamily="18" charset="0"/>
                <a:cs typeface="Times New Roman" panose="02020603050405020304" pitchFamily="18" charset="0"/>
              </a:rPr>
              <a:t>Pump Head:</a:t>
            </a:r>
            <a:r>
              <a:rPr lang="en-US" sz="2400" dirty="0">
                <a:latin typeface="Times New Roman" panose="02020603050405020304" pitchFamily="18" charset="0"/>
                <a:cs typeface="Times New Roman" panose="02020603050405020304" pitchFamily="18" charset="0"/>
              </a:rPr>
              <a:t> In some patients, the use of the cardiopulmonary bypass pump can cause foggy thinking and confusion after surgery.</a:t>
            </a:r>
          </a:p>
          <a:p>
            <a:pPr marL="342900" indent="-342900" algn="just">
              <a:buFont typeface="Wingdings" panose="05000000000000000000" pitchFamily="2" charset="2"/>
              <a:buChar char="ü"/>
            </a:pPr>
            <a:r>
              <a:rPr lang="en-US" sz="2400" b="1" dirty="0">
                <a:latin typeface="Times New Roman" panose="02020603050405020304" pitchFamily="18" charset="0"/>
                <a:cs typeface="Times New Roman" panose="02020603050405020304" pitchFamily="18" charset="0"/>
              </a:rPr>
              <a:t>Death:</a:t>
            </a:r>
            <a:r>
              <a:rPr lang="en-US" sz="2400" dirty="0">
                <a:latin typeface="Times New Roman" panose="02020603050405020304" pitchFamily="18" charset="0"/>
                <a:cs typeface="Times New Roman" panose="02020603050405020304" pitchFamily="18" charset="0"/>
              </a:rPr>
              <a:t> After the heart is stopped, in rare cases, it may not be able to be started again once the procedure is complete</a:t>
            </a:r>
            <a:r>
              <a:rPr lang="en-US" sz="2400" dirty="0" smtClean="0">
                <a:latin typeface="Times New Roman" panose="02020603050405020304" pitchFamily="18" charset="0"/>
                <a:cs typeface="Times New Roman" panose="02020603050405020304" pitchFamily="18" charset="0"/>
              </a:rPr>
              <a:t>.</a:t>
            </a:r>
            <a:endParaRPr lang="en-US" sz="2400" dirty="0">
              <a:latin typeface="Times New Roman" panose="02020603050405020304" pitchFamily="18" charset="0"/>
              <a:cs typeface="Times New Roman" panose="02020603050405020304" pitchFamily="18" charset="0"/>
            </a:endParaRPr>
          </a:p>
        </p:txBody>
      </p:sp>
      <p:sp>
        <p:nvSpPr>
          <p:cNvPr id="9" name="Rectangle 8"/>
          <p:cNvSpPr/>
          <p:nvPr/>
        </p:nvSpPr>
        <p:spPr>
          <a:xfrm>
            <a:off x="0" y="6189131"/>
            <a:ext cx="4754828" cy="707886"/>
          </a:xfrm>
          <a:prstGeom prst="rect">
            <a:avLst/>
          </a:prstGeom>
        </p:spPr>
        <p:txBody>
          <a:bodyPr wrap="none">
            <a:spAutoFit/>
          </a:bodyPr>
          <a:lstStyle/>
          <a:p>
            <a:r>
              <a:rPr lang="en-IN" sz="2000" b="1" dirty="0" smtClean="0">
                <a:latin typeface="Times New Roman" panose="02020603050405020304" pitchFamily="18" charset="0"/>
                <a:cs typeface="Times New Roman" panose="02020603050405020304" pitchFamily="18" charset="0"/>
              </a:rPr>
              <a:t>dr.girinath@indiacardiacsurgerysite.com</a:t>
            </a:r>
          </a:p>
          <a:p>
            <a:r>
              <a:rPr lang="en-IN" sz="2000" b="1" dirty="0">
                <a:latin typeface="Times New Roman" panose="02020603050405020304" pitchFamily="18" charset="0"/>
                <a:cs typeface="Times New Roman" panose="02020603050405020304" pitchFamily="18" charset="0"/>
              </a:rPr>
              <a:t>+91 - </a:t>
            </a:r>
            <a:r>
              <a:rPr lang="en-IN" sz="2000" b="1" dirty="0" smtClean="0">
                <a:latin typeface="Times New Roman" panose="02020603050405020304" pitchFamily="18" charset="0"/>
                <a:cs typeface="Times New Roman" panose="02020603050405020304" pitchFamily="18" charset="0"/>
              </a:rPr>
              <a:t>9765025331</a:t>
            </a:r>
            <a:endParaRPr lang="en-IN" sz="2000" b="1" dirty="0">
              <a:latin typeface="Times New Roman" panose="02020603050405020304" pitchFamily="18" charset="0"/>
              <a:cs typeface="Times New Roman" panose="02020603050405020304" pitchFamily="18" charset="0"/>
            </a:endParaRPr>
          </a:p>
        </p:txBody>
      </p:sp>
      <p:pic>
        <p:nvPicPr>
          <p:cNvPr id="11" name="Picture 2" descr="Related image"/>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597789">
            <a:off x="4501204" y="5966513"/>
            <a:ext cx="1005201" cy="9420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46805188"/>
      </p:ext>
    </p:extLst>
  </p:cSld>
  <p:clrMapOvr>
    <a:masterClrMapping/>
  </p:clrMapOvr>
  <mc:AlternateContent xmlns:mc="http://schemas.openxmlformats.org/markup-compatibility/2006">
    <mc:Choice xmlns:p14="http://schemas.microsoft.com/office/powerpoint/2010/main" Requires="p14">
      <p:transition spd="slow" p14:dur="1500" advClick="0" advTm="5000">
        <p14:window dir="vert"/>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path" presetSubtype="0" repeatCount="indefinite" accel="50000" decel="50000" fill="hold" grpId="0" nodeType="withEffect">
                                  <p:stCondLst>
                                    <p:cond delay="0"/>
                                  </p:stCondLst>
                                  <p:childTnLst>
                                    <p:animMotion origin="layout" path="M 0.00747 0.00162 L 0.76198 -0.00116 L 0.76684 -0.0259 L 0.78125 -0.00463 L 0.78507 -0.01457 L 0.79653 -0.13529 L 0.81476 0.12211 L 0.82778 -0.00925 L 0.84063 0.01758 L 0.85538 -0.04371 L 0.86719 -0.00625 L 0.87986 -0.00509 L 1.01268 -0.00463 " pathEditMode="relative" rAng="0" ptsTypes="AAAAAAAAAAAAA">
                                      <p:cBhvr>
                                        <p:cTn id="6" dur="1750" fill="hold"/>
                                        <p:tgtEl>
                                          <p:spTgt spid="8"/>
                                        </p:tgtEl>
                                        <p:attrNameLst>
                                          <p:attrName>ppt_x</p:attrName>
                                          <p:attrName>ppt_y</p:attrName>
                                        </p:attrNameLst>
                                      </p:cBhvr>
                                      <p:rCtr x="50260" y="-833"/>
                                    </p:animMotion>
                                  </p:childTnLst>
                                </p:cTn>
                              </p:par>
                              <p:par>
                                <p:cTn id="7" presetID="6" presetClass="emph" presetSubtype="0" repeatCount="indefinite" autoRev="1" fill="hold" grpId="0" nodeType="withEffect">
                                  <p:stCondLst>
                                    <p:cond delay="0"/>
                                  </p:stCondLst>
                                  <p:childTnLst>
                                    <p:animScale>
                                      <p:cBhvr>
                                        <p:cTn id="8" dur="300" fill="hold"/>
                                        <p:tgtEl>
                                          <p:spTgt spid="4"/>
                                        </p:tgtEl>
                                      </p:cBhvr>
                                      <p:by x="110000" y="11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8"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6190034" y="4724400"/>
            <a:ext cx="2298886" cy="1885948"/>
          </a:xfrm>
          <a:custGeom>
            <a:avLst/>
            <a:gdLst>
              <a:gd name="connsiteX0" fmla="*/ 2074460 w 4148919"/>
              <a:gd name="connsiteY0" fmla="*/ 368490 h 3425589"/>
              <a:gd name="connsiteX1" fmla="*/ 3098042 w 4148919"/>
              <a:gd name="connsiteY1" fmla="*/ 0 h 3425589"/>
              <a:gd name="connsiteX2" fmla="*/ 4148919 w 4148919"/>
              <a:gd name="connsiteY2" fmla="*/ 846162 h 3425589"/>
              <a:gd name="connsiteX3" fmla="*/ 3234519 w 4148919"/>
              <a:gd name="connsiteY3" fmla="*/ 2756848 h 3425589"/>
              <a:gd name="connsiteX4" fmla="*/ 2074460 w 4148919"/>
              <a:gd name="connsiteY4" fmla="*/ 3425589 h 3425589"/>
              <a:gd name="connsiteX5" fmla="*/ 941695 w 4148919"/>
              <a:gd name="connsiteY5" fmla="*/ 2784144 h 3425589"/>
              <a:gd name="connsiteX6" fmla="*/ 0 w 4148919"/>
              <a:gd name="connsiteY6" fmla="*/ 846162 h 3425589"/>
              <a:gd name="connsiteX7" fmla="*/ 1132764 w 4148919"/>
              <a:gd name="connsiteY7" fmla="*/ 0 h 3425589"/>
              <a:gd name="connsiteX8" fmla="*/ 2074460 w 4148919"/>
              <a:gd name="connsiteY8" fmla="*/ 368490 h 3425589"/>
              <a:gd name="connsiteX0" fmla="*/ 2074460 w 4148919"/>
              <a:gd name="connsiteY0" fmla="*/ 368517 h 3425616"/>
              <a:gd name="connsiteX1" fmla="*/ 3098042 w 4148919"/>
              <a:gd name="connsiteY1" fmla="*/ 27 h 3425616"/>
              <a:gd name="connsiteX2" fmla="*/ 4148919 w 4148919"/>
              <a:gd name="connsiteY2" fmla="*/ 846189 h 3425616"/>
              <a:gd name="connsiteX3" fmla="*/ 3234519 w 4148919"/>
              <a:gd name="connsiteY3" fmla="*/ 2756875 h 3425616"/>
              <a:gd name="connsiteX4" fmla="*/ 2074460 w 4148919"/>
              <a:gd name="connsiteY4" fmla="*/ 3425616 h 3425616"/>
              <a:gd name="connsiteX5" fmla="*/ 941695 w 4148919"/>
              <a:gd name="connsiteY5" fmla="*/ 2784171 h 3425616"/>
              <a:gd name="connsiteX6" fmla="*/ 0 w 4148919"/>
              <a:gd name="connsiteY6" fmla="*/ 846189 h 3425616"/>
              <a:gd name="connsiteX7" fmla="*/ 1132764 w 4148919"/>
              <a:gd name="connsiteY7" fmla="*/ 27 h 3425616"/>
              <a:gd name="connsiteX8" fmla="*/ 2074460 w 4148919"/>
              <a:gd name="connsiteY8" fmla="*/ 368517 h 3425616"/>
              <a:gd name="connsiteX0" fmla="*/ 2074460 w 4167351"/>
              <a:gd name="connsiteY0" fmla="*/ 368527 h 3425626"/>
              <a:gd name="connsiteX1" fmla="*/ 3098042 w 4167351"/>
              <a:gd name="connsiteY1" fmla="*/ 37 h 3425626"/>
              <a:gd name="connsiteX2" fmla="*/ 4148919 w 4167351"/>
              <a:gd name="connsiteY2" fmla="*/ 846199 h 3425626"/>
              <a:gd name="connsiteX3" fmla="*/ 3234519 w 4167351"/>
              <a:gd name="connsiteY3" fmla="*/ 2756885 h 3425626"/>
              <a:gd name="connsiteX4" fmla="*/ 2074460 w 4167351"/>
              <a:gd name="connsiteY4" fmla="*/ 3425626 h 3425626"/>
              <a:gd name="connsiteX5" fmla="*/ 941695 w 4167351"/>
              <a:gd name="connsiteY5" fmla="*/ 2784181 h 3425626"/>
              <a:gd name="connsiteX6" fmla="*/ 0 w 4167351"/>
              <a:gd name="connsiteY6" fmla="*/ 846199 h 3425626"/>
              <a:gd name="connsiteX7" fmla="*/ 1132764 w 4167351"/>
              <a:gd name="connsiteY7" fmla="*/ 37 h 3425626"/>
              <a:gd name="connsiteX8" fmla="*/ 2074460 w 4167351"/>
              <a:gd name="connsiteY8" fmla="*/ 368527 h 3425626"/>
              <a:gd name="connsiteX0" fmla="*/ 2074460 w 4180157"/>
              <a:gd name="connsiteY0" fmla="*/ 368527 h 3425626"/>
              <a:gd name="connsiteX1" fmla="*/ 3098042 w 4180157"/>
              <a:gd name="connsiteY1" fmla="*/ 37 h 3425626"/>
              <a:gd name="connsiteX2" fmla="*/ 4148919 w 4180157"/>
              <a:gd name="connsiteY2" fmla="*/ 846199 h 3425626"/>
              <a:gd name="connsiteX3" fmla="*/ 3234519 w 4180157"/>
              <a:gd name="connsiteY3" fmla="*/ 2756885 h 3425626"/>
              <a:gd name="connsiteX4" fmla="*/ 2074460 w 4180157"/>
              <a:gd name="connsiteY4" fmla="*/ 3425626 h 3425626"/>
              <a:gd name="connsiteX5" fmla="*/ 941695 w 4180157"/>
              <a:gd name="connsiteY5" fmla="*/ 2784181 h 3425626"/>
              <a:gd name="connsiteX6" fmla="*/ 0 w 4180157"/>
              <a:gd name="connsiteY6" fmla="*/ 846199 h 3425626"/>
              <a:gd name="connsiteX7" fmla="*/ 1132764 w 4180157"/>
              <a:gd name="connsiteY7" fmla="*/ 37 h 3425626"/>
              <a:gd name="connsiteX8" fmla="*/ 2074460 w 4180157"/>
              <a:gd name="connsiteY8" fmla="*/ 368527 h 3425626"/>
              <a:gd name="connsiteX0" fmla="*/ 2074460 w 4180157"/>
              <a:gd name="connsiteY0" fmla="*/ 368527 h 3425632"/>
              <a:gd name="connsiteX1" fmla="*/ 3098042 w 4180157"/>
              <a:gd name="connsiteY1" fmla="*/ 37 h 3425632"/>
              <a:gd name="connsiteX2" fmla="*/ 4148919 w 4180157"/>
              <a:gd name="connsiteY2" fmla="*/ 846199 h 3425632"/>
              <a:gd name="connsiteX3" fmla="*/ 3234519 w 4180157"/>
              <a:gd name="connsiteY3" fmla="*/ 2756885 h 3425632"/>
              <a:gd name="connsiteX4" fmla="*/ 2074460 w 4180157"/>
              <a:gd name="connsiteY4" fmla="*/ 3425626 h 3425632"/>
              <a:gd name="connsiteX5" fmla="*/ 941695 w 4180157"/>
              <a:gd name="connsiteY5" fmla="*/ 2784181 h 3425632"/>
              <a:gd name="connsiteX6" fmla="*/ 0 w 4180157"/>
              <a:gd name="connsiteY6" fmla="*/ 846199 h 3425632"/>
              <a:gd name="connsiteX7" fmla="*/ 1132764 w 4180157"/>
              <a:gd name="connsiteY7" fmla="*/ 37 h 3425632"/>
              <a:gd name="connsiteX8" fmla="*/ 2074460 w 4180157"/>
              <a:gd name="connsiteY8" fmla="*/ 368527 h 3425632"/>
              <a:gd name="connsiteX0" fmla="*/ 2074460 w 4180157"/>
              <a:gd name="connsiteY0" fmla="*/ 368527 h 3425632"/>
              <a:gd name="connsiteX1" fmla="*/ 3098042 w 4180157"/>
              <a:gd name="connsiteY1" fmla="*/ 37 h 3425632"/>
              <a:gd name="connsiteX2" fmla="*/ 4148919 w 4180157"/>
              <a:gd name="connsiteY2" fmla="*/ 846199 h 3425632"/>
              <a:gd name="connsiteX3" fmla="*/ 3234519 w 4180157"/>
              <a:gd name="connsiteY3" fmla="*/ 2756885 h 3425632"/>
              <a:gd name="connsiteX4" fmla="*/ 2074460 w 4180157"/>
              <a:gd name="connsiteY4" fmla="*/ 3425626 h 3425632"/>
              <a:gd name="connsiteX5" fmla="*/ 941695 w 4180157"/>
              <a:gd name="connsiteY5" fmla="*/ 2784181 h 3425632"/>
              <a:gd name="connsiteX6" fmla="*/ 0 w 4180157"/>
              <a:gd name="connsiteY6" fmla="*/ 846199 h 3425632"/>
              <a:gd name="connsiteX7" fmla="*/ 1132764 w 4180157"/>
              <a:gd name="connsiteY7" fmla="*/ 37 h 3425632"/>
              <a:gd name="connsiteX8" fmla="*/ 2074460 w 4180157"/>
              <a:gd name="connsiteY8" fmla="*/ 368527 h 3425632"/>
              <a:gd name="connsiteX0" fmla="*/ 2074460 w 4181865"/>
              <a:gd name="connsiteY0" fmla="*/ 368527 h 3425632"/>
              <a:gd name="connsiteX1" fmla="*/ 3098042 w 4181865"/>
              <a:gd name="connsiteY1" fmla="*/ 37 h 3425632"/>
              <a:gd name="connsiteX2" fmla="*/ 4148919 w 4181865"/>
              <a:gd name="connsiteY2" fmla="*/ 846199 h 3425632"/>
              <a:gd name="connsiteX3" fmla="*/ 3234519 w 4181865"/>
              <a:gd name="connsiteY3" fmla="*/ 2756885 h 3425632"/>
              <a:gd name="connsiteX4" fmla="*/ 2074460 w 4181865"/>
              <a:gd name="connsiteY4" fmla="*/ 3425626 h 3425632"/>
              <a:gd name="connsiteX5" fmla="*/ 941695 w 4181865"/>
              <a:gd name="connsiteY5" fmla="*/ 2784181 h 3425632"/>
              <a:gd name="connsiteX6" fmla="*/ 0 w 4181865"/>
              <a:gd name="connsiteY6" fmla="*/ 846199 h 3425632"/>
              <a:gd name="connsiteX7" fmla="*/ 1132764 w 4181865"/>
              <a:gd name="connsiteY7" fmla="*/ 37 h 3425632"/>
              <a:gd name="connsiteX8" fmla="*/ 2074460 w 4181865"/>
              <a:gd name="connsiteY8" fmla="*/ 368527 h 3425632"/>
              <a:gd name="connsiteX0" fmla="*/ 2074460 w 4161467"/>
              <a:gd name="connsiteY0" fmla="*/ 368531 h 3425636"/>
              <a:gd name="connsiteX1" fmla="*/ 3098042 w 4161467"/>
              <a:gd name="connsiteY1" fmla="*/ 41 h 3425636"/>
              <a:gd name="connsiteX2" fmla="*/ 4148919 w 4161467"/>
              <a:gd name="connsiteY2" fmla="*/ 846203 h 3425636"/>
              <a:gd name="connsiteX3" fmla="*/ 3234519 w 4161467"/>
              <a:gd name="connsiteY3" fmla="*/ 2756889 h 3425636"/>
              <a:gd name="connsiteX4" fmla="*/ 2074460 w 4161467"/>
              <a:gd name="connsiteY4" fmla="*/ 3425630 h 3425636"/>
              <a:gd name="connsiteX5" fmla="*/ 941695 w 4161467"/>
              <a:gd name="connsiteY5" fmla="*/ 2784185 h 3425636"/>
              <a:gd name="connsiteX6" fmla="*/ 0 w 4161467"/>
              <a:gd name="connsiteY6" fmla="*/ 846203 h 3425636"/>
              <a:gd name="connsiteX7" fmla="*/ 1132764 w 4161467"/>
              <a:gd name="connsiteY7" fmla="*/ 41 h 3425636"/>
              <a:gd name="connsiteX8" fmla="*/ 2074460 w 4161467"/>
              <a:gd name="connsiteY8" fmla="*/ 368531 h 3425636"/>
              <a:gd name="connsiteX0" fmla="*/ 2074460 w 4157668"/>
              <a:gd name="connsiteY0" fmla="*/ 368531 h 3425636"/>
              <a:gd name="connsiteX1" fmla="*/ 3098042 w 4157668"/>
              <a:gd name="connsiteY1" fmla="*/ 41 h 3425636"/>
              <a:gd name="connsiteX2" fmla="*/ 4148919 w 4157668"/>
              <a:gd name="connsiteY2" fmla="*/ 846203 h 3425636"/>
              <a:gd name="connsiteX3" fmla="*/ 3234519 w 4157668"/>
              <a:gd name="connsiteY3" fmla="*/ 2756889 h 3425636"/>
              <a:gd name="connsiteX4" fmla="*/ 2074460 w 4157668"/>
              <a:gd name="connsiteY4" fmla="*/ 3425630 h 3425636"/>
              <a:gd name="connsiteX5" fmla="*/ 941695 w 4157668"/>
              <a:gd name="connsiteY5" fmla="*/ 2784185 h 3425636"/>
              <a:gd name="connsiteX6" fmla="*/ 0 w 4157668"/>
              <a:gd name="connsiteY6" fmla="*/ 846203 h 3425636"/>
              <a:gd name="connsiteX7" fmla="*/ 1132764 w 4157668"/>
              <a:gd name="connsiteY7" fmla="*/ 41 h 3425636"/>
              <a:gd name="connsiteX8" fmla="*/ 2074460 w 4157668"/>
              <a:gd name="connsiteY8" fmla="*/ 368531 h 3425636"/>
              <a:gd name="connsiteX0" fmla="*/ 2074460 w 4161467"/>
              <a:gd name="connsiteY0" fmla="*/ 368531 h 3425636"/>
              <a:gd name="connsiteX1" fmla="*/ 3098042 w 4161467"/>
              <a:gd name="connsiteY1" fmla="*/ 41 h 3425636"/>
              <a:gd name="connsiteX2" fmla="*/ 4148919 w 4161467"/>
              <a:gd name="connsiteY2" fmla="*/ 846203 h 3425636"/>
              <a:gd name="connsiteX3" fmla="*/ 3234519 w 4161467"/>
              <a:gd name="connsiteY3" fmla="*/ 2756889 h 3425636"/>
              <a:gd name="connsiteX4" fmla="*/ 2074460 w 4161467"/>
              <a:gd name="connsiteY4" fmla="*/ 3425630 h 3425636"/>
              <a:gd name="connsiteX5" fmla="*/ 941695 w 4161467"/>
              <a:gd name="connsiteY5" fmla="*/ 2784185 h 3425636"/>
              <a:gd name="connsiteX6" fmla="*/ 0 w 4161467"/>
              <a:gd name="connsiteY6" fmla="*/ 846203 h 3425636"/>
              <a:gd name="connsiteX7" fmla="*/ 1132764 w 4161467"/>
              <a:gd name="connsiteY7" fmla="*/ 41 h 3425636"/>
              <a:gd name="connsiteX8" fmla="*/ 2074460 w 4161467"/>
              <a:gd name="connsiteY8" fmla="*/ 368531 h 3425636"/>
              <a:gd name="connsiteX0" fmla="*/ 2074460 w 4161467"/>
              <a:gd name="connsiteY0" fmla="*/ 368531 h 3425642"/>
              <a:gd name="connsiteX1" fmla="*/ 3098042 w 4161467"/>
              <a:gd name="connsiteY1" fmla="*/ 41 h 3425642"/>
              <a:gd name="connsiteX2" fmla="*/ 4148919 w 4161467"/>
              <a:gd name="connsiteY2" fmla="*/ 846203 h 3425642"/>
              <a:gd name="connsiteX3" fmla="*/ 3234519 w 4161467"/>
              <a:gd name="connsiteY3" fmla="*/ 2756889 h 3425642"/>
              <a:gd name="connsiteX4" fmla="*/ 2074460 w 4161467"/>
              <a:gd name="connsiteY4" fmla="*/ 3425630 h 3425642"/>
              <a:gd name="connsiteX5" fmla="*/ 941695 w 4161467"/>
              <a:gd name="connsiteY5" fmla="*/ 2784185 h 3425642"/>
              <a:gd name="connsiteX6" fmla="*/ 0 w 4161467"/>
              <a:gd name="connsiteY6" fmla="*/ 846203 h 3425642"/>
              <a:gd name="connsiteX7" fmla="*/ 1132764 w 4161467"/>
              <a:gd name="connsiteY7" fmla="*/ 41 h 3425642"/>
              <a:gd name="connsiteX8" fmla="*/ 2074460 w 4161467"/>
              <a:gd name="connsiteY8" fmla="*/ 368531 h 3425642"/>
              <a:gd name="connsiteX0" fmla="*/ 2080011 w 4167018"/>
              <a:gd name="connsiteY0" fmla="*/ 368531 h 3425642"/>
              <a:gd name="connsiteX1" fmla="*/ 3103593 w 4167018"/>
              <a:gd name="connsiteY1" fmla="*/ 41 h 3425642"/>
              <a:gd name="connsiteX2" fmla="*/ 4154470 w 4167018"/>
              <a:gd name="connsiteY2" fmla="*/ 846203 h 3425642"/>
              <a:gd name="connsiteX3" fmla="*/ 3240070 w 4167018"/>
              <a:gd name="connsiteY3" fmla="*/ 2756889 h 3425642"/>
              <a:gd name="connsiteX4" fmla="*/ 2080011 w 4167018"/>
              <a:gd name="connsiteY4" fmla="*/ 3425630 h 3425642"/>
              <a:gd name="connsiteX5" fmla="*/ 947246 w 4167018"/>
              <a:gd name="connsiteY5" fmla="*/ 2784185 h 3425642"/>
              <a:gd name="connsiteX6" fmla="*/ 5551 w 4167018"/>
              <a:gd name="connsiteY6" fmla="*/ 846203 h 3425642"/>
              <a:gd name="connsiteX7" fmla="*/ 1138315 w 4167018"/>
              <a:gd name="connsiteY7" fmla="*/ 41 h 3425642"/>
              <a:gd name="connsiteX8" fmla="*/ 2080011 w 4167018"/>
              <a:gd name="connsiteY8" fmla="*/ 368531 h 3425642"/>
              <a:gd name="connsiteX0" fmla="*/ 2080011 w 4167018"/>
              <a:gd name="connsiteY0" fmla="*/ 386805 h 3443916"/>
              <a:gd name="connsiteX1" fmla="*/ 3103593 w 4167018"/>
              <a:gd name="connsiteY1" fmla="*/ 18315 h 3443916"/>
              <a:gd name="connsiteX2" fmla="*/ 4154470 w 4167018"/>
              <a:gd name="connsiteY2" fmla="*/ 864477 h 3443916"/>
              <a:gd name="connsiteX3" fmla="*/ 3240070 w 4167018"/>
              <a:gd name="connsiteY3" fmla="*/ 2775163 h 3443916"/>
              <a:gd name="connsiteX4" fmla="*/ 2080011 w 4167018"/>
              <a:gd name="connsiteY4" fmla="*/ 3443904 h 3443916"/>
              <a:gd name="connsiteX5" fmla="*/ 947246 w 4167018"/>
              <a:gd name="connsiteY5" fmla="*/ 2802459 h 3443916"/>
              <a:gd name="connsiteX6" fmla="*/ 5551 w 4167018"/>
              <a:gd name="connsiteY6" fmla="*/ 864477 h 3443916"/>
              <a:gd name="connsiteX7" fmla="*/ 1138315 w 4167018"/>
              <a:gd name="connsiteY7" fmla="*/ 18315 h 3443916"/>
              <a:gd name="connsiteX8" fmla="*/ 2080011 w 4167018"/>
              <a:gd name="connsiteY8" fmla="*/ 386805 h 3443916"/>
              <a:gd name="connsiteX0" fmla="*/ 2080011 w 4167018"/>
              <a:gd name="connsiteY0" fmla="*/ 371079 h 3428190"/>
              <a:gd name="connsiteX1" fmla="*/ 3103593 w 4167018"/>
              <a:gd name="connsiteY1" fmla="*/ 2589 h 3428190"/>
              <a:gd name="connsiteX2" fmla="*/ 4154470 w 4167018"/>
              <a:gd name="connsiteY2" fmla="*/ 848751 h 3428190"/>
              <a:gd name="connsiteX3" fmla="*/ 3240070 w 4167018"/>
              <a:gd name="connsiteY3" fmla="*/ 2759437 h 3428190"/>
              <a:gd name="connsiteX4" fmla="*/ 2080011 w 4167018"/>
              <a:gd name="connsiteY4" fmla="*/ 3428178 h 3428190"/>
              <a:gd name="connsiteX5" fmla="*/ 947246 w 4167018"/>
              <a:gd name="connsiteY5" fmla="*/ 2786733 h 3428190"/>
              <a:gd name="connsiteX6" fmla="*/ 5551 w 4167018"/>
              <a:gd name="connsiteY6" fmla="*/ 848751 h 3428190"/>
              <a:gd name="connsiteX7" fmla="*/ 1138315 w 4167018"/>
              <a:gd name="connsiteY7" fmla="*/ 2589 h 3428190"/>
              <a:gd name="connsiteX8" fmla="*/ 2080011 w 4167018"/>
              <a:gd name="connsiteY8" fmla="*/ 371079 h 3428190"/>
              <a:gd name="connsiteX0" fmla="*/ 2089241 w 4176248"/>
              <a:gd name="connsiteY0" fmla="*/ 368677 h 3425788"/>
              <a:gd name="connsiteX1" fmla="*/ 3112823 w 4176248"/>
              <a:gd name="connsiteY1" fmla="*/ 187 h 3425788"/>
              <a:gd name="connsiteX2" fmla="*/ 4163700 w 4176248"/>
              <a:gd name="connsiteY2" fmla="*/ 846349 h 3425788"/>
              <a:gd name="connsiteX3" fmla="*/ 3249300 w 4176248"/>
              <a:gd name="connsiteY3" fmla="*/ 2757035 h 3425788"/>
              <a:gd name="connsiteX4" fmla="*/ 2089241 w 4176248"/>
              <a:gd name="connsiteY4" fmla="*/ 3425776 h 3425788"/>
              <a:gd name="connsiteX5" fmla="*/ 956476 w 4176248"/>
              <a:gd name="connsiteY5" fmla="*/ 2784331 h 3425788"/>
              <a:gd name="connsiteX6" fmla="*/ 14781 w 4176248"/>
              <a:gd name="connsiteY6" fmla="*/ 846349 h 3425788"/>
              <a:gd name="connsiteX7" fmla="*/ 1147545 w 4176248"/>
              <a:gd name="connsiteY7" fmla="*/ 187 h 3425788"/>
              <a:gd name="connsiteX8" fmla="*/ 2089241 w 4176248"/>
              <a:gd name="connsiteY8" fmla="*/ 368677 h 3425788"/>
              <a:gd name="connsiteX0" fmla="*/ 2089241 w 4176248"/>
              <a:gd name="connsiteY0" fmla="*/ 368677 h 3425788"/>
              <a:gd name="connsiteX1" fmla="*/ 3112823 w 4176248"/>
              <a:gd name="connsiteY1" fmla="*/ 187 h 3425788"/>
              <a:gd name="connsiteX2" fmla="*/ 4163700 w 4176248"/>
              <a:gd name="connsiteY2" fmla="*/ 846349 h 3425788"/>
              <a:gd name="connsiteX3" fmla="*/ 3249300 w 4176248"/>
              <a:gd name="connsiteY3" fmla="*/ 2757035 h 3425788"/>
              <a:gd name="connsiteX4" fmla="*/ 2089241 w 4176248"/>
              <a:gd name="connsiteY4" fmla="*/ 3425776 h 3425788"/>
              <a:gd name="connsiteX5" fmla="*/ 956476 w 4176248"/>
              <a:gd name="connsiteY5" fmla="*/ 2784331 h 3425788"/>
              <a:gd name="connsiteX6" fmla="*/ 14781 w 4176248"/>
              <a:gd name="connsiteY6" fmla="*/ 846349 h 3425788"/>
              <a:gd name="connsiteX7" fmla="*/ 1147545 w 4176248"/>
              <a:gd name="connsiteY7" fmla="*/ 187 h 3425788"/>
              <a:gd name="connsiteX8" fmla="*/ 2089241 w 4176248"/>
              <a:gd name="connsiteY8" fmla="*/ 368677 h 3425788"/>
              <a:gd name="connsiteX0" fmla="*/ 2089241 w 4176248"/>
              <a:gd name="connsiteY0" fmla="*/ 368677 h 3425788"/>
              <a:gd name="connsiteX1" fmla="*/ 3112823 w 4176248"/>
              <a:gd name="connsiteY1" fmla="*/ 187 h 3425788"/>
              <a:gd name="connsiteX2" fmla="*/ 4163700 w 4176248"/>
              <a:gd name="connsiteY2" fmla="*/ 846349 h 3425788"/>
              <a:gd name="connsiteX3" fmla="*/ 3249300 w 4176248"/>
              <a:gd name="connsiteY3" fmla="*/ 2757035 h 3425788"/>
              <a:gd name="connsiteX4" fmla="*/ 2089241 w 4176248"/>
              <a:gd name="connsiteY4" fmla="*/ 3425776 h 3425788"/>
              <a:gd name="connsiteX5" fmla="*/ 956476 w 4176248"/>
              <a:gd name="connsiteY5" fmla="*/ 2784331 h 3425788"/>
              <a:gd name="connsiteX6" fmla="*/ 14781 w 4176248"/>
              <a:gd name="connsiteY6" fmla="*/ 846349 h 3425788"/>
              <a:gd name="connsiteX7" fmla="*/ 1147545 w 4176248"/>
              <a:gd name="connsiteY7" fmla="*/ 187 h 3425788"/>
              <a:gd name="connsiteX8" fmla="*/ 2089241 w 4176248"/>
              <a:gd name="connsiteY8" fmla="*/ 368677 h 3425788"/>
              <a:gd name="connsiteX0" fmla="*/ 2088877 w 4175884"/>
              <a:gd name="connsiteY0" fmla="*/ 368677 h 3425790"/>
              <a:gd name="connsiteX1" fmla="*/ 3112459 w 4175884"/>
              <a:gd name="connsiteY1" fmla="*/ 187 h 3425790"/>
              <a:gd name="connsiteX2" fmla="*/ 4163336 w 4175884"/>
              <a:gd name="connsiteY2" fmla="*/ 846349 h 3425790"/>
              <a:gd name="connsiteX3" fmla="*/ 3248936 w 4175884"/>
              <a:gd name="connsiteY3" fmla="*/ 2757035 h 3425790"/>
              <a:gd name="connsiteX4" fmla="*/ 2088877 w 4175884"/>
              <a:gd name="connsiteY4" fmla="*/ 3425776 h 3425790"/>
              <a:gd name="connsiteX5" fmla="*/ 956112 w 4175884"/>
              <a:gd name="connsiteY5" fmla="*/ 2784331 h 3425790"/>
              <a:gd name="connsiteX6" fmla="*/ 14417 w 4175884"/>
              <a:gd name="connsiteY6" fmla="*/ 846349 h 3425790"/>
              <a:gd name="connsiteX7" fmla="*/ 1147181 w 4175884"/>
              <a:gd name="connsiteY7" fmla="*/ 187 h 3425790"/>
              <a:gd name="connsiteX8" fmla="*/ 2088877 w 4175884"/>
              <a:gd name="connsiteY8" fmla="*/ 368677 h 3425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175884" h="3425790">
                <a:moveTo>
                  <a:pt x="2088877" y="368677"/>
                </a:moveTo>
                <a:cubicBezTo>
                  <a:pt x="2218616" y="369672"/>
                  <a:pt x="2489212" y="4736"/>
                  <a:pt x="3112459" y="187"/>
                </a:cubicBezTo>
                <a:cubicBezTo>
                  <a:pt x="3735706" y="-4362"/>
                  <a:pt x="4086340" y="362422"/>
                  <a:pt x="4163336" y="846349"/>
                </a:cubicBezTo>
                <a:cubicBezTo>
                  <a:pt x="4240332" y="1330276"/>
                  <a:pt x="3966353" y="2171205"/>
                  <a:pt x="3248936" y="2757035"/>
                </a:cubicBezTo>
                <a:cubicBezTo>
                  <a:pt x="2587194" y="3297402"/>
                  <a:pt x="2239343" y="3423842"/>
                  <a:pt x="2088877" y="3425776"/>
                </a:cubicBezTo>
                <a:cubicBezTo>
                  <a:pt x="1938411" y="3427710"/>
                  <a:pt x="1516580" y="3241986"/>
                  <a:pt x="956112" y="2784331"/>
                </a:cubicBezTo>
                <a:cubicBezTo>
                  <a:pt x="395644" y="2326676"/>
                  <a:pt x="-90785" y="1416143"/>
                  <a:pt x="14417" y="846349"/>
                </a:cubicBezTo>
                <a:cubicBezTo>
                  <a:pt x="119619" y="276555"/>
                  <a:pt x="574202" y="-8343"/>
                  <a:pt x="1147181" y="187"/>
                </a:cubicBezTo>
                <a:cubicBezTo>
                  <a:pt x="1720160" y="8717"/>
                  <a:pt x="1959138" y="367682"/>
                  <a:pt x="2088877" y="368677"/>
                </a:cubicBezTo>
                <a:close/>
              </a:path>
            </a:pathLst>
          </a:custGeom>
          <a:gradFill flip="none" rotWithShape="1">
            <a:gsLst>
              <a:gs pos="0">
                <a:srgbClr val="8A0000"/>
              </a:gs>
              <a:gs pos="100000">
                <a:srgbClr val="E20000"/>
              </a:gs>
            </a:gsLst>
            <a:lin ang="13500000" scaled="1"/>
            <a:tileRect/>
          </a:gradFill>
          <a:ln>
            <a:noFill/>
          </a:ln>
          <a:effectLst>
            <a:outerShdw blurRad="50800" dist="38100" dir="5400000" algn="t" rotWithShape="0">
              <a:prstClr val="black">
                <a:alpha val="40000"/>
              </a:prstClr>
            </a:outerShdw>
          </a:effectLst>
          <a:scene3d>
            <a:camera prst="orthographicFront"/>
            <a:lightRig rig="threePt" dir="t"/>
          </a:scene3d>
          <a:sp3d>
            <a:bevelT w="463550" h="6032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Freeform 4"/>
          <p:cNvSpPr/>
          <p:nvPr/>
        </p:nvSpPr>
        <p:spPr>
          <a:xfrm>
            <a:off x="-66779" y="4813262"/>
            <a:ext cx="9210780" cy="1786124"/>
          </a:xfrm>
          <a:custGeom>
            <a:avLst/>
            <a:gdLst>
              <a:gd name="connsiteX0" fmla="*/ 0 w 5466080"/>
              <a:gd name="connsiteY0" fmla="*/ 1706880 h 3291840"/>
              <a:gd name="connsiteX1" fmla="*/ 1625600 w 5466080"/>
              <a:gd name="connsiteY1" fmla="*/ 1706880 h 3291840"/>
              <a:gd name="connsiteX2" fmla="*/ 2133600 w 5466080"/>
              <a:gd name="connsiteY2" fmla="*/ 1595120 h 3291840"/>
              <a:gd name="connsiteX3" fmla="*/ 2397760 w 5466080"/>
              <a:gd name="connsiteY3" fmla="*/ 0 h 3291840"/>
              <a:gd name="connsiteX4" fmla="*/ 2804160 w 5466080"/>
              <a:gd name="connsiteY4" fmla="*/ 3291840 h 3291840"/>
              <a:gd name="connsiteX5" fmla="*/ 3048000 w 5466080"/>
              <a:gd name="connsiteY5" fmla="*/ 1666240 h 3291840"/>
              <a:gd name="connsiteX6" fmla="*/ 3738880 w 5466080"/>
              <a:gd name="connsiteY6" fmla="*/ 1198880 h 3291840"/>
              <a:gd name="connsiteX7" fmla="*/ 4003040 w 5466080"/>
              <a:gd name="connsiteY7" fmla="*/ 1666240 h 3291840"/>
              <a:gd name="connsiteX8" fmla="*/ 5466080 w 5466080"/>
              <a:gd name="connsiteY8" fmla="*/ 1666240 h 3291840"/>
              <a:gd name="connsiteX0" fmla="*/ 0 w 5466080"/>
              <a:gd name="connsiteY0" fmla="*/ 1706880 h 3291840"/>
              <a:gd name="connsiteX1" fmla="*/ 1625600 w 5466080"/>
              <a:gd name="connsiteY1" fmla="*/ 1706880 h 3291840"/>
              <a:gd name="connsiteX2" fmla="*/ 2133600 w 5466080"/>
              <a:gd name="connsiteY2" fmla="*/ 1595120 h 3291840"/>
              <a:gd name="connsiteX3" fmla="*/ 2397760 w 5466080"/>
              <a:gd name="connsiteY3" fmla="*/ 0 h 3291840"/>
              <a:gd name="connsiteX4" fmla="*/ 2804160 w 5466080"/>
              <a:gd name="connsiteY4" fmla="*/ 3291840 h 3291840"/>
              <a:gd name="connsiteX5" fmla="*/ 3048000 w 5466080"/>
              <a:gd name="connsiteY5" fmla="*/ 1666240 h 3291840"/>
              <a:gd name="connsiteX6" fmla="*/ 3738880 w 5466080"/>
              <a:gd name="connsiteY6" fmla="*/ 1198880 h 3291840"/>
              <a:gd name="connsiteX7" fmla="*/ 4003040 w 5466080"/>
              <a:gd name="connsiteY7" fmla="*/ 1666240 h 3291840"/>
              <a:gd name="connsiteX8" fmla="*/ 5466080 w 5466080"/>
              <a:gd name="connsiteY8" fmla="*/ 1666240 h 3291840"/>
              <a:gd name="connsiteX0" fmla="*/ 0 w 5466080"/>
              <a:gd name="connsiteY0" fmla="*/ 1706880 h 3291840"/>
              <a:gd name="connsiteX1" fmla="*/ 1625600 w 5466080"/>
              <a:gd name="connsiteY1" fmla="*/ 1706880 h 3291840"/>
              <a:gd name="connsiteX2" fmla="*/ 2133600 w 5466080"/>
              <a:gd name="connsiteY2" fmla="*/ 1595120 h 3291840"/>
              <a:gd name="connsiteX3" fmla="*/ 2397760 w 5466080"/>
              <a:gd name="connsiteY3" fmla="*/ 0 h 3291840"/>
              <a:gd name="connsiteX4" fmla="*/ 2804160 w 5466080"/>
              <a:gd name="connsiteY4" fmla="*/ 3291840 h 3291840"/>
              <a:gd name="connsiteX5" fmla="*/ 3048000 w 5466080"/>
              <a:gd name="connsiteY5" fmla="*/ 1666240 h 3291840"/>
              <a:gd name="connsiteX6" fmla="*/ 3738880 w 5466080"/>
              <a:gd name="connsiteY6" fmla="*/ 1198880 h 3291840"/>
              <a:gd name="connsiteX7" fmla="*/ 4003040 w 5466080"/>
              <a:gd name="connsiteY7" fmla="*/ 1666240 h 3291840"/>
              <a:gd name="connsiteX8" fmla="*/ 5466080 w 5466080"/>
              <a:gd name="connsiteY8" fmla="*/ 1666240 h 3291840"/>
              <a:gd name="connsiteX0" fmla="*/ 0 w 5466080"/>
              <a:gd name="connsiteY0" fmla="*/ 1706880 h 3291840"/>
              <a:gd name="connsiteX1" fmla="*/ 1625600 w 5466080"/>
              <a:gd name="connsiteY1" fmla="*/ 1706880 h 3291840"/>
              <a:gd name="connsiteX2" fmla="*/ 2133600 w 5466080"/>
              <a:gd name="connsiteY2" fmla="*/ 1595120 h 3291840"/>
              <a:gd name="connsiteX3" fmla="*/ 2397760 w 5466080"/>
              <a:gd name="connsiteY3" fmla="*/ 0 h 3291840"/>
              <a:gd name="connsiteX4" fmla="*/ 2804160 w 5466080"/>
              <a:gd name="connsiteY4" fmla="*/ 3291840 h 3291840"/>
              <a:gd name="connsiteX5" fmla="*/ 3048000 w 5466080"/>
              <a:gd name="connsiteY5" fmla="*/ 1666240 h 3291840"/>
              <a:gd name="connsiteX6" fmla="*/ 3738880 w 5466080"/>
              <a:gd name="connsiteY6" fmla="*/ 1198880 h 3291840"/>
              <a:gd name="connsiteX7" fmla="*/ 4003040 w 5466080"/>
              <a:gd name="connsiteY7" fmla="*/ 1666240 h 3291840"/>
              <a:gd name="connsiteX8" fmla="*/ 5466080 w 5466080"/>
              <a:gd name="connsiteY8" fmla="*/ 1666240 h 3291840"/>
              <a:gd name="connsiteX0" fmla="*/ 0 w 5466080"/>
              <a:gd name="connsiteY0" fmla="*/ 1706880 h 3291840"/>
              <a:gd name="connsiteX1" fmla="*/ 1625600 w 5466080"/>
              <a:gd name="connsiteY1" fmla="*/ 1706880 h 3291840"/>
              <a:gd name="connsiteX2" fmla="*/ 2133600 w 5466080"/>
              <a:gd name="connsiteY2" fmla="*/ 1595120 h 3291840"/>
              <a:gd name="connsiteX3" fmla="*/ 2397760 w 5466080"/>
              <a:gd name="connsiteY3" fmla="*/ 0 h 3291840"/>
              <a:gd name="connsiteX4" fmla="*/ 2804160 w 5466080"/>
              <a:gd name="connsiteY4" fmla="*/ 3291840 h 3291840"/>
              <a:gd name="connsiteX5" fmla="*/ 3048000 w 5466080"/>
              <a:gd name="connsiteY5" fmla="*/ 1666240 h 3291840"/>
              <a:gd name="connsiteX6" fmla="*/ 3738880 w 5466080"/>
              <a:gd name="connsiteY6" fmla="*/ 1198880 h 3291840"/>
              <a:gd name="connsiteX7" fmla="*/ 4003040 w 5466080"/>
              <a:gd name="connsiteY7" fmla="*/ 1666240 h 3291840"/>
              <a:gd name="connsiteX8" fmla="*/ 5466080 w 5466080"/>
              <a:gd name="connsiteY8" fmla="*/ 1666240 h 3291840"/>
              <a:gd name="connsiteX0" fmla="*/ 0 w 5466080"/>
              <a:gd name="connsiteY0" fmla="*/ 1706880 h 3291840"/>
              <a:gd name="connsiteX1" fmla="*/ 1625600 w 5466080"/>
              <a:gd name="connsiteY1" fmla="*/ 1706880 h 3291840"/>
              <a:gd name="connsiteX2" fmla="*/ 2133600 w 5466080"/>
              <a:gd name="connsiteY2" fmla="*/ 1595120 h 3291840"/>
              <a:gd name="connsiteX3" fmla="*/ 2397760 w 5466080"/>
              <a:gd name="connsiteY3" fmla="*/ 0 h 3291840"/>
              <a:gd name="connsiteX4" fmla="*/ 2804160 w 5466080"/>
              <a:gd name="connsiteY4" fmla="*/ 3291840 h 3291840"/>
              <a:gd name="connsiteX5" fmla="*/ 3048000 w 5466080"/>
              <a:gd name="connsiteY5" fmla="*/ 1666240 h 3291840"/>
              <a:gd name="connsiteX6" fmla="*/ 3738880 w 5466080"/>
              <a:gd name="connsiteY6" fmla="*/ 1198880 h 3291840"/>
              <a:gd name="connsiteX7" fmla="*/ 4003040 w 5466080"/>
              <a:gd name="connsiteY7" fmla="*/ 1666240 h 3291840"/>
              <a:gd name="connsiteX8" fmla="*/ 5466080 w 5466080"/>
              <a:gd name="connsiteY8" fmla="*/ 1666240 h 3291840"/>
              <a:gd name="connsiteX0" fmla="*/ 0 w 5466080"/>
              <a:gd name="connsiteY0" fmla="*/ 1706880 h 3291840"/>
              <a:gd name="connsiteX1" fmla="*/ 1625600 w 5466080"/>
              <a:gd name="connsiteY1" fmla="*/ 1706880 h 3291840"/>
              <a:gd name="connsiteX2" fmla="*/ 2133600 w 5466080"/>
              <a:gd name="connsiteY2" fmla="*/ 1595120 h 3291840"/>
              <a:gd name="connsiteX3" fmla="*/ 2397760 w 5466080"/>
              <a:gd name="connsiteY3" fmla="*/ 0 h 3291840"/>
              <a:gd name="connsiteX4" fmla="*/ 2804160 w 5466080"/>
              <a:gd name="connsiteY4" fmla="*/ 3291840 h 3291840"/>
              <a:gd name="connsiteX5" fmla="*/ 3048000 w 5466080"/>
              <a:gd name="connsiteY5" fmla="*/ 1666240 h 3291840"/>
              <a:gd name="connsiteX6" fmla="*/ 3738880 w 5466080"/>
              <a:gd name="connsiteY6" fmla="*/ 1198880 h 3291840"/>
              <a:gd name="connsiteX7" fmla="*/ 4003040 w 5466080"/>
              <a:gd name="connsiteY7" fmla="*/ 1666240 h 3291840"/>
              <a:gd name="connsiteX8" fmla="*/ 5466080 w 5466080"/>
              <a:gd name="connsiteY8" fmla="*/ 1666240 h 3291840"/>
              <a:gd name="connsiteX0" fmla="*/ 0 w 5466080"/>
              <a:gd name="connsiteY0" fmla="*/ 1706880 h 3291840"/>
              <a:gd name="connsiteX1" fmla="*/ 1625600 w 5466080"/>
              <a:gd name="connsiteY1" fmla="*/ 1706880 h 3291840"/>
              <a:gd name="connsiteX2" fmla="*/ 2133600 w 5466080"/>
              <a:gd name="connsiteY2" fmla="*/ 1595120 h 3291840"/>
              <a:gd name="connsiteX3" fmla="*/ 2397760 w 5466080"/>
              <a:gd name="connsiteY3" fmla="*/ 0 h 3291840"/>
              <a:gd name="connsiteX4" fmla="*/ 2804160 w 5466080"/>
              <a:gd name="connsiteY4" fmla="*/ 3291840 h 3291840"/>
              <a:gd name="connsiteX5" fmla="*/ 3048000 w 5466080"/>
              <a:gd name="connsiteY5" fmla="*/ 1666240 h 3291840"/>
              <a:gd name="connsiteX6" fmla="*/ 3738880 w 5466080"/>
              <a:gd name="connsiteY6" fmla="*/ 1198880 h 3291840"/>
              <a:gd name="connsiteX7" fmla="*/ 4003040 w 5466080"/>
              <a:gd name="connsiteY7" fmla="*/ 1666240 h 3291840"/>
              <a:gd name="connsiteX8" fmla="*/ 5466080 w 5466080"/>
              <a:gd name="connsiteY8" fmla="*/ 1666240 h 3291840"/>
              <a:gd name="connsiteX0" fmla="*/ 0 w 5466080"/>
              <a:gd name="connsiteY0" fmla="*/ 1706880 h 3291840"/>
              <a:gd name="connsiteX1" fmla="*/ 1625600 w 5466080"/>
              <a:gd name="connsiteY1" fmla="*/ 1706880 h 3291840"/>
              <a:gd name="connsiteX2" fmla="*/ 2133600 w 5466080"/>
              <a:gd name="connsiteY2" fmla="*/ 1595120 h 3291840"/>
              <a:gd name="connsiteX3" fmla="*/ 2397760 w 5466080"/>
              <a:gd name="connsiteY3" fmla="*/ 0 h 3291840"/>
              <a:gd name="connsiteX4" fmla="*/ 2804160 w 5466080"/>
              <a:gd name="connsiteY4" fmla="*/ 3291840 h 3291840"/>
              <a:gd name="connsiteX5" fmla="*/ 3048000 w 5466080"/>
              <a:gd name="connsiteY5" fmla="*/ 1666240 h 3291840"/>
              <a:gd name="connsiteX6" fmla="*/ 3738880 w 5466080"/>
              <a:gd name="connsiteY6" fmla="*/ 1198880 h 3291840"/>
              <a:gd name="connsiteX7" fmla="*/ 4003040 w 5466080"/>
              <a:gd name="connsiteY7" fmla="*/ 1666240 h 3291840"/>
              <a:gd name="connsiteX8" fmla="*/ 5466080 w 5466080"/>
              <a:gd name="connsiteY8" fmla="*/ 1666240 h 3291840"/>
              <a:gd name="connsiteX0" fmla="*/ 0 w 5466080"/>
              <a:gd name="connsiteY0" fmla="*/ 1706880 h 3291840"/>
              <a:gd name="connsiteX1" fmla="*/ 1625600 w 5466080"/>
              <a:gd name="connsiteY1" fmla="*/ 1706880 h 3291840"/>
              <a:gd name="connsiteX2" fmla="*/ 2133600 w 5466080"/>
              <a:gd name="connsiteY2" fmla="*/ 1595120 h 3291840"/>
              <a:gd name="connsiteX3" fmla="*/ 2397760 w 5466080"/>
              <a:gd name="connsiteY3" fmla="*/ 0 h 3291840"/>
              <a:gd name="connsiteX4" fmla="*/ 2804160 w 5466080"/>
              <a:gd name="connsiteY4" fmla="*/ 3291840 h 3291840"/>
              <a:gd name="connsiteX5" fmla="*/ 3048000 w 5466080"/>
              <a:gd name="connsiteY5" fmla="*/ 1666240 h 3291840"/>
              <a:gd name="connsiteX6" fmla="*/ 3738880 w 5466080"/>
              <a:gd name="connsiteY6" fmla="*/ 1198880 h 3291840"/>
              <a:gd name="connsiteX7" fmla="*/ 4003040 w 5466080"/>
              <a:gd name="connsiteY7" fmla="*/ 1666240 h 3291840"/>
              <a:gd name="connsiteX8" fmla="*/ 5466080 w 5466080"/>
              <a:gd name="connsiteY8" fmla="*/ 1666240 h 3291840"/>
              <a:gd name="connsiteX0" fmla="*/ 0 w 5466080"/>
              <a:gd name="connsiteY0" fmla="*/ 1706880 h 3291840"/>
              <a:gd name="connsiteX1" fmla="*/ 1625600 w 5466080"/>
              <a:gd name="connsiteY1" fmla="*/ 1706880 h 3291840"/>
              <a:gd name="connsiteX2" fmla="*/ 2133600 w 5466080"/>
              <a:gd name="connsiteY2" fmla="*/ 1595120 h 3291840"/>
              <a:gd name="connsiteX3" fmla="*/ 2397760 w 5466080"/>
              <a:gd name="connsiteY3" fmla="*/ 0 h 3291840"/>
              <a:gd name="connsiteX4" fmla="*/ 2804160 w 5466080"/>
              <a:gd name="connsiteY4" fmla="*/ 3291840 h 3291840"/>
              <a:gd name="connsiteX5" fmla="*/ 3048000 w 5466080"/>
              <a:gd name="connsiteY5" fmla="*/ 1666240 h 3291840"/>
              <a:gd name="connsiteX6" fmla="*/ 3738880 w 5466080"/>
              <a:gd name="connsiteY6" fmla="*/ 1198880 h 3291840"/>
              <a:gd name="connsiteX7" fmla="*/ 4003040 w 5466080"/>
              <a:gd name="connsiteY7" fmla="*/ 1666240 h 3291840"/>
              <a:gd name="connsiteX8" fmla="*/ 5466080 w 5466080"/>
              <a:gd name="connsiteY8" fmla="*/ 1666240 h 3291840"/>
              <a:gd name="connsiteX0" fmla="*/ 0 w 5466080"/>
              <a:gd name="connsiteY0" fmla="*/ 1706880 h 3291840"/>
              <a:gd name="connsiteX1" fmla="*/ 1625600 w 5466080"/>
              <a:gd name="connsiteY1" fmla="*/ 1706880 h 3291840"/>
              <a:gd name="connsiteX2" fmla="*/ 2133600 w 5466080"/>
              <a:gd name="connsiteY2" fmla="*/ 1595120 h 3291840"/>
              <a:gd name="connsiteX3" fmla="*/ 2397760 w 5466080"/>
              <a:gd name="connsiteY3" fmla="*/ 0 h 3291840"/>
              <a:gd name="connsiteX4" fmla="*/ 2804160 w 5466080"/>
              <a:gd name="connsiteY4" fmla="*/ 3291840 h 3291840"/>
              <a:gd name="connsiteX5" fmla="*/ 3048000 w 5466080"/>
              <a:gd name="connsiteY5" fmla="*/ 1666240 h 3291840"/>
              <a:gd name="connsiteX6" fmla="*/ 3738880 w 5466080"/>
              <a:gd name="connsiteY6" fmla="*/ 1198880 h 3291840"/>
              <a:gd name="connsiteX7" fmla="*/ 4003040 w 5466080"/>
              <a:gd name="connsiteY7" fmla="*/ 1666240 h 3291840"/>
              <a:gd name="connsiteX8" fmla="*/ 5466080 w 5466080"/>
              <a:gd name="connsiteY8" fmla="*/ 1666240 h 3291840"/>
              <a:gd name="connsiteX0" fmla="*/ 0 w 5466080"/>
              <a:gd name="connsiteY0" fmla="*/ 1706880 h 3291840"/>
              <a:gd name="connsiteX1" fmla="*/ 1625600 w 5466080"/>
              <a:gd name="connsiteY1" fmla="*/ 1706880 h 3291840"/>
              <a:gd name="connsiteX2" fmla="*/ 2133600 w 5466080"/>
              <a:gd name="connsiteY2" fmla="*/ 1595120 h 3291840"/>
              <a:gd name="connsiteX3" fmla="*/ 2397760 w 5466080"/>
              <a:gd name="connsiteY3" fmla="*/ 0 h 3291840"/>
              <a:gd name="connsiteX4" fmla="*/ 2804160 w 5466080"/>
              <a:gd name="connsiteY4" fmla="*/ 3291840 h 3291840"/>
              <a:gd name="connsiteX5" fmla="*/ 3048000 w 5466080"/>
              <a:gd name="connsiteY5" fmla="*/ 1666240 h 3291840"/>
              <a:gd name="connsiteX6" fmla="*/ 3738880 w 5466080"/>
              <a:gd name="connsiteY6" fmla="*/ 1198880 h 3291840"/>
              <a:gd name="connsiteX7" fmla="*/ 4003040 w 5466080"/>
              <a:gd name="connsiteY7" fmla="*/ 1666240 h 3291840"/>
              <a:gd name="connsiteX8" fmla="*/ 5466080 w 5466080"/>
              <a:gd name="connsiteY8" fmla="*/ 1666240 h 3291840"/>
              <a:gd name="connsiteX0" fmla="*/ 0 w 5466080"/>
              <a:gd name="connsiteY0" fmla="*/ 1706880 h 3291840"/>
              <a:gd name="connsiteX1" fmla="*/ 1625600 w 5466080"/>
              <a:gd name="connsiteY1" fmla="*/ 1706880 h 3291840"/>
              <a:gd name="connsiteX2" fmla="*/ 2133600 w 5466080"/>
              <a:gd name="connsiteY2" fmla="*/ 1595120 h 3291840"/>
              <a:gd name="connsiteX3" fmla="*/ 2397760 w 5466080"/>
              <a:gd name="connsiteY3" fmla="*/ 0 h 3291840"/>
              <a:gd name="connsiteX4" fmla="*/ 2804160 w 5466080"/>
              <a:gd name="connsiteY4" fmla="*/ 3291840 h 3291840"/>
              <a:gd name="connsiteX5" fmla="*/ 3048000 w 5466080"/>
              <a:gd name="connsiteY5" fmla="*/ 1666240 h 3291840"/>
              <a:gd name="connsiteX6" fmla="*/ 3738880 w 5466080"/>
              <a:gd name="connsiteY6" fmla="*/ 1198880 h 3291840"/>
              <a:gd name="connsiteX7" fmla="*/ 4003040 w 5466080"/>
              <a:gd name="connsiteY7" fmla="*/ 1666240 h 3291840"/>
              <a:gd name="connsiteX8" fmla="*/ 5466080 w 5466080"/>
              <a:gd name="connsiteY8" fmla="*/ 1666240 h 3291840"/>
              <a:gd name="connsiteX0" fmla="*/ 0 w 5466080"/>
              <a:gd name="connsiteY0" fmla="*/ 1706880 h 3291840"/>
              <a:gd name="connsiteX1" fmla="*/ 1625600 w 5466080"/>
              <a:gd name="connsiteY1" fmla="*/ 1706880 h 3291840"/>
              <a:gd name="connsiteX2" fmla="*/ 2133600 w 5466080"/>
              <a:gd name="connsiteY2" fmla="*/ 1595120 h 3291840"/>
              <a:gd name="connsiteX3" fmla="*/ 2397760 w 5466080"/>
              <a:gd name="connsiteY3" fmla="*/ 0 h 3291840"/>
              <a:gd name="connsiteX4" fmla="*/ 2804160 w 5466080"/>
              <a:gd name="connsiteY4" fmla="*/ 3291840 h 3291840"/>
              <a:gd name="connsiteX5" fmla="*/ 3048000 w 5466080"/>
              <a:gd name="connsiteY5" fmla="*/ 1666240 h 3291840"/>
              <a:gd name="connsiteX6" fmla="*/ 3738880 w 5466080"/>
              <a:gd name="connsiteY6" fmla="*/ 1198880 h 3291840"/>
              <a:gd name="connsiteX7" fmla="*/ 4003040 w 5466080"/>
              <a:gd name="connsiteY7" fmla="*/ 1666240 h 3291840"/>
              <a:gd name="connsiteX8" fmla="*/ 5466080 w 5466080"/>
              <a:gd name="connsiteY8" fmla="*/ 1666240 h 3291840"/>
              <a:gd name="connsiteX0" fmla="*/ 0 w 5466080"/>
              <a:gd name="connsiteY0" fmla="*/ 1706880 h 3291840"/>
              <a:gd name="connsiteX1" fmla="*/ 1625600 w 5466080"/>
              <a:gd name="connsiteY1" fmla="*/ 1706880 h 3291840"/>
              <a:gd name="connsiteX2" fmla="*/ 2133600 w 5466080"/>
              <a:gd name="connsiteY2" fmla="*/ 1595120 h 3291840"/>
              <a:gd name="connsiteX3" fmla="*/ 2397760 w 5466080"/>
              <a:gd name="connsiteY3" fmla="*/ 0 h 3291840"/>
              <a:gd name="connsiteX4" fmla="*/ 2804160 w 5466080"/>
              <a:gd name="connsiteY4" fmla="*/ 3291840 h 3291840"/>
              <a:gd name="connsiteX5" fmla="*/ 3048000 w 5466080"/>
              <a:gd name="connsiteY5" fmla="*/ 1666240 h 3291840"/>
              <a:gd name="connsiteX6" fmla="*/ 3738880 w 5466080"/>
              <a:gd name="connsiteY6" fmla="*/ 1198880 h 3291840"/>
              <a:gd name="connsiteX7" fmla="*/ 4003040 w 5466080"/>
              <a:gd name="connsiteY7" fmla="*/ 1666240 h 3291840"/>
              <a:gd name="connsiteX8" fmla="*/ 5466080 w 5466080"/>
              <a:gd name="connsiteY8" fmla="*/ 1666240 h 3291840"/>
              <a:gd name="connsiteX0" fmla="*/ 0 w 5466080"/>
              <a:gd name="connsiteY0" fmla="*/ 1706880 h 3291840"/>
              <a:gd name="connsiteX1" fmla="*/ 1625600 w 5466080"/>
              <a:gd name="connsiteY1" fmla="*/ 1706880 h 3291840"/>
              <a:gd name="connsiteX2" fmla="*/ 2133600 w 5466080"/>
              <a:gd name="connsiteY2" fmla="*/ 1595120 h 3291840"/>
              <a:gd name="connsiteX3" fmla="*/ 2397760 w 5466080"/>
              <a:gd name="connsiteY3" fmla="*/ 0 h 3291840"/>
              <a:gd name="connsiteX4" fmla="*/ 2804160 w 5466080"/>
              <a:gd name="connsiteY4" fmla="*/ 3291840 h 3291840"/>
              <a:gd name="connsiteX5" fmla="*/ 3048000 w 5466080"/>
              <a:gd name="connsiteY5" fmla="*/ 1666240 h 3291840"/>
              <a:gd name="connsiteX6" fmla="*/ 3738880 w 5466080"/>
              <a:gd name="connsiteY6" fmla="*/ 1198880 h 3291840"/>
              <a:gd name="connsiteX7" fmla="*/ 3964730 w 5466080"/>
              <a:gd name="connsiteY7" fmla="*/ 1558783 h 3291840"/>
              <a:gd name="connsiteX8" fmla="*/ 4003040 w 5466080"/>
              <a:gd name="connsiteY8" fmla="*/ 1666240 h 3291840"/>
              <a:gd name="connsiteX9" fmla="*/ 5466080 w 5466080"/>
              <a:gd name="connsiteY9" fmla="*/ 1666240 h 3291840"/>
              <a:gd name="connsiteX0" fmla="*/ 0 w 5466080"/>
              <a:gd name="connsiteY0" fmla="*/ 1706880 h 3291840"/>
              <a:gd name="connsiteX1" fmla="*/ 1625600 w 5466080"/>
              <a:gd name="connsiteY1" fmla="*/ 1706880 h 3291840"/>
              <a:gd name="connsiteX2" fmla="*/ 2133600 w 5466080"/>
              <a:gd name="connsiteY2" fmla="*/ 1595120 h 3291840"/>
              <a:gd name="connsiteX3" fmla="*/ 2397760 w 5466080"/>
              <a:gd name="connsiteY3" fmla="*/ 0 h 3291840"/>
              <a:gd name="connsiteX4" fmla="*/ 2804160 w 5466080"/>
              <a:gd name="connsiteY4" fmla="*/ 3291840 h 3291840"/>
              <a:gd name="connsiteX5" fmla="*/ 3048000 w 5466080"/>
              <a:gd name="connsiteY5" fmla="*/ 1666240 h 3291840"/>
              <a:gd name="connsiteX6" fmla="*/ 3738880 w 5466080"/>
              <a:gd name="connsiteY6" fmla="*/ 1198880 h 3291840"/>
              <a:gd name="connsiteX7" fmla="*/ 3867911 w 5466080"/>
              <a:gd name="connsiteY7" fmla="*/ 1582988 h 3291840"/>
              <a:gd name="connsiteX8" fmla="*/ 4003040 w 5466080"/>
              <a:gd name="connsiteY8" fmla="*/ 1666240 h 3291840"/>
              <a:gd name="connsiteX9" fmla="*/ 5466080 w 5466080"/>
              <a:gd name="connsiteY9" fmla="*/ 1666240 h 3291840"/>
              <a:gd name="connsiteX0" fmla="*/ 0 w 5466080"/>
              <a:gd name="connsiteY0" fmla="*/ 1706880 h 3291840"/>
              <a:gd name="connsiteX1" fmla="*/ 1625600 w 5466080"/>
              <a:gd name="connsiteY1" fmla="*/ 1706880 h 3291840"/>
              <a:gd name="connsiteX2" fmla="*/ 2133600 w 5466080"/>
              <a:gd name="connsiteY2" fmla="*/ 1595120 h 3291840"/>
              <a:gd name="connsiteX3" fmla="*/ 2397760 w 5466080"/>
              <a:gd name="connsiteY3" fmla="*/ 0 h 3291840"/>
              <a:gd name="connsiteX4" fmla="*/ 2804160 w 5466080"/>
              <a:gd name="connsiteY4" fmla="*/ 3291840 h 3291840"/>
              <a:gd name="connsiteX5" fmla="*/ 3048000 w 5466080"/>
              <a:gd name="connsiteY5" fmla="*/ 1666240 h 3291840"/>
              <a:gd name="connsiteX6" fmla="*/ 3738880 w 5466080"/>
              <a:gd name="connsiteY6" fmla="*/ 1198880 h 3291840"/>
              <a:gd name="connsiteX7" fmla="*/ 3867911 w 5466080"/>
              <a:gd name="connsiteY7" fmla="*/ 1582988 h 3291840"/>
              <a:gd name="connsiteX8" fmla="*/ 4003040 w 5466080"/>
              <a:gd name="connsiteY8" fmla="*/ 1666240 h 3291840"/>
              <a:gd name="connsiteX9" fmla="*/ 5466080 w 5466080"/>
              <a:gd name="connsiteY9" fmla="*/ 1666240 h 3291840"/>
              <a:gd name="connsiteX0" fmla="*/ 0 w 5466080"/>
              <a:gd name="connsiteY0" fmla="*/ 1706880 h 3291840"/>
              <a:gd name="connsiteX1" fmla="*/ 1625600 w 5466080"/>
              <a:gd name="connsiteY1" fmla="*/ 1706880 h 3291840"/>
              <a:gd name="connsiteX2" fmla="*/ 2133600 w 5466080"/>
              <a:gd name="connsiteY2" fmla="*/ 1595120 h 3291840"/>
              <a:gd name="connsiteX3" fmla="*/ 2397760 w 5466080"/>
              <a:gd name="connsiteY3" fmla="*/ 0 h 3291840"/>
              <a:gd name="connsiteX4" fmla="*/ 2804160 w 5466080"/>
              <a:gd name="connsiteY4" fmla="*/ 3291840 h 3291840"/>
              <a:gd name="connsiteX5" fmla="*/ 3048000 w 5466080"/>
              <a:gd name="connsiteY5" fmla="*/ 1666240 h 3291840"/>
              <a:gd name="connsiteX6" fmla="*/ 3738880 w 5466080"/>
              <a:gd name="connsiteY6" fmla="*/ 1198880 h 3291840"/>
              <a:gd name="connsiteX7" fmla="*/ 3867911 w 5466080"/>
              <a:gd name="connsiteY7" fmla="*/ 1582988 h 3291840"/>
              <a:gd name="connsiteX8" fmla="*/ 4003040 w 5466080"/>
              <a:gd name="connsiteY8" fmla="*/ 1666240 h 3291840"/>
              <a:gd name="connsiteX9" fmla="*/ 5466080 w 5466080"/>
              <a:gd name="connsiteY9" fmla="*/ 1666240 h 3291840"/>
              <a:gd name="connsiteX0" fmla="*/ 0 w 5466080"/>
              <a:gd name="connsiteY0" fmla="*/ 1706880 h 3291840"/>
              <a:gd name="connsiteX1" fmla="*/ 1625600 w 5466080"/>
              <a:gd name="connsiteY1" fmla="*/ 1706880 h 3291840"/>
              <a:gd name="connsiteX2" fmla="*/ 2133600 w 5466080"/>
              <a:gd name="connsiteY2" fmla="*/ 1595120 h 3291840"/>
              <a:gd name="connsiteX3" fmla="*/ 2397760 w 5466080"/>
              <a:gd name="connsiteY3" fmla="*/ 0 h 3291840"/>
              <a:gd name="connsiteX4" fmla="*/ 2804160 w 5466080"/>
              <a:gd name="connsiteY4" fmla="*/ 3291840 h 3291840"/>
              <a:gd name="connsiteX5" fmla="*/ 3048000 w 5466080"/>
              <a:gd name="connsiteY5" fmla="*/ 1666240 h 3291840"/>
              <a:gd name="connsiteX6" fmla="*/ 3738880 w 5466080"/>
              <a:gd name="connsiteY6" fmla="*/ 1198880 h 3291840"/>
              <a:gd name="connsiteX7" fmla="*/ 3867911 w 5466080"/>
              <a:gd name="connsiteY7" fmla="*/ 1582988 h 3291840"/>
              <a:gd name="connsiteX8" fmla="*/ 4003040 w 5466080"/>
              <a:gd name="connsiteY8" fmla="*/ 1666240 h 3291840"/>
              <a:gd name="connsiteX9" fmla="*/ 5466080 w 5466080"/>
              <a:gd name="connsiteY9" fmla="*/ 1666240 h 3291840"/>
              <a:gd name="connsiteX0" fmla="*/ 0 w 5466080"/>
              <a:gd name="connsiteY0" fmla="*/ 1706880 h 3291840"/>
              <a:gd name="connsiteX1" fmla="*/ 1625600 w 5466080"/>
              <a:gd name="connsiteY1" fmla="*/ 1706880 h 3291840"/>
              <a:gd name="connsiteX2" fmla="*/ 2133600 w 5466080"/>
              <a:gd name="connsiteY2" fmla="*/ 1595120 h 3291840"/>
              <a:gd name="connsiteX3" fmla="*/ 2397760 w 5466080"/>
              <a:gd name="connsiteY3" fmla="*/ 0 h 3291840"/>
              <a:gd name="connsiteX4" fmla="*/ 2804160 w 5466080"/>
              <a:gd name="connsiteY4" fmla="*/ 3291840 h 3291840"/>
              <a:gd name="connsiteX5" fmla="*/ 3048000 w 5466080"/>
              <a:gd name="connsiteY5" fmla="*/ 1666240 h 3291840"/>
              <a:gd name="connsiteX6" fmla="*/ 3738880 w 5466080"/>
              <a:gd name="connsiteY6" fmla="*/ 1198880 h 3291840"/>
              <a:gd name="connsiteX7" fmla="*/ 3867911 w 5466080"/>
              <a:gd name="connsiteY7" fmla="*/ 1582988 h 3291840"/>
              <a:gd name="connsiteX8" fmla="*/ 4003040 w 5466080"/>
              <a:gd name="connsiteY8" fmla="*/ 1666240 h 3291840"/>
              <a:gd name="connsiteX9" fmla="*/ 5466080 w 5466080"/>
              <a:gd name="connsiteY9" fmla="*/ 1666240 h 3291840"/>
              <a:gd name="connsiteX0" fmla="*/ 0 w 5466080"/>
              <a:gd name="connsiteY0" fmla="*/ 1706880 h 3291840"/>
              <a:gd name="connsiteX1" fmla="*/ 1625600 w 5466080"/>
              <a:gd name="connsiteY1" fmla="*/ 1706880 h 3291840"/>
              <a:gd name="connsiteX2" fmla="*/ 2133600 w 5466080"/>
              <a:gd name="connsiteY2" fmla="*/ 1595120 h 3291840"/>
              <a:gd name="connsiteX3" fmla="*/ 2397760 w 5466080"/>
              <a:gd name="connsiteY3" fmla="*/ 0 h 3291840"/>
              <a:gd name="connsiteX4" fmla="*/ 2804160 w 5466080"/>
              <a:gd name="connsiteY4" fmla="*/ 3291840 h 3291840"/>
              <a:gd name="connsiteX5" fmla="*/ 3048000 w 5466080"/>
              <a:gd name="connsiteY5" fmla="*/ 1666240 h 3291840"/>
              <a:gd name="connsiteX6" fmla="*/ 3661426 w 5466080"/>
              <a:gd name="connsiteY6" fmla="*/ 1198880 h 3291840"/>
              <a:gd name="connsiteX7" fmla="*/ 3867911 w 5466080"/>
              <a:gd name="connsiteY7" fmla="*/ 1582988 h 3291840"/>
              <a:gd name="connsiteX8" fmla="*/ 4003040 w 5466080"/>
              <a:gd name="connsiteY8" fmla="*/ 1666240 h 3291840"/>
              <a:gd name="connsiteX9" fmla="*/ 5466080 w 5466080"/>
              <a:gd name="connsiteY9" fmla="*/ 1666240 h 3291840"/>
              <a:gd name="connsiteX0" fmla="*/ 0 w 5466080"/>
              <a:gd name="connsiteY0" fmla="*/ 1706880 h 3291840"/>
              <a:gd name="connsiteX1" fmla="*/ 1625600 w 5466080"/>
              <a:gd name="connsiteY1" fmla="*/ 1706880 h 3291840"/>
              <a:gd name="connsiteX2" fmla="*/ 2133600 w 5466080"/>
              <a:gd name="connsiteY2" fmla="*/ 1595120 h 3291840"/>
              <a:gd name="connsiteX3" fmla="*/ 2397760 w 5466080"/>
              <a:gd name="connsiteY3" fmla="*/ 0 h 3291840"/>
              <a:gd name="connsiteX4" fmla="*/ 2804160 w 5466080"/>
              <a:gd name="connsiteY4" fmla="*/ 3291840 h 3291840"/>
              <a:gd name="connsiteX5" fmla="*/ 3048000 w 5466080"/>
              <a:gd name="connsiteY5" fmla="*/ 1666240 h 3291840"/>
              <a:gd name="connsiteX6" fmla="*/ 3661426 w 5466080"/>
              <a:gd name="connsiteY6" fmla="*/ 1198880 h 3291840"/>
              <a:gd name="connsiteX7" fmla="*/ 3867911 w 5466080"/>
              <a:gd name="connsiteY7" fmla="*/ 1582988 h 3291840"/>
              <a:gd name="connsiteX8" fmla="*/ 4003040 w 5466080"/>
              <a:gd name="connsiteY8" fmla="*/ 1666240 h 3291840"/>
              <a:gd name="connsiteX9" fmla="*/ 5466080 w 5466080"/>
              <a:gd name="connsiteY9" fmla="*/ 1666240 h 3291840"/>
              <a:gd name="connsiteX0" fmla="*/ 0 w 5466080"/>
              <a:gd name="connsiteY0" fmla="*/ 1706898 h 3291858"/>
              <a:gd name="connsiteX1" fmla="*/ 1625600 w 5466080"/>
              <a:gd name="connsiteY1" fmla="*/ 1706898 h 3291858"/>
              <a:gd name="connsiteX2" fmla="*/ 2133600 w 5466080"/>
              <a:gd name="connsiteY2" fmla="*/ 1595138 h 3291858"/>
              <a:gd name="connsiteX3" fmla="*/ 2397760 w 5466080"/>
              <a:gd name="connsiteY3" fmla="*/ 18 h 3291858"/>
              <a:gd name="connsiteX4" fmla="*/ 2804160 w 5466080"/>
              <a:gd name="connsiteY4" fmla="*/ 3291858 h 3291858"/>
              <a:gd name="connsiteX5" fmla="*/ 3048000 w 5466080"/>
              <a:gd name="connsiteY5" fmla="*/ 1666258 h 3291858"/>
              <a:gd name="connsiteX6" fmla="*/ 3661426 w 5466080"/>
              <a:gd name="connsiteY6" fmla="*/ 1198898 h 3291858"/>
              <a:gd name="connsiteX7" fmla="*/ 3867911 w 5466080"/>
              <a:gd name="connsiteY7" fmla="*/ 1583006 h 3291858"/>
              <a:gd name="connsiteX8" fmla="*/ 4003040 w 5466080"/>
              <a:gd name="connsiteY8" fmla="*/ 1666258 h 3291858"/>
              <a:gd name="connsiteX9" fmla="*/ 5466080 w 5466080"/>
              <a:gd name="connsiteY9" fmla="*/ 1666258 h 3291858"/>
              <a:gd name="connsiteX0" fmla="*/ 0 w 5466080"/>
              <a:gd name="connsiteY0" fmla="*/ 1706898 h 3291858"/>
              <a:gd name="connsiteX1" fmla="*/ 1625600 w 5466080"/>
              <a:gd name="connsiteY1" fmla="*/ 1706898 h 3291858"/>
              <a:gd name="connsiteX2" fmla="*/ 2133600 w 5466080"/>
              <a:gd name="connsiteY2" fmla="*/ 1595138 h 3291858"/>
              <a:gd name="connsiteX3" fmla="*/ 2397760 w 5466080"/>
              <a:gd name="connsiteY3" fmla="*/ 18 h 3291858"/>
              <a:gd name="connsiteX4" fmla="*/ 2804160 w 5466080"/>
              <a:gd name="connsiteY4" fmla="*/ 3291858 h 3291858"/>
              <a:gd name="connsiteX5" fmla="*/ 3048000 w 5466080"/>
              <a:gd name="connsiteY5" fmla="*/ 1666258 h 3291858"/>
              <a:gd name="connsiteX6" fmla="*/ 3661426 w 5466080"/>
              <a:gd name="connsiteY6" fmla="*/ 1198898 h 3291858"/>
              <a:gd name="connsiteX7" fmla="*/ 3867911 w 5466080"/>
              <a:gd name="connsiteY7" fmla="*/ 1583006 h 3291858"/>
              <a:gd name="connsiteX8" fmla="*/ 4003040 w 5466080"/>
              <a:gd name="connsiteY8" fmla="*/ 1666258 h 3291858"/>
              <a:gd name="connsiteX9" fmla="*/ 5466080 w 5466080"/>
              <a:gd name="connsiteY9" fmla="*/ 1666258 h 3291858"/>
              <a:gd name="connsiteX0" fmla="*/ 0 w 5466080"/>
              <a:gd name="connsiteY0" fmla="*/ 1706893 h 3291853"/>
              <a:gd name="connsiteX1" fmla="*/ 1625600 w 5466080"/>
              <a:gd name="connsiteY1" fmla="*/ 1706893 h 3291853"/>
              <a:gd name="connsiteX2" fmla="*/ 2133600 w 5466080"/>
              <a:gd name="connsiteY2" fmla="*/ 1595133 h 3291853"/>
              <a:gd name="connsiteX3" fmla="*/ 2397760 w 5466080"/>
              <a:gd name="connsiteY3" fmla="*/ 13 h 3291853"/>
              <a:gd name="connsiteX4" fmla="*/ 2804160 w 5466080"/>
              <a:gd name="connsiteY4" fmla="*/ 3291853 h 3291853"/>
              <a:gd name="connsiteX5" fmla="*/ 3048000 w 5466080"/>
              <a:gd name="connsiteY5" fmla="*/ 1666253 h 3291853"/>
              <a:gd name="connsiteX6" fmla="*/ 3661426 w 5466080"/>
              <a:gd name="connsiteY6" fmla="*/ 1198893 h 3291853"/>
              <a:gd name="connsiteX7" fmla="*/ 3867911 w 5466080"/>
              <a:gd name="connsiteY7" fmla="*/ 1583001 h 3291853"/>
              <a:gd name="connsiteX8" fmla="*/ 4003040 w 5466080"/>
              <a:gd name="connsiteY8" fmla="*/ 1666253 h 3291853"/>
              <a:gd name="connsiteX9" fmla="*/ 5466080 w 5466080"/>
              <a:gd name="connsiteY9" fmla="*/ 1666253 h 3291853"/>
              <a:gd name="connsiteX0" fmla="*/ 0 w 5466080"/>
              <a:gd name="connsiteY0" fmla="*/ 1706894 h 3291854"/>
              <a:gd name="connsiteX1" fmla="*/ 1625600 w 5466080"/>
              <a:gd name="connsiteY1" fmla="*/ 1706894 h 3291854"/>
              <a:gd name="connsiteX2" fmla="*/ 1786475 w 5466080"/>
              <a:gd name="connsiteY2" fmla="*/ 1425187 h 3291854"/>
              <a:gd name="connsiteX3" fmla="*/ 2133600 w 5466080"/>
              <a:gd name="connsiteY3" fmla="*/ 1595134 h 3291854"/>
              <a:gd name="connsiteX4" fmla="*/ 2397760 w 5466080"/>
              <a:gd name="connsiteY4" fmla="*/ 14 h 3291854"/>
              <a:gd name="connsiteX5" fmla="*/ 2804160 w 5466080"/>
              <a:gd name="connsiteY5" fmla="*/ 3291854 h 3291854"/>
              <a:gd name="connsiteX6" fmla="*/ 3048000 w 5466080"/>
              <a:gd name="connsiteY6" fmla="*/ 1666254 h 3291854"/>
              <a:gd name="connsiteX7" fmla="*/ 3661426 w 5466080"/>
              <a:gd name="connsiteY7" fmla="*/ 1198894 h 3291854"/>
              <a:gd name="connsiteX8" fmla="*/ 3867911 w 5466080"/>
              <a:gd name="connsiteY8" fmla="*/ 1583002 h 3291854"/>
              <a:gd name="connsiteX9" fmla="*/ 4003040 w 5466080"/>
              <a:gd name="connsiteY9" fmla="*/ 1666254 h 3291854"/>
              <a:gd name="connsiteX10" fmla="*/ 5466080 w 5466080"/>
              <a:gd name="connsiteY10" fmla="*/ 1666254 h 3291854"/>
              <a:gd name="connsiteX0" fmla="*/ 0 w 5466080"/>
              <a:gd name="connsiteY0" fmla="*/ 1706894 h 3291854"/>
              <a:gd name="connsiteX1" fmla="*/ 1625600 w 5466080"/>
              <a:gd name="connsiteY1" fmla="*/ 1706894 h 3291854"/>
              <a:gd name="connsiteX2" fmla="*/ 1786475 w 5466080"/>
              <a:gd name="connsiteY2" fmla="*/ 1425187 h 3291854"/>
              <a:gd name="connsiteX3" fmla="*/ 2133600 w 5466080"/>
              <a:gd name="connsiteY3" fmla="*/ 1595134 h 3291854"/>
              <a:gd name="connsiteX4" fmla="*/ 2397760 w 5466080"/>
              <a:gd name="connsiteY4" fmla="*/ 14 h 3291854"/>
              <a:gd name="connsiteX5" fmla="*/ 2804160 w 5466080"/>
              <a:gd name="connsiteY5" fmla="*/ 3291854 h 3291854"/>
              <a:gd name="connsiteX6" fmla="*/ 3048000 w 5466080"/>
              <a:gd name="connsiteY6" fmla="*/ 1666254 h 3291854"/>
              <a:gd name="connsiteX7" fmla="*/ 3661426 w 5466080"/>
              <a:gd name="connsiteY7" fmla="*/ 1198894 h 3291854"/>
              <a:gd name="connsiteX8" fmla="*/ 3867911 w 5466080"/>
              <a:gd name="connsiteY8" fmla="*/ 1583002 h 3291854"/>
              <a:gd name="connsiteX9" fmla="*/ 4003040 w 5466080"/>
              <a:gd name="connsiteY9" fmla="*/ 1666254 h 3291854"/>
              <a:gd name="connsiteX10" fmla="*/ 5466080 w 5466080"/>
              <a:gd name="connsiteY10" fmla="*/ 1666254 h 3291854"/>
              <a:gd name="connsiteX0" fmla="*/ 0 w 5466080"/>
              <a:gd name="connsiteY0" fmla="*/ 1706894 h 3291854"/>
              <a:gd name="connsiteX1" fmla="*/ 1625600 w 5466080"/>
              <a:gd name="connsiteY1" fmla="*/ 1706894 h 3291854"/>
              <a:gd name="connsiteX2" fmla="*/ 1786475 w 5466080"/>
              <a:gd name="connsiteY2" fmla="*/ 1425187 h 3291854"/>
              <a:gd name="connsiteX3" fmla="*/ 2133600 w 5466080"/>
              <a:gd name="connsiteY3" fmla="*/ 1595134 h 3291854"/>
              <a:gd name="connsiteX4" fmla="*/ 2397760 w 5466080"/>
              <a:gd name="connsiteY4" fmla="*/ 14 h 3291854"/>
              <a:gd name="connsiteX5" fmla="*/ 2804160 w 5466080"/>
              <a:gd name="connsiteY5" fmla="*/ 3291854 h 3291854"/>
              <a:gd name="connsiteX6" fmla="*/ 3048000 w 5466080"/>
              <a:gd name="connsiteY6" fmla="*/ 1666254 h 3291854"/>
              <a:gd name="connsiteX7" fmla="*/ 3364972 w 5466080"/>
              <a:gd name="connsiteY7" fmla="*/ 1936392 h 3291854"/>
              <a:gd name="connsiteX8" fmla="*/ 3661426 w 5466080"/>
              <a:gd name="connsiteY8" fmla="*/ 1198894 h 3291854"/>
              <a:gd name="connsiteX9" fmla="*/ 3867911 w 5466080"/>
              <a:gd name="connsiteY9" fmla="*/ 1583002 h 3291854"/>
              <a:gd name="connsiteX10" fmla="*/ 4003040 w 5466080"/>
              <a:gd name="connsiteY10" fmla="*/ 1666254 h 3291854"/>
              <a:gd name="connsiteX11" fmla="*/ 5466080 w 5466080"/>
              <a:gd name="connsiteY11" fmla="*/ 1666254 h 3291854"/>
              <a:gd name="connsiteX0" fmla="*/ 0 w 5466080"/>
              <a:gd name="connsiteY0" fmla="*/ 1706894 h 3291854"/>
              <a:gd name="connsiteX1" fmla="*/ 1625600 w 5466080"/>
              <a:gd name="connsiteY1" fmla="*/ 1706894 h 3291854"/>
              <a:gd name="connsiteX2" fmla="*/ 1673154 w 5466080"/>
              <a:gd name="connsiteY2" fmla="*/ 1655617 h 3291854"/>
              <a:gd name="connsiteX3" fmla="*/ 1786475 w 5466080"/>
              <a:gd name="connsiteY3" fmla="*/ 1425187 h 3291854"/>
              <a:gd name="connsiteX4" fmla="*/ 2133600 w 5466080"/>
              <a:gd name="connsiteY4" fmla="*/ 1595134 h 3291854"/>
              <a:gd name="connsiteX5" fmla="*/ 2397760 w 5466080"/>
              <a:gd name="connsiteY5" fmla="*/ 14 h 3291854"/>
              <a:gd name="connsiteX6" fmla="*/ 2804160 w 5466080"/>
              <a:gd name="connsiteY6" fmla="*/ 3291854 h 3291854"/>
              <a:gd name="connsiteX7" fmla="*/ 3048000 w 5466080"/>
              <a:gd name="connsiteY7" fmla="*/ 1666254 h 3291854"/>
              <a:gd name="connsiteX8" fmla="*/ 3364972 w 5466080"/>
              <a:gd name="connsiteY8" fmla="*/ 1936392 h 3291854"/>
              <a:gd name="connsiteX9" fmla="*/ 3661426 w 5466080"/>
              <a:gd name="connsiteY9" fmla="*/ 1198894 h 3291854"/>
              <a:gd name="connsiteX10" fmla="*/ 3867911 w 5466080"/>
              <a:gd name="connsiteY10" fmla="*/ 1583002 h 3291854"/>
              <a:gd name="connsiteX11" fmla="*/ 4003040 w 5466080"/>
              <a:gd name="connsiteY11" fmla="*/ 1666254 h 3291854"/>
              <a:gd name="connsiteX12" fmla="*/ 5466080 w 5466080"/>
              <a:gd name="connsiteY12" fmla="*/ 1666254 h 3291854"/>
              <a:gd name="connsiteX0" fmla="*/ 0 w 5466080"/>
              <a:gd name="connsiteY0" fmla="*/ 1706894 h 3291854"/>
              <a:gd name="connsiteX1" fmla="*/ 1625600 w 5466080"/>
              <a:gd name="connsiteY1" fmla="*/ 1706894 h 3291854"/>
              <a:gd name="connsiteX2" fmla="*/ 1686486 w 5466080"/>
              <a:gd name="connsiteY2" fmla="*/ 1660458 h 3291854"/>
              <a:gd name="connsiteX3" fmla="*/ 1786475 w 5466080"/>
              <a:gd name="connsiteY3" fmla="*/ 1425187 h 3291854"/>
              <a:gd name="connsiteX4" fmla="*/ 2133600 w 5466080"/>
              <a:gd name="connsiteY4" fmla="*/ 1595134 h 3291854"/>
              <a:gd name="connsiteX5" fmla="*/ 2397760 w 5466080"/>
              <a:gd name="connsiteY5" fmla="*/ 14 h 3291854"/>
              <a:gd name="connsiteX6" fmla="*/ 2804160 w 5466080"/>
              <a:gd name="connsiteY6" fmla="*/ 3291854 h 3291854"/>
              <a:gd name="connsiteX7" fmla="*/ 3048000 w 5466080"/>
              <a:gd name="connsiteY7" fmla="*/ 1666254 h 3291854"/>
              <a:gd name="connsiteX8" fmla="*/ 3364972 w 5466080"/>
              <a:gd name="connsiteY8" fmla="*/ 1936392 h 3291854"/>
              <a:gd name="connsiteX9" fmla="*/ 3661426 w 5466080"/>
              <a:gd name="connsiteY9" fmla="*/ 1198894 h 3291854"/>
              <a:gd name="connsiteX10" fmla="*/ 3867911 w 5466080"/>
              <a:gd name="connsiteY10" fmla="*/ 1583002 h 3291854"/>
              <a:gd name="connsiteX11" fmla="*/ 4003040 w 5466080"/>
              <a:gd name="connsiteY11" fmla="*/ 1666254 h 3291854"/>
              <a:gd name="connsiteX12" fmla="*/ 5466080 w 5466080"/>
              <a:gd name="connsiteY12" fmla="*/ 1666254 h 3291854"/>
              <a:gd name="connsiteX0" fmla="*/ 0 w 5466080"/>
              <a:gd name="connsiteY0" fmla="*/ 1706894 h 3291854"/>
              <a:gd name="connsiteX1" fmla="*/ 1625600 w 5466080"/>
              <a:gd name="connsiteY1" fmla="*/ 1706894 h 3291854"/>
              <a:gd name="connsiteX2" fmla="*/ 1686486 w 5466080"/>
              <a:gd name="connsiteY2" fmla="*/ 1660458 h 3291854"/>
              <a:gd name="connsiteX3" fmla="*/ 1786475 w 5466080"/>
              <a:gd name="connsiteY3" fmla="*/ 1425187 h 3291854"/>
              <a:gd name="connsiteX4" fmla="*/ 2133600 w 5466080"/>
              <a:gd name="connsiteY4" fmla="*/ 1595134 h 3291854"/>
              <a:gd name="connsiteX5" fmla="*/ 2397760 w 5466080"/>
              <a:gd name="connsiteY5" fmla="*/ 14 h 3291854"/>
              <a:gd name="connsiteX6" fmla="*/ 2804160 w 5466080"/>
              <a:gd name="connsiteY6" fmla="*/ 3291854 h 3291854"/>
              <a:gd name="connsiteX7" fmla="*/ 3048000 w 5466080"/>
              <a:gd name="connsiteY7" fmla="*/ 1666254 h 3291854"/>
              <a:gd name="connsiteX8" fmla="*/ 3364972 w 5466080"/>
              <a:gd name="connsiteY8" fmla="*/ 1936392 h 3291854"/>
              <a:gd name="connsiteX9" fmla="*/ 3661426 w 5466080"/>
              <a:gd name="connsiteY9" fmla="*/ 1198894 h 3291854"/>
              <a:gd name="connsiteX10" fmla="*/ 3867911 w 5466080"/>
              <a:gd name="connsiteY10" fmla="*/ 1583002 h 3291854"/>
              <a:gd name="connsiteX11" fmla="*/ 4003040 w 5466080"/>
              <a:gd name="connsiteY11" fmla="*/ 1666254 h 3291854"/>
              <a:gd name="connsiteX12" fmla="*/ 5466080 w 5466080"/>
              <a:gd name="connsiteY12" fmla="*/ 1666254 h 3291854"/>
              <a:gd name="connsiteX0" fmla="*/ 0 w 5466080"/>
              <a:gd name="connsiteY0" fmla="*/ 1706894 h 3291854"/>
              <a:gd name="connsiteX1" fmla="*/ 1625600 w 5466080"/>
              <a:gd name="connsiteY1" fmla="*/ 1706894 h 3291854"/>
              <a:gd name="connsiteX2" fmla="*/ 1686486 w 5466080"/>
              <a:gd name="connsiteY2" fmla="*/ 1660458 h 3291854"/>
              <a:gd name="connsiteX3" fmla="*/ 1786475 w 5466080"/>
              <a:gd name="connsiteY3" fmla="*/ 1425187 h 3291854"/>
              <a:gd name="connsiteX4" fmla="*/ 2133600 w 5466080"/>
              <a:gd name="connsiteY4" fmla="*/ 1595134 h 3291854"/>
              <a:gd name="connsiteX5" fmla="*/ 2397760 w 5466080"/>
              <a:gd name="connsiteY5" fmla="*/ 14 h 3291854"/>
              <a:gd name="connsiteX6" fmla="*/ 2804160 w 5466080"/>
              <a:gd name="connsiteY6" fmla="*/ 3291854 h 3291854"/>
              <a:gd name="connsiteX7" fmla="*/ 3048000 w 5466080"/>
              <a:gd name="connsiteY7" fmla="*/ 1666254 h 3291854"/>
              <a:gd name="connsiteX8" fmla="*/ 3364972 w 5466080"/>
              <a:gd name="connsiteY8" fmla="*/ 1936392 h 3291854"/>
              <a:gd name="connsiteX9" fmla="*/ 3661426 w 5466080"/>
              <a:gd name="connsiteY9" fmla="*/ 1198894 h 3291854"/>
              <a:gd name="connsiteX10" fmla="*/ 3867911 w 5466080"/>
              <a:gd name="connsiteY10" fmla="*/ 1583002 h 3291854"/>
              <a:gd name="connsiteX11" fmla="*/ 4003040 w 5466080"/>
              <a:gd name="connsiteY11" fmla="*/ 1666254 h 3291854"/>
              <a:gd name="connsiteX12" fmla="*/ 5466080 w 5466080"/>
              <a:gd name="connsiteY12" fmla="*/ 1666254 h 3291854"/>
              <a:gd name="connsiteX0" fmla="*/ 0 w 5466080"/>
              <a:gd name="connsiteY0" fmla="*/ 1706894 h 3291854"/>
              <a:gd name="connsiteX1" fmla="*/ 1625600 w 5466080"/>
              <a:gd name="connsiteY1" fmla="*/ 1706894 h 3291854"/>
              <a:gd name="connsiteX2" fmla="*/ 1686486 w 5466080"/>
              <a:gd name="connsiteY2" fmla="*/ 1660458 h 3291854"/>
              <a:gd name="connsiteX3" fmla="*/ 1786475 w 5466080"/>
              <a:gd name="connsiteY3" fmla="*/ 1425187 h 3291854"/>
              <a:gd name="connsiteX4" fmla="*/ 2133600 w 5466080"/>
              <a:gd name="connsiteY4" fmla="*/ 1595134 h 3291854"/>
              <a:gd name="connsiteX5" fmla="*/ 2397760 w 5466080"/>
              <a:gd name="connsiteY5" fmla="*/ 14 h 3291854"/>
              <a:gd name="connsiteX6" fmla="*/ 2804160 w 5466080"/>
              <a:gd name="connsiteY6" fmla="*/ 3291854 h 3291854"/>
              <a:gd name="connsiteX7" fmla="*/ 3048000 w 5466080"/>
              <a:gd name="connsiteY7" fmla="*/ 1666254 h 3291854"/>
              <a:gd name="connsiteX8" fmla="*/ 3364972 w 5466080"/>
              <a:gd name="connsiteY8" fmla="*/ 1936392 h 3291854"/>
              <a:gd name="connsiteX9" fmla="*/ 3661426 w 5466080"/>
              <a:gd name="connsiteY9" fmla="*/ 1198894 h 3291854"/>
              <a:gd name="connsiteX10" fmla="*/ 3867911 w 5466080"/>
              <a:gd name="connsiteY10" fmla="*/ 1583002 h 3291854"/>
              <a:gd name="connsiteX11" fmla="*/ 4003040 w 5466080"/>
              <a:gd name="connsiteY11" fmla="*/ 1666254 h 3291854"/>
              <a:gd name="connsiteX12" fmla="*/ 5466080 w 5466080"/>
              <a:gd name="connsiteY12" fmla="*/ 1666254 h 3291854"/>
              <a:gd name="connsiteX0" fmla="*/ 0 w 5466080"/>
              <a:gd name="connsiteY0" fmla="*/ 1706894 h 3291854"/>
              <a:gd name="connsiteX1" fmla="*/ 1625600 w 5466080"/>
              <a:gd name="connsiteY1" fmla="*/ 1706894 h 3291854"/>
              <a:gd name="connsiteX2" fmla="*/ 1686486 w 5466080"/>
              <a:gd name="connsiteY2" fmla="*/ 1660458 h 3291854"/>
              <a:gd name="connsiteX3" fmla="*/ 1786475 w 5466080"/>
              <a:gd name="connsiteY3" fmla="*/ 1425187 h 3291854"/>
              <a:gd name="connsiteX4" fmla="*/ 2133600 w 5466080"/>
              <a:gd name="connsiteY4" fmla="*/ 1595134 h 3291854"/>
              <a:gd name="connsiteX5" fmla="*/ 2397760 w 5466080"/>
              <a:gd name="connsiteY5" fmla="*/ 14 h 3291854"/>
              <a:gd name="connsiteX6" fmla="*/ 2804160 w 5466080"/>
              <a:gd name="connsiteY6" fmla="*/ 3291854 h 3291854"/>
              <a:gd name="connsiteX7" fmla="*/ 3048000 w 5466080"/>
              <a:gd name="connsiteY7" fmla="*/ 1666254 h 3291854"/>
              <a:gd name="connsiteX8" fmla="*/ 3364972 w 5466080"/>
              <a:gd name="connsiteY8" fmla="*/ 1936392 h 3291854"/>
              <a:gd name="connsiteX9" fmla="*/ 3661426 w 5466080"/>
              <a:gd name="connsiteY9" fmla="*/ 1198894 h 3291854"/>
              <a:gd name="connsiteX10" fmla="*/ 3867911 w 5466080"/>
              <a:gd name="connsiteY10" fmla="*/ 1583002 h 3291854"/>
              <a:gd name="connsiteX11" fmla="*/ 4003040 w 5466080"/>
              <a:gd name="connsiteY11" fmla="*/ 1666254 h 3291854"/>
              <a:gd name="connsiteX12" fmla="*/ 5466080 w 5466080"/>
              <a:gd name="connsiteY12" fmla="*/ 1666254 h 3291854"/>
              <a:gd name="connsiteX0" fmla="*/ 0 w 7752501"/>
              <a:gd name="connsiteY0" fmla="*/ 1704474 h 3291854"/>
              <a:gd name="connsiteX1" fmla="*/ 3912021 w 7752501"/>
              <a:gd name="connsiteY1" fmla="*/ 1706894 h 3291854"/>
              <a:gd name="connsiteX2" fmla="*/ 3972907 w 7752501"/>
              <a:gd name="connsiteY2" fmla="*/ 1660458 h 3291854"/>
              <a:gd name="connsiteX3" fmla="*/ 4072896 w 7752501"/>
              <a:gd name="connsiteY3" fmla="*/ 1425187 h 3291854"/>
              <a:gd name="connsiteX4" fmla="*/ 4420021 w 7752501"/>
              <a:gd name="connsiteY4" fmla="*/ 1595134 h 3291854"/>
              <a:gd name="connsiteX5" fmla="*/ 4684181 w 7752501"/>
              <a:gd name="connsiteY5" fmla="*/ 14 h 3291854"/>
              <a:gd name="connsiteX6" fmla="*/ 5090581 w 7752501"/>
              <a:gd name="connsiteY6" fmla="*/ 3291854 h 3291854"/>
              <a:gd name="connsiteX7" fmla="*/ 5334421 w 7752501"/>
              <a:gd name="connsiteY7" fmla="*/ 1666254 h 3291854"/>
              <a:gd name="connsiteX8" fmla="*/ 5651393 w 7752501"/>
              <a:gd name="connsiteY8" fmla="*/ 1936392 h 3291854"/>
              <a:gd name="connsiteX9" fmla="*/ 5947847 w 7752501"/>
              <a:gd name="connsiteY9" fmla="*/ 1198894 h 3291854"/>
              <a:gd name="connsiteX10" fmla="*/ 6154332 w 7752501"/>
              <a:gd name="connsiteY10" fmla="*/ 1583002 h 3291854"/>
              <a:gd name="connsiteX11" fmla="*/ 6289461 w 7752501"/>
              <a:gd name="connsiteY11" fmla="*/ 1666254 h 3291854"/>
              <a:gd name="connsiteX12" fmla="*/ 7752501 w 7752501"/>
              <a:gd name="connsiteY12" fmla="*/ 1666254 h 3291854"/>
              <a:gd name="connsiteX0" fmla="*/ 0 w 7752501"/>
              <a:gd name="connsiteY0" fmla="*/ 1704474 h 3291854"/>
              <a:gd name="connsiteX1" fmla="*/ 3912021 w 7752501"/>
              <a:gd name="connsiteY1" fmla="*/ 1706894 h 3291854"/>
              <a:gd name="connsiteX2" fmla="*/ 3972907 w 7752501"/>
              <a:gd name="connsiteY2" fmla="*/ 1660458 h 3291854"/>
              <a:gd name="connsiteX3" fmla="*/ 4072896 w 7752501"/>
              <a:gd name="connsiteY3" fmla="*/ 1425187 h 3291854"/>
              <a:gd name="connsiteX4" fmla="*/ 4420021 w 7752501"/>
              <a:gd name="connsiteY4" fmla="*/ 1595134 h 3291854"/>
              <a:gd name="connsiteX5" fmla="*/ 4684181 w 7752501"/>
              <a:gd name="connsiteY5" fmla="*/ 14 h 3291854"/>
              <a:gd name="connsiteX6" fmla="*/ 5090581 w 7752501"/>
              <a:gd name="connsiteY6" fmla="*/ 3291854 h 3291854"/>
              <a:gd name="connsiteX7" fmla="*/ 5334421 w 7752501"/>
              <a:gd name="connsiteY7" fmla="*/ 1666254 h 3291854"/>
              <a:gd name="connsiteX8" fmla="*/ 5651393 w 7752501"/>
              <a:gd name="connsiteY8" fmla="*/ 1936392 h 3291854"/>
              <a:gd name="connsiteX9" fmla="*/ 5947847 w 7752501"/>
              <a:gd name="connsiteY9" fmla="*/ 1198894 h 3291854"/>
              <a:gd name="connsiteX10" fmla="*/ 6154332 w 7752501"/>
              <a:gd name="connsiteY10" fmla="*/ 1583002 h 3291854"/>
              <a:gd name="connsiteX11" fmla="*/ 6289461 w 7752501"/>
              <a:gd name="connsiteY11" fmla="*/ 1666254 h 3291854"/>
              <a:gd name="connsiteX12" fmla="*/ 7752501 w 7752501"/>
              <a:gd name="connsiteY12" fmla="*/ 1666254 h 3291854"/>
              <a:gd name="connsiteX0" fmla="*/ 0 w 7752501"/>
              <a:gd name="connsiteY0" fmla="*/ 1704474 h 3291854"/>
              <a:gd name="connsiteX1" fmla="*/ 1550500 w 7752501"/>
              <a:gd name="connsiteY1" fmla="*/ 1706208 h 3291854"/>
              <a:gd name="connsiteX2" fmla="*/ 3912021 w 7752501"/>
              <a:gd name="connsiteY2" fmla="*/ 1706894 h 3291854"/>
              <a:gd name="connsiteX3" fmla="*/ 3972907 w 7752501"/>
              <a:gd name="connsiteY3" fmla="*/ 1660458 h 3291854"/>
              <a:gd name="connsiteX4" fmla="*/ 4072896 w 7752501"/>
              <a:gd name="connsiteY4" fmla="*/ 1425187 h 3291854"/>
              <a:gd name="connsiteX5" fmla="*/ 4420021 w 7752501"/>
              <a:gd name="connsiteY5" fmla="*/ 1595134 h 3291854"/>
              <a:gd name="connsiteX6" fmla="*/ 4684181 w 7752501"/>
              <a:gd name="connsiteY6" fmla="*/ 14 h 3291854"/>
              <a:gd name="connsiteX7" fmla="*/ 5090581 w 7752501"/>
              <a:gd name="connsiteY7" fmla="*/ 3291854 h 3291854"/>
              <a:gd name="connsiteX8" fmla="*/ 5334421 w 7752501"/>
              <a:gd name="connsiteY8" fmla="*/ 1666254 h 3291854"/>
              <a:gd name="connsiteX9" fmla="*/ 5651393 w 7752501"/>
              <a:gd name="connsiteY9" fmla="*/ 1936392 h 3291854"/>
              <a:gd name="connsiteX10" fmla="*/ 5947847 w 7752501"/>
              <a:gd name="connsiteY10" fmla="*/ 1198894 h 3291854"/>
              <a:gd name="connsiteX11" fmla="*/ 6154332 w 7752501"/>
              <a:gd name="connsiteY11" fmla="*/ 1583002 h 3291854"/>
              <a:gd name="connsiteX12" fmla="*/ 6289461 w 7752501"/>
              <a:gd name="connsiteY12" fmla="*/ 1666254 h 3291854"/>
              <a:gd name="connsiteX13" fmla="*/ 7752501 w 7752501"/>
              <a:gd name="connsiteY13" fmla="*/ 1666254 h 3291854"/>
              <a:gd name="connsiteX0" fmla="*/ 0 w 7752501"/>
              <a:gd name="connsiteY0" fmla="*/ 1704474 h 3291854"/>
              <a:gd name="connsiteX1" fmla="*/ 195979 w 7752501"/>
              <a:gd name="connsiteY1" fmla="*/ 1961810 h 3291854"/>
              <a:gd name="connsiteX2" fmla="*/ 1550500 w 7752501"/>
              <a:gd name="connsiteY2" fmla="*/ 1706208 h 3291854"/>
              <a:gd name="connsiteX3" fmla="*/ 3912021 w 7752501"/>
              <a:gd name="connsiteY3" fmla="*/ 1706894 h 3291854"/>
              <a:gd name="connsiteX4" fmla="*/ 3972907 w 7752501"/>
              <a:gd name="connsiteY4" fmla="*/ 1660458 h 3291854"/>
              <a:gd name="connsiteX5" fmla="*/ 4072896 w 7752501"/>
              <a:gd name="connsiteY5" fmla="*/ 1425187 h 3291854"/>
              <a:gd name="connsiteX6" fmla="*/ 4420021 w 7752501"/>
              <a:gd name="connsiteY6" fmla="*/ 1595134 h 3291854"/>
              <a:gd name="connsiteX7" fmla="*/ 4684181 w 7752501"/>
              <a:gd name="connsiteY7" fmla="*/ 14 h 3291854"/>
              <a:gd name="connsiteX8" fmla="*/ 5090581 w 7752501"/>
              <a:gd name="connsiteY8" fmla="*/ 3291854 h 3291854"/>
              <a:gd name="connsiteX9" fmla="*/ 5334421 w 7752501"/>
              <a:gd name="connsiteY9" fmla="*/ 1666254 h 3291854"/>
              <a:gd name="connsiteX10" fmla="*/ 5651393 w 7752501"/>
              <a:gd name="connsiteY10" fmla="*/ 1936392 h 3291854"/>
              <a:gd name="connsiteX11" fmla="*/ 5947847 w 7752501"/>
              <a:gd name="connsiteY11" fmla="*/ 1198894 h 3291854"/>
              <a:gd name="connsiteX12" fmla="*/ 6154332 w 7752501"/>
              <a:gd name="connsiteY12" fmla="*/ 1583002 h 3291854"/>
              <a:gd name="connsiteX13" fmla="*/ 6289461 w 7752501"/>
              <a:gd name="connsiteY13" fmla="*/ 1666254 h 3291854"/>
              <a:gd name="connsiteX14" fmla="*/ 7752501 w 7752501"/>
              <a:gd name="connsiteY14" fmla="*/ 1666254 h 3291854"/>
              <a:gd name="connsiteX0" fmla="*/ 0 w 7752501"/>
              <a:gd name="connsiteY0" fmla="*/ 1704474 h 3291854"/>
              <a:gd name="connsiteX1" fmla="*/ 217310 w 7752501"/>
              <a:gd name="connsiteY1" fmla="*/ 1899846 h 3291854"/>
              <a:gd name="connsiteX2" fmla="*/ 1550500 w 7752501"/>
              <a:gd name="connsiteY2" fmla="*/ 1706208 h 3291854"/>
              <a:gd name="connsiteX3" fmla="*/ 3912021 w 7752501"/>
              <a:gd name="connsiteY3" fmla="*/ 1706894 h 3291854"/>
              <a:gd name="connsiteX4" fmla="*/ 3972907 w 7752501"/>
              <a:gd name="connsiteY4" fmla="*/ 1660458 h 3291854"/>
              <a:gd name="connsiteX5" fmla="*/ 4072896 w 7752501"/>
              <a:gd name="connsiteY5" fmla="*/ 1425187 h 3291854"/>
              <a:gd name="connsiteX6" fmla="*/ 4420021 w 7752501"/>
              <a:gd name="connsiteY6" fmla="*/ 1595134 h 3291854"/>
              <a:gd name="connsiteX7" fmla="*/ 4684181 w 7752501"/>
              <a:gd name="connsiteY7" fmla="*/ 14 h 3291854"/>
              <a:gd name="connsiteX8" fmla="*/ 5090581 w 7752501"/>
              <a:gd name="connsiteY8" fmla="*/ 3291854 h 3291854"/>
              <a:gd name="connsiteX9" fmla="*/ 5334421 w 7752501"/>
              <a:gd name="connsiteY9" fmla="*/ 1666254 h 3291854"/>
              <a:gd name="connsiteX10" fmla="*/ 5651393 w 7752501"/>
              <a:gd name="connsiteY10" fmla="*/ 1936392 h 3291854"/>
              <a:gd name="connsiteX11" fmla="*/ 5947847 w 7752501"/>
              <a:gd name="connsiteY11" fmla="*/ 1198894 h 3291854"/>
              <a:gd name="connsiteX12" fmla="*/ 6154332 w 7752501"/>
              <a:gd name="connsiteY12" fmla="*/ 1583002 h 3291854"/>
              <a:gd name="connsiteX13" fmla="*/ 6289461 w 7752501"/>
              <a:gd name="connsiteY13" fmla="*/ 1666254 h 3291854"/>
              <a:gd name="connsiteX14" fmla="*/ 7752501 w 7752501"/>
              <a:gd name="connsiteY14" fmla="*/ 1666254 h 3291854"/>
              <a:gd name="connsiteX0" fmla="*/ 0 w 7752501"/>
              <a:gd name="connsiteY0" fmla="*/ 1704474 h 3291854"/>
              <a:gd name="connsiteX1" fmla="*/ 217310 w 7752501"/>
              <a:gd name="connsiteY1" fmla="*/ 1899846 h 3291854"/>
              <a:gd name="connsiteX2" fmla="*/ 419955 w 7752501"/>
              <a:gd name="connsiteY2" fmla="*/ 1721699 h 3291854"/>
              <a:gd name="connsiteX3" fmla="*/ 1550500 w 7752501"/>
              <a:gd name="connsiteY3" fmla="*/ 1706208 h 3291854"/>
              <a:gd name="connsiteX4" fmla="*/ 3912021 w 7752501"/>
              <a:gd name="connsiteY4" fmla="*/ 1706894 h 3291854"/>
              <a:gd name="connsiteX5" fmla="*/ 3972907 w 7752501"/>
              <a:gd name="connsiteY5" fmla="*/ 1660458 h 3291854"/>
              <a:gd name="connsiteX6" fmla="*/ 4072896 w 7752501"/>
              <a:gd name="connsiteY6" fmla="*/ 1425187 h 3291854"/>
              <a:gd name="connsiteX7" fmla="*/ 4420021 w 7752501"/>
              <a:gd name="connsiteY7" fmla="*/ 1595134 h 3291854"/>
              <a:gd name="connsiteX8" fmla="*/ 4684181 w 7752501"/>
              <a:gd name="connsiteY8" fmla="*/ 14 h 3291854"/>
              <a:gd name="connsiteX9" fmla="*/ 5090581 w 7752501"/>
              <a:gd name="connsiteY9" fmla="*/ 3291854 h 3291854"/>
              <a:gd name="connsiteX10" fmla="*/ 5334421 w 7752501"/>
              <a:gd name="connsiteY10" fmla="*/ 1666254 h 3291854"/>
              <a:gd name="connsiteX11" fmla="*/ 5651393 w 7752501"/>
              <a:gd name="connsiteY11" fmla="*/ 1936392 h 3291854"/>
              <a:gd name="connsiteX12" fmla="*/ 5947847 w 7752501"/>
              <a:gd name="connsiteY12" fmla="*/ 1198894 h 3291854"/>
              <a:gd name="connsiteX13" fmla="*/ 6154332 w 7752501"/>
              <a:gd name="connsiteY13" fmla="*/ 1583002 h 3291854"/>
              <a:gd name="connsiteX14" fmla="*/ 6289461 w 7752501"/>
              <a:gd name="connsiteY14" fmla="*/ 1666254 h 3291854"/>
              <a:gd name="connsiteX15" fmla="*/ 7752501 w 7752501"/>
              <a:gd name="connsiteY15" fmla="*/ 1666254 h 3291854"/>
              <a:gd name="connsiteX0" fmla="*/ 0 w 7752501"/>
              <a:gd name="connsiteY0" fmla="*/ 1704474 h 3291854"/>
              <a:gd name="connsiteX1" fmla="*/ 217310 w 7752501"/>
              <a:gd name="connsiteY1" fmla="*/ 1899846 h 3291854"/>
              <a:gd name="connsiteX2" fmla="*/ 419955 w 7752501"/>
              <a:gd name="connsiteY2" fmla="*/ 1721699 h 3291854"/>
              <a:gd name="connsiteX3" fmla="*/ 707924 w 7752501"/>
              <a:gd name="connsiteY3" fmla="*/ 2682142 h 3291854"/>
              <a:gd name="connsiteX4" fmla="*/ 1550500 w 7752501"/>
              <a:gd name="connsiteY4" fmla="*/ 1706208 h 3291854"/>
              <a:gd name="connsiteX5" fmla="*/ 3912021 w 7752501"/>
              <a:gd name="connsiteY5" fmla="*/ 1706894 h 3291854"/>
              <a:gd name="connsiteX6" fmla="*/ 3972907 w 7752501"/>
              <a:gd name="connsiteY6" fmla="*/ 1660458 h 3291854"/>
              <a:gd name="connsiteX7" fmla="*/ 4072896 w 7752501"/>
              <a:gd name="connsiteY7" fmla="*/ 1425187 h 3291854"/>
              <a:gd name="connsiteX8" fmla="*/ 4420021 w 7752501"/>
              <a:gd name="connsiteY8" fmla="*/ 1595134 h 3291854"/>
              <a:gd name="connsiteX9" fmla="*/ 4684181 w 7752501"/>
              <a:gd name="connsiteY9" fmla="*/ 14 h 3291854"/>
              <a:gd name="connsiteX10" fmla="*/ 5090581 w 7752501"/>
              <a:gd name="connsiteY10" fmla="*/ 3291854 h 3291854"/>
              <a:gd name="connsiteX11" fmla="*/ 5334421 w 7752501"/>
              <a:gd name="connsiteY11" fmla="*/ 1666254 h 3291854"/>
              <a:gd name="connsiteX12" fmla="*/ 5651393 w 7752501"/>
              <a:gd name="connsiteY12" fmla="*/ 1936392 h 3291854"/>
              <a:gd name="connsiteX13" fmla="*/ 5947847 w 7752501"/>
              <a:gd name="connsiteY13" fmla="*/ 1198894 h 3291854"/>
              <a:gd name="connsiteX14" fmla="*/ 6154332 w 7752501"/>
              <a:gd name="connsiteY14" fmla="*/ 1583002 h 3291854"/>
              <a:gd name="connsiteX15" fmla="*/ 6289461 w 7752501"/>
              <a:gd name="connsiteY15" fmla="*/ 1666254 h 3291854"/>
              <a:gd name="connsiteX16" fmla="*/ 7752501 w 7752501"/>
              <a:gd name="connsiteY16" fmla="*/ 1666254 h 3291854"/>
              <a:gd name="connsiteX0" fmla="*/ 0 w 7752501"/>
              <a:gd name="connsiteY0" fmla="*/ 1704474 h 3291854"/>
              <a:gd name="connsiteX1" fmla="*/ 217310 w 7752501"/>
              <a:gd name="connsiteY1" fmla="*/ 1899846 h 3291854"/>
              <a:gd name="connsiteX2" fmla="*/ 419955 w 7752501"/>
              <a:gd name="connsiteY2" fmla="*/ 1721699 h 3291854"/>
              <a:gd name="connsiteX3" fmla="*/ 707924 w 7752501"/>
              <a:gd name="connsiteY3" fmla="*/ 2682142 h 3291854"/>
              <a:gd name="connsiteX4" fmla="*/ 1027890 w 7752501"/>
              <a:gd name="connsiteY4" fmla="*/ 854203 h 3291854"/>
              <a:gd name="connsiteX5" fmla="*/ 1550500 w 7752501"/>
              <a:gd name="connsiteY5" fmla="*/ 1706208 h 3291854"/>
              <a:gd name="connsiteX6" fmla="*/ 3912021 w 7752501"/>
              <a:gd name="connsiteY6" fmla="*/ 1706894 h 3291854"/>
              <a:gd name="connsiteX7" fmla="*/ 3972907 w 7752501"/>
              <a:gd name="connsiteY7" fmla="*/ 1660458 h 3291854"/>
              <a:gd name="connsiteX8" fmla="*/ 4072896 w 7752501"/>
              <a:gd name="connsiteY8" fmla="*/ 1425187 h 3291854"/>
              <a:gd name="connsiteX9" fmla="*/ 4420021 w 7752501"/>
              <a:gd name="connsiteY9" fmla="*/ 1595134 h 3291854"/>
              <a:gd name="connsiteX10" fmla="*/ 4684181 w 7752501"/>
              <a:gd name="connsiteY10" fmla="*/ 14 h 3291854"/>
              <a:gd name="connsiteX11" fmla="*/ 5090581 w 7752501"/>
              <a:gd name="connsiteY11" fmla="*/ 3291854 h 3291854"/>
              <a:gd name="connsiteX12" fmla="*/ 5334421 w 7752501"/>
              <a:gd name="connsiteY12" fmla="*/ 1666254 h 3291854"/>
              <a:gd name="connsiteX13" fmla="*/ 5651393 w 7752501"/>
              <a:gd name="connsiteY13" fmla="*/ 1936392 h 3291854"/>
              <a:gd name="connsiteX14" fmla="*/ 5947847 w 7752501"/>
              <a:gd name="connsiteY14" fmla="*/ 1198894 h 3291854"/>
              <a:gd name="connsiteX15" fmla="*/ 6154332 w 7752501"/>
              <a:gd name="connsiteY15" fmla="*/ 1583002 h 3291854"/>
              <a:gd name="connsiteX16" fmla="*/ 6289461 w 7752501"/>
              <a:gd name="connsiteY16" fmla="*/ 1666254 h 3291854"/>
              <a:gd name="connsiteX17" fmla="*/ 7752501 w 7752501"/>
              <a:gd name="connsiteY17" fmla="*/ 1666254 h 3291854"/>
              <a:gd name="connsiteX0" fmla="*/ 0 w 7752501"/>
              <a:gd name="connsiteY0" fmla="*/ 1704474 h 3291854"/>
              <a:gd name="connsiteX1" fmla="*/ 217310 w 7752501"/>
              <a:gd name="connsiteY1" fmla="*/ 1899846 h 3291854"/>
              <a:gd name="connsiteX2" fmla="*/ 419955 w 7752501"/>
              <a:gd name="connsiteY2" fmla="*/ 1721699 h 3291854"/>
              <a:gd name="connsiteX3" fmla="*/ 707924 w 7752501"/>
              <a:gd name="connsiteY3" fmla="*/ 2682142 h 3291854"/>
              <a:gd name="connsiteX4" fmla="*/ 1027890 w 7752501"/>
              <a:gd name="connsiteY4" fmla="*/ 854203 h 3291854"/>
              <a:gd name="connsiteX5" fmla="*/ 1315859 w 7752501"/>
              <a:gd name="connsiteY5" fmla="*/ 1977301 h 3291854"/>
              <a:gd name="connsiteX6" fmla="*/ 1550500 w 7752501"/>
              <a:gd name="connsiteY6" fmla="*/ 1706208 h 3291854"/>
              <a:gd name="connsiteX7" fmla="*/ 3912021 w 7752501"/>
              <a:gd name="connsiteY7" fmla="*/ 1706894 h 3291854"/>
              <a:gd name="connsiteX8" fmla="*/ 3972907 w 7752501"/>
              <a:gd name="connsiteY8" fmla="*/ 1660458 h 3291854"/>
              <a:gd name="connsiteX9" fmla="*/ 4072896 w 7752501"/>
              <a:gd name="connsiteY9" fmla="*/ 1425187 h 3291854"/>
              <a:gd name="connsiteX10" fmla="*/ 4420021 w 7752501"/>
              <a:gd name="connsiteY10" fmla="*/ 1595134 h 3291854"/>
              <a:gd name="connsiteX11" fmla="*/ 4684181 w 7752501"/>
              <a:gd name="connsiteY11" fmla="*/ 14 h 3291854"/>
              <a:gd name="connsiteX12" fmla="*/ 5090581 w 7752501"/>
              <a:gd name="connsiteY12" fmla="*/ 3291854 h 3291854"/>
              <a:gd name="connsiteX13" fmla="*/ 5334421 w 7752501"/>
              <a:gd name="connsiteY13" fmla="*/ 1666254 h 3291854"/>
              <a:gd name="connsiteX14" fmla="*/ 5651393 w 7752501"/>
              <a:gd name="connsiteY14" fmla="*/ 1936392 h 3291854"/>
              <a:gd name="connsiteX15" fmla="*/ 5947847 w 7752501"/>
              <a:gd name="connsiteY15" fmla="*/ 1198894 h 3291854"/>
              <a:gd name="connsiteX16" fmla="*/ 6154332 w 7752501"/>
              <a:gd name="connsiteY16" fmla="*/ 1583002 h 3291854"/>
              <a:gd name="connsiteX17" fmla="*/ 6289461 w 7752501"/>
              <a:gd name="connsiteY17" fmla="*/ 1666254 h 3291854"/>
              <a:gd name="connsiteX18" fmla="*/ 7752501 w 7752501"/>
              <a:gd name="connsiteY18" fmla="*/ 1666254 h 3291854"/>
              <a:gd name="connsiteX0" fmla="*/ 0 w 7752501"/>
              <a:gd name="connsiteY0" fmla="*/ 1704474 h 3291854"/>
              <a:gd name="connsiteX1" fmla="*/ 206644 w 7752501"/>
              <a:gd name="connsiteY1" fmla="*/ 1520316 h 3291854"/>
              <a:gd name="connsiteX2" fmla="*/ 419955 w 7752501"/>
              <a:gd name="connsiteY2" fmla="*/ 1721699 h 3291854"/>
              <a:gd name="connsiteX3" fmla="*/ 707924 w 7752501"/>
              <a:gd name="connsiteY3" fmla="*/ 2682142 h 3291854"/>
              <a:gd name="connsiteX4" fmla="*/ 1027890 w 7752501"/>
              <a:gd name="connsiteY4" fmla="*/ 854203 h 3291854"/>
              <a:gd name="connsiteX5" fmla="*/ 1315859 w 7752501"/>
              <a:gd name="connsiteY5" fmla="*/ 1977301 h 3291854"/>
              <a:gd name="connsiteX6" fmla="*/ 1550500 w 7752501"/>
              <a:gd name="connsiteY6" fmla="*/ 1706208 h 3291854"/>
              <a:gd name="connsiteX7" fmla="*/ 3912021 w 7752501"/>
              <a:gd name="connsiteY7" fmla="*/ 1706894 h 3291854"/>
              <a:gd name="connsiteX8" fmla="*/ 3972907 w 7752501"/>
              <a:gd name="connsiteY8" fmla="*/ 1660458 h 3291854"/>
              <a:gd name="connsiteX9" fmla="*/ 4072896 w 7752501"/>
              <a:gd name="connsiteY9" fmla="*/ 1425187 h 3291854"/>
              <a:gd name="connsiteX10" fmla="*/ 4420021 w 7752501"/>
              <a:gd name="connsiteY10" fmla="*/ 1595134 h 3291854"/>
              <a:gd name="connsiteX11" fmla="*/ 4684181 w 7752501"/>
              <a:gd name="connsiteY11" fmla="*/ 14 h 3291854"/>
              <a:gd name="connsiteX12" fmla="*/ 5090581 w 7752501"/>
              <a:gd name="connsiteY12" fmla="*/ 3291854 h 3291854"/>
              <a:gd name="connsiteX13" fmla="*/ 5334421 w 7752501"/>
              <a:gd name="connsiteY13" fmla="*/ 1666254 h 3291854"/>
              <a:gd name="connsiteX14" fmla="*/ 5651393 w 7752501"/>
              <a:gd name="connsiteY14" fmla="*/ 1936392 h 3291854"/>
              <a:gd name="connsiteX15" fmla="*/ 5947847 w 7752501"/>
              <a:gd name="connsiteY15" fmla="*/ 1198894 h 3291854"/>
              <a:gd name="connsiteX16" fmla="*/ 6154332 w 7752501"/>
              <a:gd name="connsiteY16" fmla="*/ 1583002 h 3291854"/>
              <a:gd name="connsiteX17" fmla="*/ 6289461 w 7752501"/>
              <a:gd name="connsiteY17" fmla="*/ 1666254 h 3291854"/>
              <a:gd name="connsiteX18" fmla="*/ 7752501 w 7752501"/>
              <a:gd name="connsiteY18" fmla="*/ 1666254 h 3291854"/>
              <a:gd name="connsiteX0" fmla="*/ 0 w 7752501"/>
              <a:gd name="connsiteY0" fmla="*/ 1704474 h 3291854"/>
              <a:gd name="connsiteX1" fmla="*/ 206644 w 7752501"/>
              <a:gd name="connsiteY1" fmla="*/ 1520316 h 3291854"/>
              <a:gd name="connsiteX2" fmla="*/ 494614 w 7752501"/>
              <a:gd name="connsiteY2" fmla="*/ 1721699 h 3291854"/>
              <a:gd name="connsiteX3" fmla="*/ 707924 w 7752501"/>
              <a:gd name="connsiteY3" fmla="*/ 2682142 h 3291854"/>
              <a:gd name="connsiteX4" fmla="*/ 1027890 w 7752501"/>
              <a:gd name="connsiteY4" fmla="*/ 854203 h 3291854"/>
              <a:gd name="connsiteX5" fmla="*/ 1315859 w 7752501"/>
              <a:gd name="connsiteY5" fmla="*/ 1977301 h 3291854"/>
              <a:gd name="connsiteX6" fmla="*/ 1550500 w 7752501"/>
              <a:gd name="connsiteY6" fmla="*/ 1706208 h 3291854"/>
              <a:gd name="connsiteX7" fmla="*/ 3912021 w 7752501"/>
              <a:gd name="connsiteY7" fmla="*/ 1706894 h 3291854"/>
              <a:gd name="connsiteX8" fmla="*/ 3972907 w 7752501"/>
              <a:gd name="connsiteY8" fmla="*/ 1660458 h 3291854"/>
              <a:gd name="connsiteX9" fmla="*/ 4072896 w 7752501"/>
              <a:gd name="connsiteY9" fmla="*/ 1425187 h 3291854"/>
              <a:gd name="connsiteX10" fmla="*/ 4420021 w 7752501"/>
              <a:gd name="connsiteY10" fmla="*/ 1595134 h 3291854"/>
              <a:gd name="connsiteX11" fmla="*/ 4684181 w 7752501"/>
              <a:gd name="connsiteY11" fmla="*/ 14 h 3291854"/>
              <a:gd name="connsiteX12" fmla="*/ 5090581 w 7752501"/>
              <a:gd name="connsiteY12" fmla="*/ 3291854 h 3291854"/>
              <a:gd name="connsiteX13" fmla="*/ 5334421 w 7752501"/>
              <a:gd name="connsiteY13" fmla="*/ 1666254 h 3291854"/>
              <a:gd name="connsiteX14" fmla="*/ 5651393 w 7752501"/>
              <a:gd name="connsiteY14" fmla="*/ 1936392 h 3291854"/>
              <a:gd name="connsiteX15" fmla="*/ 5947847 w 7752501"/>
              <a:gd name="connsiteY15" fmla="*/ 1198894 h 3291854"/>
              <a:gd name="connsiteX16" fmla="*/ 6154332 w 7752501"/>
              <a:gd name="connsiteY16" fmla="*/ 1583002 h 3291854"/>
              <a:gd name="connsiteX17" fmla="*/ 6289461 w 7752501"/>
              <a:gd name="connsiteY17" fmla="*/ 1666254 h 3291854"/>
              <a:gd name="connsiteX18" fmla="*/ 7752501 w 7752501"/>
              <a:gd name="connsiteY18" fmla="*/ 1666254 h 3291854"/>
              <a:gd name="connsiteX0" fmla="*/ 0 w 7752501"/>
              <a:gd name="connsiteY0" fmla="*/ 1704474 h 3291854"/>
              <a:gd name="connsiteX1" fmla="*/ 206644 w 7752501"/>
              <a:gd name="connsiteY1" fmla="*/ 1520316 h 3291854"/>
              <a:gd name="connsiteX2" fmla="*/ 494614 w 7752501"/>
              <a:gd name="connsiteY2" fmla="*/ 1721699 h 3291854"/>
              <a:gd name="connsiteX3" fmla="*/ 782583 w 7752501"/>
              <a:gd name="connsiteY3" fmla="*/ 2682142 h 3291854"/>
              <a:gd name="connsiteX4" fmla="*/ 1027890 w 7752501"/>
              <a:gd name="connsiteY4" fmla="*/ 854203 h 3291854"/>
              <a:gd name="connsiteX5" fmla="*/ 1315859 w 7752501"/>
              <a:gd name="connsiteY5" fmla="*/ 1977301 h 3291854"/>
              <a:gd name="connsiteX6" fmla="*/ 1550500 w 7752501"/>
              <a:gd name="connsiteY6" fmla="*/ 1706208 h 3291854"/>
              <a:gd name="connsiteX7" fmla="*/ 3912021 w 7752501"/>
              <a:gd name="connsiteY7" fmla="*/ 1706894 h 3291854"/>
              <a:gd name="connsiteX8" fmla="*/ 3972907 w 7752501"/>
              <a:gd name="connsiteY8" fmla="*/ 1660458 h 3291854"/>
              <a:gd name="connsiteX9" fmla="*/ 4072896 w 7752501"/>
              <a:gd name="connsiteY9" fmla="*/ 1425187 h 3291854"/>
              <a:gd name="connsiteX10" fmla="*/ 4420021 w 7752501"/>
              <a:gd name="connsiteY10" fmla="*/ 1595134 h 3291854"/>
              <a:gd name="connsiteX11" fmla="*/ 4684181 w 7752501"/>
              <a:gd name="connsiteY11" fmla="*/ 14 h 3291854"/>
              <a:gd name="connsiteX12" fmla="*/ 5090581 w 7752501"/>
              <a:gd name="connsiteY12" fmla="*/ 3291854 h 3291854"/>
              <a:gd name="connsiteX13" fmla="*/ 5334421 w 7752501"/>
              <a:gd name="connsiteY13" fmla="*/ 1666254 h 3291854"/>
              <a:gd name="connsiteX14" fmla="*/ 5651393 w 7752501"/>
              <a:gd name="connsiteY14" fmla="*/ 1936392 h 3291854"/>
              <a:gd name="connsiteX15" fmla="*/ 5947847 w 7752501"/>
              <a:gd name="connsiteY15" fmla="*/ 1198894 h 3291854"/>
              <a:gd name="connsiteX16" fmla="*/ 6154332 w 7752501"/>
              <a:gd name="connsiteY16" fmla="*/ 1583002 h 3291854"/>
              <a:gd name="connsiteX17" fmla="*/ 6289461 w 7752501"/>
              <a:gd name="connsiteY17" fmla="*/ 1666254 h 3291854"/>
              <a:gd name="connsiteX18" fmla="*/ 7752501 w 7752501"/>
              <a:gd name="connsiteY18" fmla="*/ 1666254 h 3291854"/>
              <a:gd name="connsiteX0" fmla="*/ 0 w 7752501"/>
              <a:gd name="connsiteY0" fmla="*/ 1704474 h 3291854"/>
              <a:gd name="connsiteX1" fmla="*/ 206644 w 7752501"/>
              <a:gd name="connsiteY1" fmla="*/ 1520316 h 3291854"/>
              <a:gd name="connsiteX2" fmla="*/ 494614 w 7752501"/>
              <a:gd name="connsiteY2" fmla="*/ 1721699 h 3291854"/>
              <a:gd name="connsiteX3" fmla="*/ 782583 w 7752501"/>
              <a:gd name="connsiteY3" fmla="*/ 2682142 h 3291854"/>
              <a:gd name="connsiteX4" fmla="*/ 1059886 w 7752501"/>
              <a:gd name="connsiteY4" fmla="*/ 838711 h 3291854"/>
              <a:gd name="connsiteX5" fmla="*/ 1315859 w 7752501"/>
              <a:gd name="connsiteY5" fmla="*/ 1977301 h 3291854"/>
              <a:gd name="connsiteX6" fmla="*/ 1550500 w 7752501"/>
              <a:gd name="connsiteY6" fmla="*/ 1706208 h 3291854"/>
              <a:gd name="connsiteX7" fmla="*/ 3912021 w 7752501"/>
              <a:gd name="connsiteY7" fmla="*/ 1706894 h 3291854"/>
              <a:gd name="connsiteX8" fmla="*/ 3972907 w 7752501"/>
              <a:gd name="connsiteY8" fmla="*/ 1660458 h 3291854"/>
              <a:gd name="connsiteX9" fmla="*/ 4072896 w 7752501"/>
              <a:gd name="connsiteY9" fmla="*/ 1425187 h 3291854"/>
              <a:gd name="connsiteX10" fmla="*/ 4420021 w 7752501"/>
              <a:gd name="connsiteY10" fmla="*/ 1595134 h 3291854"/>
              <a:gd name="connsiteX11" fmla="*/ 4684181 w 7752501"/>
              <a:gd name="connsiteY11" fmla="*/ 14 h 3291854"/>
              <a:gd name="connsiteX12" fmla="*/ 5090581 w 7752501"/>
              <a:gd name="connsiteY12" fmla="*/ 3291854 h 3291854"/>
              <a:gd name="connsiteX13" fmla="*/ 5334421 w 7752501"/>
              <a:gd name="connsiteY13" fmla="*/ 1666254 h 3291854"/>
              <a:gd name="connsiteX14" fmla="*/ 5651393 w 7752501"/>
              <a:gd name="connsiteY14" fmla="*/ 1936392 h 3291854"/>
              <a:gd name="connsiteX15" fmla="*/ 5947847 w 7752501"/>
              <a:gd name="connsiteY15" fmla="*/ 1198894 h 3291854"/>
              <a:gd name="connsiteX16" fmla="*/ 6154332 w 7752501"/>
              <a:gd name="connsiteY16" fmla="*/ 1583002 h 3291854"/>
              <a:gd name="connsiteX17" fmla="*/ 6289461 w 7752501"/>
              <a:gd name="connsiteY17" fmla="*/ 1666254 h 3291854"/>
              <a:gd name="connsiteX18" fmla="*/ 7752501 w 7752501"/>
              <a:gd name="connsiteY18" fmla="*/ 1666254 h 3291854"/>
              <a:gd name="connsiteX0" fmla="*/ 0 w 7752501"/>
              <a:gd name="connsiteY0" fmla="*/ 1704474 h 3291854"/>
              <a:gd name="connsiteX1" fmla="*/ 270638 w 7752501"/>
              <a:gd name="connsiteY1" fmla="*/ 1853373 h 3291854"/>
              <a:gd name="connsiteX2" fmla="*/ 494614 w 7752501"/>
              <a:gd name="connsiteY2" fmla="*/ 1721699 h 3291854"/>
              <a:gd name="connsiteX3" fmla="*/ 782583 w 7752501"/>
              <a:gd name="connsiteY3" fmla="*/ 2682142 h 3291854"/>
              <a:gd name="connsiteX4" fmla="*/ 1059886 w 7752501"/>
              <a:gd name="connsiteY4" fmla="*/ 838711 h 3291854"/>
              <a:gd name="connsiteX5" fmla="*/ 1315859 w 7752501"/>
              <a:gd name="connsiteY5" fmla="*/ 1977301 h 3291854"/>
              <a:gd name="connsiteX6" fmla="*/ 1550500 w 7752501"/>
              <a:gd name="connsiteY6" fmla="*/ 1706208 h 3291854"/>
              <a:gd name="connsiteX7" fmla="*/ 3912021 w 7752501"/>
              <a:gd name="connsiteY7" fmla="*/ 1706894 h 3291854"/>
              <a:gd name="connsiteX8" fmla="*/ 3972907 w 7752501"/>
              <a:gd name="connsiteY8" fmla="*/ 1660458 h 3291854"/>
              <a:gd name="connsiteX9" fmla="*/ 4072896 w 7752501"/>
              <a:gd name="connsiteY9" fmla="*/ 1425187 h 3291854"/>
              <a:gd name="connsiteX10" fmla="*/ 4420021 w 7752501"/>
              <a:gd name="connsiteY10" fmla="*/ 1595134 h 3291854"/>
              <a:gd name="connsiteX11" fmla="*/ 4684181 w 7752501"/>
              <a:gd name="connsiteY11" fmla="*/ 14 h 3291854"/>
              <a:gd name="connsiteX12" fmla="*/ 5090581 w 7752501"/>
              <a:gd name="connsiteY12" fmla="*/ 3291854 h 3291854"/>
              <a:gd name="connsiteX13" fmla="*/ 5334421 w 7752501"/>
              <a:gd name="connsiteY13" fmla="*/ 1666254 h 3291854"/>
              <a:gd name="connsiteX14" fmla="*/ 5651393 w 7752501"/>
              <a:gd name="connsiteY14" fmla="*/ 1936392 h 3291854"/>
              <a:gd name="connsiteX15" fmla="*/ 5947847 w 7752501"/>
              <a:gd name="connsiteY15" fmla="*/ 1198894 h 3291854"/>
              <a:gd name="connsiteX16" fmla="*/ 6154332 w 7752501"/>
              <a:gd name="connsiteY16" fmla="*/ 1583002 h 3291854"/>
              <a:gd name="connsiteX17" fmla="*/ 6289461 w 7752501"/>
              <a:gd name="connsiteY17" fmla="*/ 1666254 h 3291854"/>
              <a:gd name="connsiteX18" fmla="*/ 7752501 w 7752501"/>
              <a:gd name="connsiteY18" fmla="*/ 1666254 h 3291854"/>
              <a:gd name="connsiteX0" fmla="*/ 0 w 7752501"/>
              <a:gd name="connsiteY0" fmla="*/ 1704474 h 3291854"/>
              <a:gd name="connsiteX1" fmla="*/ 281303 w 7752501"/>
              <a:gd name="connsiteY1" fmla="*/ 1551298 h 3291854"/>
              <a:gd name="connsiteX2" fmla="*/ 494614 w 7752501"/>
              <a:gd name="connsiteY2" fmla="*/ 1721699 h 3291854"/>
              <a:gd name="connsiteX3" fmla="*/ 782583 w 7752501"/>
              <a:gd name="connsiteY3" fmla="*/ 2682142 h 3291854"/>
              <a:gd name="connsiteX4" fmla="*/ 1059886 w 7752501"/>
              <a:gd name="connsiteY4" fmla="*/ 838711 h 3291854"/>
              <a:gd name="connsiteX5" fmla="*/ 1315859 w 7752501"/>
              <a:gd name="connsiteY5" fmla="*/ 1977301 h 3291854"/>
              <a:gd name="connsiteX6" fmla="*/ 1550500 w 7752501"/>
              <a:gd name="connsiteY6" fmla="*/ 1706208 h 3291854"/>
              <a:gd name="connsiteX7" fmla="*/ 3912021 w 7752501"/>
              <a:gd name="connsiteY7" fmla="*/ 1706894 h 3291854"/>
              <a:gd name="connsiteX8" fmla="*/ 3972907 w 7752501"/>
              <a:gd name="connsiteY8" fmla="*/ 1660458 h 3291854"/>
              <a:gd name="connsiteX9" fmla="*/ 4072896 w 7752501"/>
              <a:gd name="connsiteY9" fmla="*/ 1425187 h 3291854"/>
              <a:gd name="connsiteX10" fmla="*/ 4420021 w 7752501"/>
              <a:gd name="connsiteY10" fmla="*/ 1595134 h 3291854"/>
              <a:gd name="connsiteX11" fmla="*/ 4684181 w 7752501"/>
              <a:gd name="connsiteY11" fmla="*/ 14 h 3291854"/>
              <a:gd name="connsiteX12" fmla="*/ 5090581 w 7752501"/>
              <a:gd name="connsiteY12" fmla="*/ 3291854 h 3291854"/>
              <a:gd name="connsiteX13" fmla="*/ 5334421 w 7752501"/>
              <a:gd name="connsiteY13" fmla="*/ 1666254 h 3291854"/>
              <a:gd name="connsiteX14" fmla="*/ 5651393 w 7752501"/>
              <a:gd name="connsiteY14" fmla="*/ 1936392 h 3291854"/>
              <a:gd name="connsiteX15" fmla="*/ 5947847 w 7752501"/>
              <a:gd name="connsiteY15" fmla="*/ 1198894 h 3291854"/>
              <a:gd name="connsiteX16" fmla="*/ 6154332 w 7752501"/>
              <a:gd name="connsiteY16" fmla="*/ 1583002 h 3291854"/>
              <a:gd name="connsiteX17" fmla="*/ 6289461 w 7752501"/>
              <a:gd name="connsiteY17" fmla="*/ 1666254 h 3291854"/>
              <a:gd name="connsiteX18" fmla="*/ 7752501 w 7752501"/>
              <a:gd name="connsiteY18" fmla="*/ 1666254 h 3291854"/>
              <a:gd name="connsiteX0" fmla="*/ 0 w 7752501"/>
              <a:gd name="connsiteY0" fmla="*/ 1704474 h 3291854"/>
              <a:gd name="connsiteX1" fmla="*/ 281303 w 7752501"/>
              <a:gd name="connsiteY1" fmla="*/ 1551298 h 3291854"/>
              <a:gd name="connsiteX2" fmla="*/ 494614 w 7752501"/>
              <a:gd name="connsiteY2" fmla="*/ 1721699 h 3291854"/>
              <a:gd name="connsiteX3" fmla="*/ 782583 w 7752501"/>
              <a:gd name="connsiteY3" fmla="*/ 2682142 h 3291854"/>
              <a:gd name="connsiteX4" fmla="*/ 1059886 w 7752501"/>
              <a:gd name="connsiteY4" fmla="*/ 838711 h 3291854"/>
              <a:gd name="connsiteX5" fmla="*/ 1315859 w 7752501"/>
              <a:gd name="connsiteY5" fmla="*/ 1977301 h 3291854"/>
              <a:gd name="connsiteX6" fmla="*/ 1550500 w 7752501"/>
              <a:gd name="connsiteY6" fmla="*/ 1706208 h 3291854"/>
              <a:gd name="connsiteX7" fmla="*/ 3912021 w 7752501"/>
              <a:gd name="connsiteY7" fmla="*/ 1706894 h 3291854"/>
              <a:gd name="connsiteX8" fmla="*/ 3972907 w 7752501"/>
              <a:gd name="connsiteY8" fmla="*/ 1660458 h 3291854"/>
              <a:gd name="connsiteX9" fmla="*/ 4072896 w 7752501"/>
              <a:gd name="connsiteY9" fmla="*/ 1425187 h 3291854"/>
              <a:gd name="connsiteX10" fmla="*/ 4420021 w 7752501"/>
              <a:gd name="connsiteY10" fmla="*/ 1595134 h 3291854"/>
              <a:gd name="connsiteX11" fmla="*/ 4684181 w 7752501"/>
              <a:gd name="connsiteY11" fmla="*/ 14 h 3291854"/>
              <a:gd name="connsiteX12" fmla="*/ 5090581 w 7752501"/>
              <a:gd name="connsiteY12" fmla="*/ 3291854 h 3291854"/>
              <a:gd name="connsiteX13" fmla="*/ 5334421 w 7752501"/>
              <a:gd name="connsiteY13" fmla="*/ 1666254 h 3291854"/>
              <a:gd name="connsiteX14" fmla="*/ 5651393 w 7752501"/>
              <a:gd name="connsiteY14" fmla="*/ 1936392 h 3291854"/>
              <a:gd name="connsiteX15" fmla="*/ 5947847 w 7752501"/>
              <a:gd name="connsiteY15" fmla="*/ 1198894 h 3291854"/>
              <a:gd name="connsiteX16" fmla="*/ 6154332 w 7752501"/>
              <a:gd name="connsiteY16" fmla="*/ 1583002 h 3291854"/>
              <a:gd name="connsiteX17" fmla="*/ 6289461 w 7752501"/>
              <a:gd name="connsiteY17" fmla="*/ 1666254 h 3291854"/>
              <a:gd name="connsiteX18" fmla="*/ 7752501 w 7752501"/>
              <a:gd name="connsiteY18" fmla="*/ 1666254 h 3291854"/>
              <a:gd name="connsiteX0" fmla="*/ 0 w 7752501"/>
              <a:gd name="connsiteY0" fmla="*/ 1704474 h 3291854"/>
              <a:gd name="connsiteX1" fmla="*/ 227976 w 7752501"/>
              <a:gd name="connsiteY1" fmla="*/ 1520316 h 3291854"/>
              <a:gd name="connsiteX2" fmla="*/ 494614 w 7752501"/>
              <a:gd name="connsiteY2" fmla="*/ 1721699 h 3291854"/>
              <a:gd name="connsiteX3" fmla="*/ 782583 w 7752501"/>
              <a:gd name="connsiteY3" fmla="*/ 2682142 h 3291854"/>
              <a:gd name="connsiteX4" fmla="*/ 1059886 w 7752501"/>
              <a:gd name="connsiteY4" fmla="*/ 838711 h 3291854"/>
              <a:gd name="connsiteX5" fmla="*/ 1315859 w 7752501"/>
              <a:gd name="connsiteY5" fmla="*/ 1977301 h 3291854"/>
              <a:gd name="connsiteX6" fmla="*/ 1550500 w 7752501"/>
              <a:gd name="connsiteY6" fmla="*/ 1706208 h 3291854"/>
              <a:gd name="connsiteX7" fmla="*/ 3912021 w 7752501"/>
              <a:gd name="connsiteY7" fmla="*/ 1706894 h 3291854"/>
              <a:gd name="connsiteX8" fmla="*/ 3972907 w 7752501"/>
              <a:gd name="connsiteY8" fmla="*/ 1660458 h 3291854"/>
              <a:gd name="connsiteX9" fmla="*/ 4072896 w 7752501"/>
              <a:gd name="connsiteY9" fmla="*/ 1425187 h 3291854"/>
              <a:gd name="connsiteX10" fmla="*/ 4420021 w 7752501"/>
              <a:gd name="connsiteY10" fmla="*/ 1595134 h 3291854"/>
              <a:gd name="connsiteX11" fmla="*/ 4684181 w 7752501"/>
              <a:gd name="connsiteY11" fmla="*/ 14 h 3291854"/>
              <a:gd name="connsiteX12" fmla="*/ 5090581 w 7752501"/>
              <a:gd name="connsiteY12" fmla="*/ 3291854 h 3291854"/>
              <a:gd name="connsiteX13" fmla="*/ 5334421 w 7752501"/>
              <a:gd name="connsiteY13" fmla="*/ 1666254 h 3291854"/>
              <a:gd name="connsiteX14" fmla="*/ 5651393 w 7752501"/>
              <a:gd name="connsiteY14" fmla="*/ 1936392 h 3291854"/>
              <a:gd name="connsiteX15" fmla="*/ 5947847 w 7752501"/>
              <a:gd name="connsiteY15" fmla="*/ 1198894 h 3291854"/>
              <a:gd name="connsiteX16" fmla="*/ 6154332 w 7752501"/>
              <a:gd name="connsiteY16" fmla="*/ 1583002 h 3291854"/>
              <a:gd name="connsiteX17" fmla="*/ 6289461 w 7752501"/>
              <a:gd name="connsiteY17" fmla="*/ 1666254 h 3291854"/>
              <a:gd name="connsiteX18" fmla="*/ 7752501 w 7752501"/>
              <a:gd name="connsiteY18" fmla="*/ 1666254 h 3291854"/>
              <a:gd name="connsiteX0" fmla="*/ 0 w 7752501"/>
              <a:gd name="connsiteY0" fmla="*/ 1704474 h 3291854"/>
              <a:gd name="connsiteX1" fmla="*/ 227976 w 7752501"/>
              <a:gd name="connsiteY1" fmla="*/ 1520316 h 3291854"/>
              <a:gd name="connsiteX2" fmla="*/ 494614 w 7752501"/>
              <a:gd name="connsiteY2" fmla="*/ 1721699 h 3291854"/>
              <a:gd name="connsiteX3" fmla="*/ 782583 w 7752501"/>
              <a:gd name="connsiteY3" fmla="*/ 2682142 h 3291854"/>
              <a:gd name="connsiteX4" fmla="*/ 1059886 w 7752501"/>
              <a:gd name="connsiteY4" fmla="*/ 838711 h 3291854"/>
              <a:gd name="connsiteX5" fmla="*/ 1315859 w 7752501"/>
              <a:gd name="connsiteY5" fmla="*/ 1977301 h 3291854"/>
              <a:gd name="connsiteX6" fmla="*/ 1550500 w 7752501"/>
              <a:gd name="connsiteY6" fmla="*/ 1706208 h 3291854"/>
              <a:gd name="connsiteX7" fmla="*/ 3912021 w 7752501"/>
              <a:gd name="connsiteY7" fmla="*/ 1706894 h 3291854"/>
              <a:gd name="connsiteX8" fmla="*/ 3972907 w 7752501"/>
              <a:gd name="connsiteY8" fmla="*/ 1660458 h 3291854"/>
              <a:gd name="connsiteX9" fmla="*/ 4072896 w 7752501"/>
              <a:gd name="connsiteY9" fmla="*/ 1425187 h 3291854"/>
              <a:gd name="connsiteX10" fmla="*/ 4420021 w 7752501"/>
              <a:gd name="connsiteY10" fmla="*/ 1595134 h 3291854"/>
              <a:gd name="connsiteX11" fmla="*/ 4684181 w 7752501"/>
              <a:gd name="connsiteY11" fmla="*/ 14 h 3291854"/>
              <a:gd name="connsiteX12" fmla="*/ 5090581 w 7752501"/>
              <a:gd name="connsiteY12" fmla="*/ 3291854 h 3291854"/>
              <a:gd name="connsiteX13" fmla="*/ 5334421 w 7752501"/>
              <a:gd name="connsiteY13" fmla="*/ 1666254 h 3291854"/>
              <a:gd name="connsiteX14" fmla="*/ 5651393 w 7752501"/>
              <a:gd name="connsiteY14" fmla="*/ 1936392 h 3291854"/>
              <a:gd name="connsiteX15" fmla="*/ 5947847 w 7752501"/>
              <a:gd name="connsiteY15" fmla="*/ 1198894 h 3291854"/>
              <a:gd name="connsiteX16" fmla="*/ 6154332 w 7752501"/>
              <a:gd name="connsiteY16" fmla="*/ 1583002 h 3291854"/>
              <a:gd name="connsiteX17" fmla="*/ 6289461 w 7752501"/>
              <a:gd name="connsiteY17" fmla="*/ 1666254 h 3291854"/>
              <a:gd name="connsiteX18" fmla="*/ 7752501 w 7752501"/>
              <a:gd name="connsiteY18" fmla="*/ 1666254 h 3291854"/>
              <a:gd name="connsiteX0" fmla="*/ 0 w 7752501"/>
              <a:gd name="connsiteY0" fmla="*/ 1704474 h 3291854"/>
              <a:gd name="connsiteX1" fmla="*/ 227976 w 7752501"/>
              <a:gd name="connsiteY1" fmla="*/ 1520316 h 3291854"/>
              <a:gd name="connsiteX2" fmla="*/ 494614 w 7752501"/>
              <a:gd name="connsiteY2" fmla="*/ 1721699 h 3291854"/>
              <a:gd name="connsiteX3" fmla="*/ 782583 w 7752501"/>
              <a:gd name="connsiteY3" fmla="*/ 2682142 h 3291854"/>
              <a:gd name="connsiteX4" fmla="*/ 1059886 w 7752501"/>
              <a:gd name="connsiteY4" fmla="*/ 838711 h 3291854"/>
              <a:gd name="connsiteX5" fmla="*/ 1315859 w 7752501"/>
              <a:gd name="connsiteY5" fmla="*/ 1977301 h 3291854"/>
              <a:gd name="connsiteX6" fmla="*/ 1550500 w 7752501"/>
              <a:gd name="connsiteY6" fmla="*/ 1706208 h 3291854"/>
              <a:gd name="connsiteX7" fmla="*/ 3912021 w 7752501"/>
              <a:gd name="connsiteY7" fmla="*/ 1706894 h 3291854"/>
              <a:gd name="connsiteX8" fmla="*/ 3972907 w 7752501"/>
              <a:gd name="connsiteY8" fmla="*/ 1660458 h 3291854"/>
              <a:gd name="connsiteX9" fmla="*/ 4072896 w 7752501"/>
              <a:gd name="connsiteY9" fmla="*/ 1425187 h 3291854"/>
              <a:gd name="connsiteX10" fmla="*/ 4420021 w 7752501"/>
              <a:gd name="connsiteY10" fmla="*/ 1595134 h 3291854"/>
              <a:gd name="connsiteX11" fmla="*/ 4684181 w 7752501"/>
              <a:gd name="connsiteY11" fmla="*/ 14 h 3291854"/>
              <a:gd name="connsiteX12" fmla="*/ 5090581 w 7752501"/>
              <a:gd name="connsiteY12" fmla="*/ 3291854 h 3291854"/>
              <a:gd name="connsiteX13" fmla="*/ 5334421 w 7752501"/>
              <a:gd name="connsiteY13" fmla="*/ 1666254 h 3291854"/>
              <a:gd name="connsiteX14" fmla="*/ 5651393 w 7752501"/>
              <a:gd name="connsiteY14" fmla="*/ 1936392 h 3291854"/>
              <a:gd name="connsiteX15" fmla="*/ 5947847 w 7752501"/>
              <a:gd name="connsiteY15" fmla="*/ 1198894 h 3291854"/>
              <a:gd name="connsiteX16" fmla="*/ 6154332 w 7752501"/>
              <a:gd name="connsiteY16" fmla="*/ 1583002 h 3291854"/>
              <a:gd name="connsiteX17" fmla="*/ 6289461 w 7752501"/>
              <a:gd name="connsiteY17" fmla="*/ 1666254 h 3291854"/>
              <a:gd name="connsiteX18" fmla="*/ 7752501 w 7752501"/>
              <a:gd name="connsiteY18" fmla="*/ 1666254 h 3291854"/>
              <a:gd name="connsiteX0" fmla="*/ 0 w 7752501"/>
              <a:gd name="connsiteY0" fmla="*/ 1704474 h 3291854"/>
              <a:gd name="connsiteX1" fmla="*/ 78658 w 7752501"/>
              <a:gd name="connsiteY1" fmla="*/ 1613262 h 3291854"/>
              <a:gd name="connsiteX2" fmla="*/ 227976 w 7752501"/>
              <a:gd name="connsiteY2" fmla="*/ 1520316 h 3291854"/>
              <a:gd name="connsiteX3" fmla="*/ 494614 w 7752501"/>
              <a:gd name="connsiteY3" fmla="*/ 1721699 h 3291854"/>
              <a:gd name="connsiteX4" fmla="*/ 782583 w 7752501"/>
              <a:gd name="connsiteY4" fmla="*/ 2682142 h 3291854"/>
              <a:gd name="connsiteX5" fmla="*/ 1059886 w 7752501"/>
              <a:gd name="connsiteY5" fmla="*/ 838711 h 3291854"/>
              <a:gd name="connsiteX6" fmla="*/ 1315859 w 7752501"/>
              <a:gd name="connsiteY6" fmla="*/ 1977301 h 3291854"/>
              <a:gd name="connsiteX7" fmla="*/ 1550500 w 7752501"/>
              <a:gd name="connsiteY7" fmla="*/ 1706208 h 3291854"/>
              <a:gd name="connsiteX8" fmla="*/ 3912021 w 7752501"/>
              <a:gd name="connsiteY8" fmla="*/ 1706894 h 3291854"/>
              <a:gd name="connsiteX9" fmla="*/ 3972907 w 7752501"/>
              <a:gd name="connsiteY9" fmla="*/ 1660458 h 3291854"/>
              <a:gd name="connsiteX10" fmla="*/ 4072896 w 7752501"/>
              <a:gd name="connsiteY10" fmla="*/ 1425187 h 3291854"/>
              <a:gd name="connsiteX11" fmla="*/ 4420021 w 7752501"/>
              <a:gd name="connsiteY11" fmla="*/ 1595134 h 3291854"/>
              <a:gd name="connsiteX12" fmla="*/ 4684181 w 7752501"/>
              <a:gd name="connsiteY12" fmla="*/ 14 h 3291854"/>
              <a:gd name="connsiteX13" fmla="*/ 5090581 w 7752501"/>
              <a:gd name="connsiteY13" fmla="*/ 3291854 h 3291854"/>
              <a:gd name="connsiteX14" fmla="*/ 5334421 w 7752501"/>
              <a:gd name="connsiteY14" fmla="*/ 1666254 h 3291854"/>
              <a:gd name="connsiteX15" fmla="*/ 5651393 w 7752501"/>
              <a:gd name="connsiteY15" fmla="*/ 1936392 h 3291854"/>
              <a:gd name="connsiteX16" fmla="*/ 5947847 w 7752501"/>
              <a:gd name="connsiteY16" fmla="*/ 1198894 h 3291854"/>
              <a:gd name="connsiteX17" fmla="*/ 6154332 w 7752501"/>
              <a:gd name="connsiteY17" fmla="*/ 1583002 h 3291854"/>
              <a:gd name="connsiteX18" fmla="*/ 6289461 w 7752501"/>
              <a:gd name="connsiteY18" fmla="*/ 1666254 h 3291854"/>
              <a:gd name="connsiteX19" fmla="*/ 7752501 w 7752501"/>
              <a:gd name="connsiteY19" fmla="*/ 1666254 h 3291854"/>
              <a:gd name="connsiteX0" fmla="*/ 0 w 7752501"/>
              <a:gd name="connsiteY0" fmla="*/ 1704474 h 3291854"/>
              <a:gd name="connsiteX1" fmla="*/ 99989 w 7752501"/>
              <a:gd name="connsiteY1" fmla="*/ 1682972 h 3291854"/>
              <a:gd name="connsiteX2" fmla="*/ 227976 w 7752501"/>
              <a:gd name="connsiteY2" fmla="*/ 1520316 h 3291854"/>
              <a:gd name="connsiteX3" fmla="*/ 494614 w 7752501"/>
              <a:gd name="connsiteY3" fmla="*/ 1721699 h 3291854"/>
              <a:gd name="connsiteX4" fmla="*/ 782583 w 7752501"/>
              <a:gd name="connsiteY4" fmla="*/ 2682142 h 3291854"/>
              <a:gd name="connsiteX5" fmla="*/ 1059886 w 7752501"/>
              <a:gd name="connsiteY5" fmla="*/ 838711 h 3291854"/>
              <a:gd name="connsiteX6" fmla="*/ 1315859 w 7752501"/>
              <a:gd name="connsiteY6" fmla="*/ 1977301 h 3291854"/>
              <a:gd name="connsiteX7" fmla="*/ 1550500 w 7752501"/>
              <a:gd name="connsiteY7" fmla="*/ 1706208 h 3291854"/>
              <a:gd name="connsiteX8" fmla="*/ 3912021 w 7752501"/>
              <a:gd name="connsiteY8" fmla="*/ 1706894 h 3291854"/>
              <a:gd name="connsiteX9" fmla="*/ 3972907 w 7752501"/>
              <a:gd name="connsiteY9" fmla="*/ 1660458 h 3291854"/>
              <a:gd name="connsiteX10" fmla="*/ 4072896 w 7752501"/>
              <a:gd name="connsiteY10" fmla="*/ 1425187 h 3291854"/>
              <a:gd name="connsiteX11" fmla="*/ 4420021 w 7752501"/>
              <a:gd name="connsiteY11" fmla="*/ 1595134 h 3291854"/>
              <a:gd name="connsiteX12" fmla="*/ 4684181 w 7752501"/>
              <a:gd name="connsiteY12" fmla="*/ 14 h 3291854"/>
              <a:gd name="connsiteX13" fmla="*/ 5090581 w 7752501"/>
              <a:gd name="connsiteY13" fmla="*/ 3291854 h 3291854"/>
              <a:gd name="connsiteX14" fmla="*/ 5334421 w 7752501"/>
              <a:gd name="connsiteY14" fmla="*/ 1666254 h 3291854"/>
              <a:gd name="connsiteX15" fmla="*/ 5651393 w 7752501"/>
              <a:gd name="connsiteY15" fmla="*/ 1936392 h 3291854"/>
              <a:gd name="connsiteX16" fmla="*/ 5947847 w 7752501"/>
              <a:gd name="connsiteY16" fmla="*/ 1198894 h 3291854"/>
              <a:gd name="connsiteX17" fmla="*/ 6154332 w 7752501"/>
              <a:gd name="connsiteY17" fmla="*/ 1583002 h 3291854"/>
              <a:gd name="connsiteX18" fmla="*/ 6289461 w 7752501"/>
              <a:gd name="connsiteY18" fmla="*/ 1666254 h 3291854"/>
              <a:gd name="connsiteX19" fmla="*/ 7752501 w 7752501"/>
              <a:gd name="connsiteY19" fmla="*/ 1666254 h 3291854"/>
              <a:gd name="connsiteX0" fmla="*/ 0 w 7752501"/>
              <a:gd name="connsiteY0" fmla="*/ 1704474 h 3291854"/>
              <a:gd name="connsiteX1" fmla="*/ 86657 w 7752501"/>
              <a:gd name="connsiteY1" fmla="*/ 1709597 h 3291854"/>
              <a:gd name="connsiteX2" fmla="*/ 227976 w 7752501"/>
              <a:gd name="connsiteY2" fmla="*/ 1520316 h 3291854"/>
              <a:gd name="connsiteX3" fmla="*/ 494614 w 7752501"/>
              <a:gd name="connsiteY3" fmla="*/ 1721699 h 3291854"/>
              <a:gd name="connsiteX4" fmla="*/ 782583 w 7752501"/>
              <a:gd name="connsiteY4" fmla="*/ 2682142 h 3291854"/>
              <a:gd name="connsiteX5" fmla="*/ 1059886 w 7752501"/>
              <a:gd name="connsiteY5" fmla="*/ 838711 h 3291854"/>
              <a:gd name="connsiteX6" fmla="*/ 1315859 w 7752501"/>
              <a:gd name="connsiteY6" fmla="*/ 1977301 h 3291854"/>
              <a:gd name="connsiteX7" fmla="*/ 1550500 w 7752501"/>
              <a:gd name="connsiteY7" fmla="*/ 1706208 h 3291854"/>
              <a:gd name="connsiteX8" fmla="*/ 3912021 w 7752501"/>
              <a:gd name="connsiteY8" fmla="*/ 1706894 h 3291854"/>
              <a:gd name="connsiteX9" fmla="*/ 3972907 w 7752501"/>
              <a:gd name="connsiteY9" fmla="*/ 1660458 h 3291854"/>
              <a:gd name="connsiteX10" fmla="*/ 4072896 w 7752501"/>
              <a:gd name="connsiteY10" fmla="*/ 1425187 h 3291854"/>
              <a:gd name="connsiteX11" fmla="*/ 4420021 w 7752501"/>
              <a:gd name="connsiteY11" fmla="*/ 1595134 h 3291854"/>
              <a:gd name="connsiteX12" fmla="*/ 4684181 w 7752501"/>
              <a:gd name="connsiteY12" fmla="*/ 14 h 3291854"/>
              <a:gd name="connsiteX13" fmla="*/ 5090581 w 7752501"/>
              <a:gd name="connsiteY13" fmla="*/ 3291854 h 3291854"/>
              <a:gd name="connsiteX14" fmla="*/ 5334421 w 7752501"/>
              <a:gd name="connsiteY14" fmla="*/ 1666254 h 3291854"/>
              <a:gd name="connsiteX15" fmla="*/ 5651393 w 7752501"/>
              <a:gd name="connsiteY15" fmla="*/ 1936392 h 3291854"/>
              <a:gd name="connsiteX16" fmla="*/ 5947847 w 7752501"/>
              <a:gd name="connsiteY16" fmla="*/ 1198894 h 3291854"/>
              <a:gd name="connsiteX17" fmla="*/ 6154332 w 7752501"/>
              <a:gd name="connsiteY17" fmla="*/ 1583002 h 3291854"/>
              <a:gd name="connsiteX18" fmla="*/ 6289461 w 7752501"/>
              <a:gd name="connsiteY18" fmla="*/ 1666254 h 3291854"/>
              <a:gd name="connsiteX19" fmla="*/ 7752501 w 7752501"/>
              <a:gd name="connsiteY19" fmla="*/ 1666254 h 3291854"/>
              <a:gd name="connsiteX0" fmla="*/ 0 w 7752501"/>
              <a:gd name="connsiteY0" fmla="*/ 1704474 h 3291854"/>
              <a:gd name="connsiteX1" fmla="*/ 29997 w 7752501"/>
              <a:gd name="connsiteY1" fmla="*/ 1699915 h 3291854"/>
              <a:gd name="connsiteX2" fmla="*/ 227976 w 7752501"/>
              <a:gd name="connsiteY2" fmla="*/ 1520316 h 3291854"/>
              <a:gd name="connsiteX3" fmla="*/ 494614 w 7752501"/>
              <a:gd name="connsiteY3" fmla="*/ 1721699 h 3291854"/>
              <a:gd name="connsiteX4" fmla="*/ 782583 w 7752501"/>
              <a:gd name="connsiteY4" fmla="*/ 2682142 h 3291854"/>
              <a:gd name="connsiteX5" fmla="*/ 1059886 w 7752501"/>
              <a:gd name="connsiteY5" fmla="*/ 838711 h 3291854"/>
              <a:gd name="connsiteX6" fmla="*/ 1315859 w 7752501"/>
              <a:gd name="connsiteY6" fmla="*/ 1977301 h 3291854"/>
              <a:gd name="connsiteX7" fmla="*/ 1550500 w 7752501"/>
              <a:gd name="connsiteY7" fmla="*/ 1706208 h 3291854"/>
              <a:gd name="connsiteX8" fmla="*/ 3912021 w 7752501"/>
              <a:gd name="connsiteY8" fmla="*/ 1706894 h 3291854"/>
              <a:gd name="connsiteX9" fmla="*/ 3972907 w 7752501"/>
              <a:gd name="connsiteY9" fmla="*/ 1660458 h 3291854"/>
              <a:gd name="connsiteX10" fmla="*/ 4072896 w 7752501"/>
              <a:gd name="connsiteY10" fmla="*/ 1425187 h 3291854"/>
              <a:gd name="connsiteX11" fmla="*/ 4420021 w 7752501"/>
              <a:gd name="connsiteY11" fmla="*/ 1595134 h 3291854"/>
              <a:gd name="connsiteX12" fmla="*/ 4684181 w 7752501"/>
              <a:gd name="connsiteY12" fmla="*/ 14 h 3291854"/>
              <a:gd name="connsiteX13" fmla="*/ 5090581 w 7752501"/>
              <a:gd name="connsiteY13" fmla="*/ 3291854 h 3291854"/>
              <a:gd name="connsiteX14" fmla="*/ 5334421 w 7752501"/>
              <a:gd name="connsiteY14" fmla="*/ 1666254 h 3291854"/>
              <a:gd name="connsiteX15" fmla="*/ 5651393 w 7752501"/>
              <a:gd name="connsiteY15" fmla="*/ 1936392 h 3291854"/>
              <a:gd name="connsiteX16" fmla="*/ 5947847 w 7752501"/>
              <a:gd name="connsiteY16" fmla="*/ 1198894 h 3291854"/>
              <a:gd name="connsiteX17" fmla="*/ 6154332 w 7752501"/>
              <a:gd name="connsiteY17" fmla="*/ 1583002 h 3291854"/>
              <a:gd name="connsiteX18" fmla="*/ 6289461 w 7752501"/>
              <a:gd name="connsiteY18" fmla="*/ 1666254 h 3291854"/>
              <a:gd name="connsiteX19" fmla="*/ 7752501 w 7752501"/>
              <a:gd name="connsiteY19" fmla="*/ 1666254 h 3291854"/>
              <a:gd name="connsiteX0" fmla="*/ 0 w 7752501"/>
              <a:gd name="connsiteY0" fmla="*/ 1704474 h 3291854"/>
              <a:gd name="connsiteX1" fmla="*/ 29997 w 7752501"/>
              <a:gd name="connsiteY1" fmla="*/ 1707176 h 3291854"/>
              <a:gd name="connsiteX2" fmla="*/ 227976 w 7752501"/>
              <a:gd name="connsiteY2" fmla="*/ 1520316 h 3291854"/>
              <a:gd name="connsiteX3" fmla="*/ 494614 w 7752501"/>
              <a:gd name="connsiteY3" fmla="*/ 1721699 h 3291854"/>
              <a:gd name="connsiteX4" fmla="*/ 782583 w 7752501"/>
              <a:gd name="connsiteY4" fmla="*/ 2682142 h 3291854"/>
              <a:gd name="connsiteX5" fmla="*/ 1059886 w 7752501"/>
              <a:gd name="connsiteY5" fmla="*/ 838711 h 3291854"/>
              <a:gd name="connsiteX6" fmla="*/ 1315859 w 7752501"/>
              <a:gd name="connsiteY6" fmla="*/ 1977301 h 3291854"/>
              <a:gd name="connsiteX7" fmla="*/ 1550500 w 7752501"/>
              <a:gd name="connsiteY7" fmla="*/ 1706208 h 3291854"/>
              <a:gd name="connsiteX8" fmla="*/ 3912021 w 7752501"/>
              <a:gd name="connsiteY8" fmla="*/ 1706894 h 3291854"/>
              <a:gd name="connsiteX9" fmla="*/ 3972907 w 7752501"/>
              <a:gd name="connsiteY9" fmla="*/ 1660458 h 3291854"/>
              <a:gd name="connsiteX10" fmla="*/ 4072896 w 7752501"/>
              <a:gd name="connsiteY10" fmla="*/ 1425187 h 3291854"/>
              <a:gd name="connsiteX11" fmla="*/ 4420021 w 7752501"/>
              <a:gd name="connsiteY11" fmla="*/ 1595134 h 3291854"/>
              <a:gd name="connsiteX12" fmla="*/ 4684181 w 7752501"/>
              <a:gd name="connsiteY12" fmla="*/ 14 h 3291854"/>
              <a:gd name="connsiteX13" fmla="*/ 5090581 w 7752501"/>
              <a:gd name="connsiteY13" fmla="*/ 3291854 h 3291854"/>
              <a:gd name="connsiteX14" fmla="*/ 5334421 w 7752501"/>
              <a:gd name="connsiteY14" fmla="*/ 1666254 h 3291854"/>
              <a:gd name="connsiteX15" fmla="*/ 5651393 w 7752501"/>
              <a:gd name="connsiteY15" fmla="*/ 1936392 h 3291854"/>
              <a:gd name="connsiteX16" fmla="*/ 5947847 w 7752501"/>
              <a:gd name="connsiteY16" fmla="*/ 1198894 h 3291854"/>
              <a:gd name="connsiteX17" fmla="*/ 6154332 w 7752501"/>
              <a:gd name="connsiteY17" fmla="*/ 1583002 h 3291854"/>
              <a:gd name="connsiteX18" fmla="*/ 6289461 w 7752501"/>
              <a:gd name="connsiteY18" fmla="*/ 1666254 h 3291854"/>
              <a:gd name="connsiteX19" fmla="*/ 7752501 w 7752501"/>
              <a:gd name="connsiteY19" fmla="*/ 1666254 h 3291854"/>
              <a:gd name="connsiteX0" fmla="*/ 0 w 8739062"/>
              <a:gd name="connsiteY0" fmla="*/ 1711735 h 3291854"/>
              <a:gd name="connsiteX1" fmla="*/ 1016558 w 8739062"/>
              <a:gd name="connsiteY1" fmla="*/ 1707176 h 3291854"/>
              <a:gd name="connsiteX2" fmla="*/ 1214537 w 8739062"/>
              <a:gd name="connsiteY2" fmla="*/ 1520316 h 3291854"/>
              <a:gd name="connsiteX3" fmla="*/ 1481175 w 8739062"/>
              <a:gd name="connsiteY3" fmla="*/ 1721699 h 3291854"/>
              <a:gd name="connsiteX4" fmla="*/ 1769144 w 8739062"/>
              <a:gd name="connsiteY4" fmla="*/ 2682142 h 3291854"/>
              <a:gd name="connsiteX5" fmla="*/ 2046447 w 8739062"/>
              <a:gd name="connsiteY5" fmla="*/ 838711 h 3291854"/>
              <a:gd name="connsiteX6" fmla="*/ 2302420 w 8739062"/>
              <a:gd name="connsiteY6" fmla="*/ 1977301 h 3291854"/>
              <a:gd name="connsiteX7" fmla="*/ 2537061 w 8739062"/>
              <a:gd name="connsiteY7" fmla="*/ 1706208 h 3291854"/>
              <a:gd name="connsiteX8" fmla="*/ 4898582 w 8739062"/>
              <a:gd name="connsiteY8" fmla="*/ 1706894 h 3291854"/>
              <a:gd name="connsiteX9" fmla="*/ 4959468 w 8739062"/>
              <a:gd name="connsiteY9" fmla="*/ 1660458 h 3291854"/>
              <a:gd name="connsiteX10" fmla="*/ 5059457 w 8739062"/>
              <a:gd name="connsiteY10" fmla="*/ 1425187 h 3291854"/>
              <a:gd name="connsiteX11" fmla="*/ 5406582 w 8739062"/>
              <a:gd name="connsiteY11" fmla="*/ 1595134 h 3291854"/>
              <a:gd name="connsiteX12" fmla="*/ 5670742 w 8739062"/>
              <a:gd name="connsiteY12" fmla="*/ 14 h 3291854"/>
              <a:gd name="connsiteX13" fmla="*/ 6077142 w 8739062"/>
              <a:gd name="connsiteY13" fmla="*/ 3291854 h 3291854"/>
              <a:gd name="connsiteX14" fmla="*/ 6320982 w 8739062"/>
              <a:gd name="connsiteY14" fmla="*/ 1666254 h 3291854"/>
              <a:gd name="connsiteX15" fmla="*/ 6637954 w 8739062"/>
              <a:gd name="connsiteY15" fmla="*/ 1936392 h 3291854"/>
              <a:gd name="connsiteX16" fmla="*/ 6934408 w 8739062"/>
              <a:gd name="connsiteY16" fmla="*/ 1198894 h 3291854"/>
              <a:gd name="connsiteX17" fmla="*/ 7140893 w 8739062"/>
              <a:gd name="connsiteY17" fmla="*/ 1583002 h 3291854"/>
              <a:gd name="connsiteX18" fmla="*/ 7276022 w 8739062"/>
              <a:gd name="connsiteY18" fmla="*/ 1666254 h 3291854"/>
              <a:gd name="connsiteX19" fmla="*/ 8739062 w 8739062"/>
              <a:gd name="connsiteY19" fmla="*/ 1666254 h 3291854"/>
              <a:gd name="connsiteX0" fmla="*/ 0 w 8739062"/>
              <a:gd name="connsiteY0" fmla="*/ 1711735 h 3291854"/>
              <a:gd name="connsiteX1" fmla="*/ 1016558 w 8739062"/>
              <a:gd name="connsiteY1" fmla="*/ 1707176 h 3291854"/>
              <a:gd name="connsiteX2" fmla="*/ 1214537 w 8739062"/>
              <a:gd name="connsiteY2" fmla="*/ 1520316 h 3291854"/>
              <a:gd name="connsiteX3" fmla="*/ 1481175 w 8739062"/>
              <a:gd name="connsiteY3" fmla="*/ 1721699 h 3291854"/>
              <a:gd name="connsiteX4" fmla="*/ 1769144 w 8739062"/>
              <a:gd name="connsiteY4" fmla="*/ 2682142 h 3291854"/>
              <a:gd name="connsiteX5" fmla="*/ 2046447 w 8739062"/>
              <a:gd name="connsiteY5" fmla="*/ 838711 h 3291854"/>
              <a:gd name="connsiteX6" fmla="*/ 2302420 w 8739062"/>
              <a:gd name="connsiteY6" fmla="*/ 1977301 h 3291854"/>
              <a:gd name="connsiteX7" fmla="*/ 2537061 w 8739062"/>
              <a:gd name="connsiteY7" fmla="*/ 1706208 h 3291854"/>
              <a:gd name="connsiteX8" fmla="*/ 4898582 w 8739062"/>
              <a:gd name="connsiteY8" fmla="*/ 1706894 h 3291854"/>
              <a:gd name="connsiteX9" fmla="*/ 4959468 w 8739062"/>
              <a:gd name="connsiteY9" fmla="*/ 1660458 h 3291854"/>
              <a:gd name="connsiteX10" fmla="*/ 5059457 w 8739062"/>
              <a:gd name="connsiteY10" fmla="*/ 1425187 h 3291854"/>
              <a:gd name="connsiteX11" fmla="*/ 5406582 w 8739062"/>
              <a:gd name="connsiteY11" fmla="*/ 1595134 h 3291854"/>
              <a:gd name="connsiteX12" fmla="*/ 5670742 w 8739062"/>
              <a:gd name="connsiteY12" fmla="*/ 14 h 3291854"/>
              <a:gd name="connsiteX13" fmla="*/ 6077142 w 8739062"/>
              <a:gd name="connsiteY13" fmla="*/ 3291854 h 3291854"/>
              <a:gd name="connsiteX14" fmla="*/ 6320982 w 8739062"/>
              <a:gd name="connsiteY14" fmla="*/ 1666254 h 3291854"/>
              <a:gd name="connsiteX15" fmla="*/ 6637954 w 8739062"/>
              <a:gd name="connsiteY15" fmla="*/ 1936392 h 3291854"/>
              <a:gd name="connsiteX16" fmla="*/ 6934408 w 8739062"/>
              <a:gd name="connsiteY16" fmla="*/ 1198894 h 3291854"/>
              <a:gd name="connsiteX17" fmla="*/ 7140893 w 8739062"/>
              <a:gd name="connsiteY17" fmla="*/ 1583002 h 3291854"/>
              <a:gd name="connsiteX18" fmla="*/ 7276022 w 8739062"/>
              <a:gd name="connsiteY18" fmla="*/ 1666254 h 3291854"/>
              <a:gd name="connsiteX19" fmla="*/ 8739062 w 8739062"/>
              <a:gd name="connsiteY19" fmla="*/ 1666254 h 3291854"/>
              <a:gd name="connsiteX0" fmla="*/ 0 w 8739062"/>
              <a:gd name="connsiteY0" fmla="*/ 1711735 h 3291854"/>
              <a:gd name="connsiteX1" fmla="*/ 1016558 w 8739062"/>
              <a:gd name="connsiteY1" fmla="*/ 1707176 h 3291854"/>
              <a:gd name="connsiteX2" fmla="*/ 1214537 w 8739062"/>
              <a:gd name="connsiteY2" fmla="*/ 1520316 h 3291854"/>
              <a:gd name="connsiteX3" fmla="*/ 1481175 w 8739062"/>
              <a:gd name="connsiteY3" fmla="*/ 1721699 h 3291854"/>
              <a:gd name="connsiteX4" fmla="*/ 1769144 w 8739062"/>
              <a:gd name="connsiteY4" fmla="*/ 2682142 h 3291854"/>
              <a:gd name="connsiteX5" fmla="*/ 2046447 w 8739062"/>
              <a:gd name="connsiteY5" fmla="*/ 838711 h 3291854"/>
              <a:gd name="connsiteX6" fmla="*/ 2302420 w 8739062"/>
              <a:gd name="connsiteY6" fmla="*/ 1977301 h 3291854"/>
              <a:gd name="connsiteX7" fmla="*/ 2537061 w 8739062"/>
              <a:gd name="connsiteY7" fmla="*/ 1706208 h 3291854"/>
              <a:gd name="connsiteX8" fmla="*/ 4898582 w 8739062"/>
              <a:gd name="connsiteY8" fmla="*/ 1706894 h 3291854"/>
              <a:gd name="connsiteX9" fmla="*/ 4959468 w 8739062"/>
              <a:gd name="connsiteY9" fmla="*/ 1660458 h 3291854"/>
              <a:gd name="connsiteX10" fmla="*/ 5059457 w 8739062"/>
              <a:gd name="connsiteY10" fmla="*/ 1425187 h 3291854"/>
              <a:gd name="connsiteX11" fmla="*/ 5406582 w 8739062"/>
              <a:gd name="connsiteY11" fmla="*/ 1595134 h 3291854"/>
              <a:gd name="connsiteX12" fmla="*/ 5670742 w 8739062"/>
              <a:gd name="connsiteY12" fmla="*/ 14 h 3291854"/>
              <a:gd name="connsiteX13" fmla="*/ 6077142 w 8739062"/>
              <a:gd name="connsiteY13" fmla="*/ 3291854 h 3291854"/>
              <a:gd name="connsiteX14" fmla="*/ 6320982 w 8739062"/>
              <a:gd name="connsiteY14" fmla="*/ 1666254 h 3291854"/>
              <a:gd name="connsiteX15" fmla="*/ 6637954 w 8739062"/>
              <a:gd name="connsiteY15" fmla="*/ 1936392 h 3291854"/>
              <a:gd name="connsiteX16" fmla="*/ 6934408 w 8739062"/>
              <a:gd name="connsiteY16" fmla="*/ 1198894 h 3291854"/>
              <a:gd name="connsiteX17" fmla="*/ 7140893 w 8739062"/>
              <a:gd name="connsiteY17" fmla="*/ 1583002 h 3291854"/>
              <a:gd name="connsiteX18" fmla="*/ 7276022 w 8739062"/>
              <a:gd name="connsiteY18" fmla="*/ 1666254 h 3291854"/>
              <a:gd name="connsiteX19" fmla="*/ 8739062 w 8739062"/>
              <a:gd name="connsiteY19" fmla="*/ 1666254 h 3291854"/>
              <a:gd name="connsiteX0" fmla="*/ 0 w 8739062"/>
              <a:gd name="connsiteY0" fmla="*/ 1711735 h 3291854"/>
              <a:gd name="connsiteX1" fmla="*/ 1016558 w 8739062"/>
              <a:gd name="connsiteY1" fmla="*/ 1707176 h 3291854"/>
              <a:gd name="connsiteX2" fmla="*/ 1214537 w 8739062"/>
              <a:gd name="connsiteY2" fmla="*/ 1520316 h 3291854"/>
              <a:gd name="connsiteX3" fmla="*/ 1481175 w 8739062"/>
              <a:gd name="connsiteY3" fmla="*/ 1721699 h 3291854"/>
              <a:gd name="connsiteX4" fmla="*/ 1769144 w 8739062"/>
              <a:gd name="connsiteY4" fmla="*/ 2682142 h 3291854"/>
              <a:gd name="connsiteX5" fmla="*/ 2046447 w 8739062"/>
              <a:gd name="connsiteY5" fmla="*/ 838711 h 3291854"/>
              <a:gd name="connsiteX6" fmla="*/ 2302420 w 8739062"/>
              <a:gd name="connsiteY6" fmla="*/ 1977301 h 3291854"/>
              <a:gd name="connsiteX7" fmla="*/ 2537061 w 8739062"/>
              <a:gd name="connsiteY7" fmla="*/ 1706208 h 3291854"/>
              <a:gd name="connsiteX8" fmla="*/ 4898582 w 8739062"/>
              <a:gd name="connsiteY8" fmla="*/ 1706894 h 3291854"/>
              <a:gd name="connsiteX9" fmla="*/ 4959468 w 8739062"/>
              <a:gd name="connsiteY9" fmla="*/ 1660458 h 3291854"/>
              <a:gd name="connsiteX10" fmla="*/ 5059457 w 8739062"/>
              <a:gd name="connsiteY10" fmla="*/ 1425187 h 3291854"/>
              <a:gd name="connsiteX11" fmla="*/ 5406582 w 8739062"/>
              <a:gd name="connsiteY11" fmla="*/ 1595134 h 3291854"/>
              <a:gd name="connsiteX12" fmla="*/ 5670742 w 8739062"/>
              <a:gd name="connsiteY12" fmla="*/ 14 h 3291854"/>
              <a:gd name="connsiteX13" fmla="*/ 6077142 w 8739062"/>
              <a:gd name="connsiteY13" fmla="*/ 3291854 h 3291854"/>
              <a:gd name="connsiteX14" fmla="*/ 6320982 w 8739062"/>
              <a:gd name="connsiteY14" fmla="*/ 1666254 h 3291854"/>
              <a:gd name="connsiteX15" fmla="*/ 6637954 w 8739062"/>
              <a:gd name="connsiteY15" fmla="*/ 1936392 h 3291854"/>
              <a:gd name="connsiteX16" fmla="*/ 6934408 w 8739062"/>
              <a:gd name="connsiteY16" fmla="*/ 1198894 h 3291854"/>
              <a:gd name="connsiteX17" fmla="*/ 7140893 w 8739062"/>
              <a:gd name="connsiteY17" fmla="*/ 1583002 h 3291854"/>
              <a:gd name="connsiteX18" fmla="*/ 7276022 w 8739062"/>
              <a:gd name="connsiteY18" fmla="*/ 1666254 h 3291854"/>
              <a:gd name="connsiteX19" fmla="*/ 8739062 w 8739062"/>
              <a:gd name="connsiteY19" fmla="*/ 1666254 h 3291854"/>
              <a:gd name="connsiteX0" fmla="*/ 0 w 8732396"/>
              <a:gd name="connsiteY0" fmla="*/ 1706894 h 3291854"/>
              <a:gd name="connsiteX1" fmla="*/ 1009892 w 8732396"/>
              <a:gd name="connsiteY1" fmla="*/ 1707176 h 3291854"/>
              <a:gd name="connsiteX2" fmla="*/ 1207871 w 8732396"/>
              <a:gd name="connsiteY2" fmla="*/ 1520316 h 3291854"/>
              <a:gd name="connsiteX3" fmla="*/ 1474509 w 8732396"/>
              <a:gd name="connsiteY3" fmla="*/ 1721699 h 3291854"/>
              <a:gd name="connsiteX4" fmla="*/ 1762478 w 8732396"/>
              <a:gd name="connsiteY4" fmla="*/ 2682142 h 3291854"/>
              <a:gd name="connsiteX5" fmla="*/ 2039781 w 8732396"/>
              <a:gd name="connsiteY5" fmla="*/ 838711 h 3291854"/>
              <a:gd name="connsiteX6" fmla="*/ 2295754 w 8732396"/>
              <a:gd name="connsiteY6" fmla="*/ 1977301 h 3291854"/>
              <a:gd name="connsiteX7" fmla="*/ 2530395 w 8732396"/>
              <a:gd name="connsiteY7" fmla="*/ 1706208 h 3291854"/>
              <a:gd name="connsiteX8" fmla="*/ 4891916 w 8732396"/>
              <a:gd name="connsiteY8" fmla="*/ 1706894 h 3291854"/>
              <a:gd name="connsiteX9" fmla="*/ 4952802 w 8732396"/>
              <a:gd name="connsiteY9" fmla="*/ 1660458 h 3291854"/>
              <a:gd name="connsiteX10" fmla="*/ 5052791 w 8732396"/>
              <a:gd name="connsiteY10" fmla="*/ 1425187 h 3291854"/>
              <a:gd name="connsiteX11" fmla="*/ 5399916 w 8732396"/>
              <a:gd name="connsiteY11" fmla="*/ 1595134 h 3291854"/>
              <a:gd name="connsiteX12" fmla="*/ 5664076 w 8732396"/>
              <a:gd name="connsiteY12" fmla="*/ 14 h 3291854"/>
              <a:gd name="connsiteX13" fmla="*/ 6070476 w 8732396"/>
              <a:gd name="connsiteY13" fmla="*/ 3291854 h 3291854"/>
              <a:gd name="connsiteX14" fmla="*/ 6314316 w 8732396"/>
              <a:gd name="connsiteY14" fmla="*/ 1666254 h 3291854"/>
              <a:gd name="connsiteX15" fmla="*/ 6631288 w 8732396"/>
              <a:gd name="connsiteY15" fmla="*/ 1936392 h 3291854"/>
              <a:gd name="connsiteX16" fmla="*/ 6927742 w 8732396"/>
              <a:gd name="connsiteY16" fmla="*/ 1198894 h 3291854"/>
              <a:gd name="connsiteX17" fmla="*/ 7134227 w 8732396"/>
              <a:gd name="connsiteY17" fmla="*/ 1583002 h 3291854"/>
              <a:gd name="connsiteX18" fmla="*/ 7269356 w 8732396"/>
              <a:gd name="connsiteY18" fmla="*/ 1666254 h 3291854"/>
              <a:gd name="connsiteX19" fmla="*/ 8732396 w 8732396"/>
              <a:gd name="connsiteY19" fmla="*/ 1666254 h 3291854"/>
              <a:gd name="connsiteX0" fmla="*/ 0 w 8732396"/>
              <a:gd name="connsiteY0" fmla="*/ 1706894 h 3291854"/>
              <a:gd name="connsiteX1" fmla="*/ 1009892 w 8732396"/>
              <a:gd name="connsiteY1" fmla="*/ 1707176 h 3291854"/>
              <a:gd name="connsiteX2" fmla="*/ 1207871 w 8732396"/>
              <a:gd name="connsiteY2" fmla="*/ 1520316 h 3291854"/>
              <a:gd name="connsiteX3" fmla="*/ 1474509 w 8732396"/>
              <a:gd name="connsiteY3" fmla="*/ 1721699 h 3291854"/>
              <a:gd name="connsiteX4" fmla="*/ 1762478 w 8732396"/>
              <a:gd name="connsiteY4" fmla="*/ 2682142 h 3291854"/>
              <a:gd name="connsiteX5" fmla="*/ 2039781 w 8732396"/>
              <a:gd name="connsiteY5" fmla="*/ 838711 h 3291854"/>
              <a:gd name="connsiteX6" fmla="*/ 2295754 w 8732396"/>
              <a:gd name="connsiteY6" fmla="*/ 1977301 h 3291854"/>
              <a:gd name="connsiteX7" fmla="*/ 2530395 w 8732396"/>
              <a:gd name="connsiteY7" fmla="*/ 1706208 h 3291854"/>
              <a:gd name="connsiteX8" fmla="*/ 4891916 w 8732396"/>
              <a:gd name="connsiteY8" fmla="*/ 1706894 h 3291854"/>
              <a:gd name="connsiteX9" fmla="*/ 4952802 w 8732396"/>
              <a:gd name="connsiteY9" fmla="*/ 1660458 h 3291854"/>
              <a:gd name="connsiteX10" fmla="*/ 5052791 w 8732396"/>
              <a:gd name="connsiteY10" fmla="*/ 1425187 h 3291854"/>
              <a:gd name="connsiteX11" fmla="*/ 5399916 w 8732396"/>
              <a:gd name="connsiteY11" fmla="*/ 1595134 h 3291854"/>
              <a:gd name="connsiteX12" fmla="*/ 5664076 w 8732396"/>
              <a:gd name="connsiteY12" fmla="*/ 14 h 3291854"/>
              <a:gd name="connsiteX13" fmla="*/ 6070476 w 8732396"/>
              <a:gd name="connsiteY13" fmla="*/ 3291854 h 3291854"/>
              <a:gd name="connsiteX14" fmla="*/ 6314316 w 8732396"/>
              <a:gd name="connsiteY14" fmla="*/ 1666254 h 3291854"/>
              <a:gd name="connsiteX15" fmla="*/ 6631288 w 8732396"/>
              <a:gd name="connsiteY15" fmla="*/ 1936392 h 3291854"/>
              <a:gd name="connsiteX16" fmla="*/ 6927742 w 8732396"/>
              <a:gd name="connsiteY16" fmla="*/ 1198894 h 3291854"/>
              <a:gd name="connsiteX17" fmla="*/ 7134227 w 8732396"/>
              <a:gd name="connsiteY17" fmla="*/ 1583002 h 3291854"/>
              <a:gd name="connsiteX18" fmla="*/ 7269356 w 8732396"/>
              <a:gd name="connsiteY18" fmla="*/ 1666254 h 3291854"/>
              <a:gd name="connsiteX19" fmla="*/ 8732396 w 8732396"/>
              <a:gd name="connsiteY19" fmla="*/ 1666254 h 3291854"/>
              <a:gd name="connsiteX0" fmla="*/ 0 w 8732396"/>
              <a:gd name="connsiteY0" fmla="*/ 1706894 h 3291854"/>
              <a:gd name="connsiteX1" fmla="*/ 1009892 w 8732396"/>
              <a:gd name="connsiteY1" fmla="*/ 1707176 h 3291854"/>
              <a:gd name="connsiteX2" fmla="*/ 1075440 w 8732396"/>
              <a:gd name="connsiteY2" fmla="*/ 1655217 h 3291854"/>
              <a:gd name="connsiteX3" fmla="*/ 1207871 w 8732396"/>
              <a:gd name="connsiteY3" fmla="*/ 1520316 h 3291854"/>
              <a:gd name="connsiteX4" fmla="*/ 1474509 w 8732396"/>
              <a:gd name="connsiteY4" fmla="*/ 1721699 h 3291854"/>
              <a:gd name="connsiteX5" fmla="*/ 1762478 w 8732396"/>
              <a:gd name="connsiteY5" fmla="*/ 2682142 h 3291854"/>
              <a:gd name="connsiteX6" fmla="*/ 2039781 w 8732396"/>
              <a:gd name="connsiteY6" fmla="*/ 838711 h 3291854"/>
              <a:gd name="connsiteX7" fmla="*/ 2295754 w 8732396"/>
              <a:gd name="connsiteY7" fmla="*/ 1977301 h 3291854"/>
              <a:gd name="connsiteX8" fmla="*/ 2530395 w 8732396"/>
              <a:gd name="connsiteY8" fmla="*/ 1706208 h 3291854"/>
              <a:gd name="connsiteX9" fmla="*/ 4891916 w 8732396"/>
              <a:gd name="connsiteY9" fmla="*/ 1706894 h 3291854"/>
              <a:gd name="connsiteX10" fmla="*/ 4952802 w 8732396"/>
              <a:gd name="connsiteY10" fmla="*/ 1660458 h 3291854"/>
              <a:gd name="connsiteX11" fmla="*/ 5052791 w 8732396"/>
              <a:gd name="connsiteY11" fmla="*/ 1425187 h 3291854"/>
              <a:gd name="connsiteX12" fmla="*/ 5399916 w 8732396"/>
              <a:gd name="connsiteY12" fmla="*/ 1595134 h 3291854"/>
              <a:gd name="connsiteX13" fmla="*/ 5664076 w 8732396"/>
              <a:gd name="connsiteY13" fmla="*/ 14 h 3291854"/>
              <a:gd name="connsiteX14" fmla="*/ 6070476 w 8732396"/>
              <a:gd name="connsiteY14" fmla="*/ 3291854 h 3291854"/>
              <a:gd name="connsiteX15" fmla="*/ 6314316 w 8732396"/>
              <a:gd name="connsiteY15" fmla="*/ 1666254 h 3291854"/>
              <a:gd name="connsiteX16" fmla="*/ 6631288 w 8732396"/>
              <a:gd name="connsiteY16" fmla="*/ 1936392 h 3291854"/>
              <a:gd name="connsiteX17" fmla="*/ 6927742 w 8732396"/>
              <a:gd name="connsiteY17" fmla="*/ 1198894 h 3291854"/>
              <a:gd name="connsiteX18" fmla="*/ 7134227 w 8732396"/>
              <a:gd name="connsiteY18" fmla="*/ 1583002 h 3291854"/>
              <a:gd name="connsiteX19" fmla="*/ 7269356 w 8732396"/>
              <a:gd name="connsiteY19" fmla="*/ 1666254 h 3291854"/>
              <a:gd name="connsiteX20" fmla="*/ 8732396 w 8732396"/>
              <a:gd name="connsiteY20" fmla="*/ 1666254 h 3291854"/>
              <a:gd name="connsiteX0" fmla="*/ 0 w 8732396"/>
              <a:gd name="connsiteY0" fmla="*/ 1706894 h 3291854"/>
              <a:gd name="connsiteX1" fmla="*/ 1009892 w 8732396"/>
              <a:gd name="connsiteY1" fmla="*/ 1707176 h 3291854"/>
              <a:gd name="connsiteX2" fmla="*/ 1075440 w 8732396"/>
              <a:gd name="connsiteY2" fmla="*/ 1655217 h 3291854"/>
              <a:gd name="connsiteX3" fmla="*/ 1207871 w 8732396"/>
              <a:gd name="connsiteY3" fmla="*/ 1520316 h 3291854"/>
              <a:gd name="connsiteX4" fmla="*/ 1474509 w 8732396"/>
              <a:gd name="connsiteY4" fmla="*/ 1721699 h 3291854"/>
              <a:gd name="connsiteX5" fmla="*/ 1762478 w 8732396"/>
              <a:gd name="connsiteY5" fmla="*/ 2682142 h 3291854"/>
              <a:gd name="connsiteX6" fmla="*/ 2039781 w 8732396"/>
              <a:gd name="connsiteY6" fmla="*/ 838711 h 3291854"/>
              <a:gd name="connsiteX7" fmla="*/ 2295754 w 8732396"/>
              <a:gd name="connsiteY7" fmla="*/ 1977301 h 3291854"/>
              <a:gd name="connsiteX8" fmla="*/ 2530395 w 8732396"/>
              <a:gd name="connsiteY8" fmla="*/ 1706208 h 3291854"/>
              <a:gd name="connsiteX9" fmla="*/ 4891916 w 8732396"/>
              <a:gd name="connsiteY9" fmla="*/ 1706894 h 3291854"/>
              <a:gd name="connsiteX10" fmla="*/ 4952802 w 8732396"/>
              <a:gd name="connsiteY10" fmla="*/ 1660458 h 3291854"/>
              <a:gd name="connsiteX11" fmla="*/ 5052791 w 8732396"/>
              <a:gd name="connsiteY11" fmla="*/ 1425187 h 3291854"/>
              <a:gd name="connsiteX12" fmla="*/ 5399916 w 8732396"/>
              <a:gd name="connsiteY12" fmla="*/ 1595134 h 3291854"/>
              <a:gd name="connsiteX13" fmla="*/ 5664076 w 8732396"/>
              <a:gd name="connsiteY13" fmla="*/ 14 h 3291854"/>
              <a:gd name="connsiteX14" fmla="*/ 6070476 w 8732396"/>
              <a:gd name="connsiteY14" fmla="*/ 3291854 h 3291854"/>
              <a:gd name="connsiteX15" fmla="*/ 6314316 w 8732396"/>
              <a:gd name="connsiteY15" fmla="*/ 1666254 h 3291854"/>
              <a:gd name="connsiteX16" fmla="*/ 6631288 w 8732396"/>
              <a:gd name="connsiteY16" fmla="*/ 1936392 h 3291854"/>
              <a:gd name="connsiteX17" fmla="*/ 6927742 w 8732396"/>
              <a:gd name="connsiteY17" fmla="*/ 1198894 h 3291854"/>
              <a:gd name="connsiteX18" fmla="*/ 7134227 w 8732396"/>
              <a:gd name="connsiteY18" fmla="*/ 1583002 h 3291854"/>
              <a:gd name="connsiteX19" fmla="*/ 7269356 w 8732396"/>
              <a:gd name="connsiteY19" fmla="*/ 1666254 h 3291854"/>
              <a:gd name="connsiteX20" fmla="*/ 8732396 w 8732396"/>
              <a:gd name="connsiteY20" fmla="*/ 1666254 h 3291854"/>
              <a:gd name="connsiteX0" fmla="*/ 0 w 8732396"/>
              <a:gd name="connsiteY0" fmla="*/ 1706894 h 3291854"/>
              <a:gd name="connsiteX1" fmla="*/ 1009892 w 8732396"/>
              <a:gd name="connsiteY1" fmla="*/ 1707176 h 3291854"/>
              <a:gd name="connsiteX2" fmla="*/ 1075440 w 8732396"/>
              <a:gd name="connsiteY2" fmla="*/ 1655217 h 3291854"/>
              <a:gd name="connsiteX3" fmla="*/ 1207871 w 8732396"/>
              <a:gd name="connsiteY3" fmla="*/ 1520316 h 3291854"/>
              <a:gd name="connsiteX4" fmla="*/ 1474509 w 8732396"/>
              <a:gd name="connsiteY4" fmla="*/ 1721699 h 3291854"/>
              <a:gd name="connsiteX5" fmla="*/ 1762478 w 8732396"/>
              <a:gd name="connsiteY5" fmla="*/ 2682142 h 3291854"/>
              <a:gd name="connsiteX6" fmla="*/ 2039781 w 8732396"/>
              <a:gd name="connsiteY6" fmla="*/ 838711 h 3291854"/>
              <a:gd name="connsiteX7" fmla="*/ 2295754 w 8732396"/>
              <a:gd name="connsiteY7" fmla="*/ 1977301 h 3291854"/>
              <a:gd name="connsiteX8" fmla="*/ 2530395 w 8732396"/>
              <a:gd name="connsiteY8" fmla="*/ 1706208 h 3291854"/>
              <a:gd name="connsiteX9" fmla="*/ 4891916 w 8732396"/>
              <a:gd name="connsiteY9" fmla="*/ 1706894 h 3291854"/>
              <a:gd name="connsiteX10" fmla="*/ 4952802 w 8732396"/>
              <a:gd name="connsiteY10" fmla="*/ 1660458 h 3291854"/>
              <a:gd name="connsiteX11" fmla="*/ 5052791 w 8732396"/>
              <a:gd name="connsiteY11" fmla="*/ 1425187 h 3291854"/>
              <a:gd name="connsiteX12" fmla="*/ 5399916 w 8732396"/>
              <a:gd name="connsiteY12" fmla="*/ 1595134 h 3291854"/>
              <a:gd name="connsiteX13" fmla="*/ 5664076 w 8732396"/>
              <a:gd name="connsiteY13" fmla="*/ 14 h 3291854"/>
              <a:gd name="connsiteX14" fmla="*/ 6070476 w 8732396"/>
              <a:gd name="connsiteY14" fmla="*/ 3291854 h 3291854"/>
              <a:gd name="connsiteX15" fmla="*/ 6314316 w 8732396"/>
              <a:gd name="connsiteY15" fmla="*/ 1666254 h 3291854"/>
              <a:gd name="connsiteX16" fmla="*/ 6631288 w 8732396"/>
              <a:gd name="connsiteY16" fmla="*/ 1936392 h 3291854"/>
              <a:gd name="connsiteX17" fmla="*/ 6927742 w 8732396"/>
              <a:gd name="connsiteY17" fmla="*/ 1198894 h 3291854"/>
              <a:gd name="connsiteX18" fmla="*/ 7134227 w 8732396"/>
              <a:gd name="connsiteY18" fmla="*/ 1583002 h 3291854"/>
              <a:gd name="connsiteX19" fmla="*/ 7269356 w 8732396"/>
              <a:gd name="connsiteY19" fmla="*/ 1666254 h 3291854"/>
              <a:gd name="connsiteX20" fmla="*/ 8732396 w 8732396"/>
              <a:gd name="connsiteY20" fmla="*/ 1666254 h 3291854"/>
              <a:gd name="connsiteX0" fmla="*/ 0 w 8732396"/>
              <a:gd name="connsiteY0" fmla="*/ 1706894 h 3291854"/>
              <a:gd name="connsiteX1" fmla="*/ 1009892 w 8732396"/>
              <a:gd name="connsiteY1" fmla="*/ 1707176 h 3291854"/>
              <a:gd name="connsiteX2" fmla="*/ 1075440 w 8732396"/>
              <a:gd name="connsiteY2" fmla="*/ 1655217 h 3291854"/>
              <a:gd name="connsiteX3" fmla="*/ 1207871 w 8732396"/>
              <a:gd name="connsiteY3" fmla="*/ 1520316 h 3291854"/>
              <a:gd name="connsiteX4" fmla="*/ 1474509 w 8732396"/>
              <a:gd name="connsiteY4" fmla="*/ 1721699 h 3291854"/>
              <a:gd name="connsiteX5" fmla="*/ 1762478 w 8732396"/>
              <a:gd name="connsiteY5" fmla="*/ 2682142 h 3291854"/>
              <a:gd name="connsiteX6" fmla="*/ 2039781 w 8732396"/>
              <a:gd name="connsiteY6" fmla="*/ 838711 h 3291854"/>
              <a:gd name="connsiteX7" fmla="*/ 2295754 w 8732396"/>
              <a:gd name="connsiteY7" fmla="*/ 1977301 h 3291854"/>
              <a:gd name="connsiteX8" fmla="*/ 2530395 w 8732396"/>
              <a:gd name="connsiteY8" fmla="*/ 1706208 h 3291854"/>
              <a:gd name="connsiteX9" fmla="*/ 4891916 w 8732396"/>
              <a:gd name="connsiteY9" fmla="*/ 1706894 h 3291854"/>
              <a:gd name="connsiteX10" fmla="*/ 4952802 w 8732396"/>
              <a:gd name="connsiteY10" fmla="*/ 1660458 h 3291854"/>
              <a:gd name="connsiteX11" fmla="*/ 5052791 w 8732396"/>
              <a:gd name="connsiteY11" fmla="*/ 1425187 h 3291854"/>
              <a:gd name="connsiteX12" fmla="*/ 5399916 w 8732396"/>
              <a:gd name="connsiteY12" fmla="*/ 1595134 h 3291854"/>
              <a:gd name="connsiteX13" fmla="*/ 5664076 w 8732396"/>
              <a:gd name="connsiteY13" fmla="*/ 14 h 3291854"/>
              <a:gd name="connsiteX14" fmla="*/ 6070476 w 8732396"/>
              <a:gd name="connsiteY14" fmla="*/ 3291854 h 3291854"/>
              <a:gd name="connsiteX15" fmla="*/ 6314316 w 8732396"/>
              <a:gd name="connsiteY15" fmla="*/ 1666254 h 3291854"/>
              <a:gd name="connsiteX16" fmla="*/ 6631288 w 8732396"/>
              <a:gd name="connsiteY16" fmla="*/ 1936392 h 3291854"/>
              <a:gd name="connsiteX17" fmla="*/ 6927742 w 8732396"/>
              <a:gd name="connsiteY17" fmla="*/ 1198894 h 3291854"/>
              <a:gd name="connsiteX18" fmla="*/ 7134227 w 8732396"/>
              <a:gd name="connsiteY18" fmla="*/ 1583002 h 3291854"/>
              <a:gd name="connsiteX19" fmla="*/ 7269356 w 8732396"/>
              <a:gd name="connsiteY19" fmla="*/ 1666254 h 3291854"/>
              <a:gd name="connsiteX20" fmla="*/ 8732396 w 8732396"/>
              <a:gd name="connsiteY20" fmla="*/ 1666254 h 3291854"/>
              <a:gd name="connsiteX0" fmla="*/ 0 w 8732396"/>
              <a:gd name="connsiteY0" fmla="*/ 1706894 h 3291854"/>
              <a:gd name="connsiteX1" fmla="*/ 1009892 w 8732396"/>
              <a:gd name="connsiteY1" fmla="*/ 1707176 h 3291854"/>
              <a:gd name="connsiteX2" fmla="*/ 1075440 w 8732396"/>
              <a:gd name="connsiteY2" fmla="*/ 1655217 h 3291854"/>
              <a:gd name="connsiteX3" fmla="*/ 1207871 w 8732396"/>
              <a:gd name="connsiteY3" fmla="*/ 1520316 h 3291854"/>
              <a:gd name="connsiteX4" fmla="*/ 1474509 w 8732396"/>
              <a:gd name="connsiteY4" fmla="*/ 1721699 h 3291854"/>
              <a:gd name="connsiteX5" fmla="*/ 1762478 w 8732396"/>
              <a:gd name="connsiteY5" fmla="*/ 2682142 h 3291854"/>
              <a:gd name="connsiteX6" fmla="*/ 2039781 w 8732396"/>
              <a:gd name="connsiteY6" fmla="*/ 838711 h 3291854"/>
              <a:gd name="connsiteX7" fmla="*/ 2295754 w 8732396"/>
              <a:gd name="connsiteY7" fmla="*/ 1977301 h 3291854"/>
              <a:gd name="connsiteX8" fmla="*/ 2530395 w 8732396"/>
              <a:gd name="connsiteY8" fmla="*/ 1706208 h 3291854"/>
              <a:gd name="connsiteX9" fmla="*/ 4891916 w 8732396"/>
              <a:gd name="connsiteY9" fmla="*/ 1706894 h 3291854"/>
              <a:gd name="connsiteX10" fmla="*/ 4952802 w 8732396"/>
              <a:gd name="connsiteY10" fmla="*/ 1660458 h 3291854"/>
              <a:gd name="connsiteX11" fmla="*/ 5052791 w 8732396"/>
              <a:gd name="connsiteY11" fmla="*/ 1425187 h 3291854"/>
              <a:gd name="connsiteX12" fmla="*/ 5399916 w 8732396"/>
              <a:gd name="connsiteY12" fmla="*/ 1595134 h 3291854"/>
              <a:gd name="connsiteX13" fmla="*/ 5664076 w 8732396"/>
              <a:gd name="connsiteY13" fmla="*/ 14 h 3291854"/>
              <a:gd name="connsiteX14" fmla="*/ 6070476 w 8732396"/>
              <a:gd name="connsiteY14" fmla="*/ 3291854 h 3291854"/>
              <a:gd name="connsiteX15" fmla="*/ 6314316 w 8732396"/>
              <a:gd name="connsiteY15" fmla="*/ 1666254 h 3291854"/>
              <a:gd name="connsiteX16" fmla="*/ 6631288 w 8732396"/>
              <a:gd name="connsiteY16" fmla="*/ 1936392 h 3291854"/>
              <a:gd name="connsiteX17" fmla="*/ 6927742 w 8732396"/>
              <a:gd name="connsiteY17" fmla="*/ 1198894 h 3291854"/>
              <a:gd name="connsiteX18" fmla="*/ 7134227 w 8732396"/>
              <a:gd name="connsiteY18" fmla="*/ 1583002 h 3291854"/>
              <a:gd name="connsiteX19" fmla="*/ 7269356 w 8732396"/>
              <a:gd name="connsiteY19" fmla="*/ 1666254 h 3291854"/>
              <a:gd name="connsiteX20" fmla="*/ 8732396 w 8732396"/>
              <a:gd name="connsiteY20" fmla="*/ 1666254 h 3291854"/>
              <a:gd name="connsiteX0" fmla="*/ 0 w 8732396"/>
              <a:gd name="connsiteY0" fmla="*/ 1706894 h 3291854"/>
              <a:gd name="connsiteX1" fmla="*/ 1009892 w 8732396"/>
              <a:gd name="connsiteY1" fmla="*/ 1707176 h 3291854"/>
              <a:gd name="connsiteX2" fmla="*/ 1075440 w 8732396"/>
              <a:gd name="connsiteY2" fmla="*/ 1655217 h 3291854"/>
              <a:gd name="connsiteX3" fmla="*/ 1207871 w 8732396"/>
              <a:gd name="connsiteY3" fmla="*/ 1520316 h 3291854"/>
              <a:gd name="connsiteX4" fmla="*/ 1474509 w 8732396"/>
              <a:gd name="connsiteY4" fmla="*/ 1721699 h 3291854"/>
              <a:gd name="connsiteX5" fmla="*/ 1762478 w 8732396"/>
              <a:gd name="connsiteY5" fmla="*/ 2682142 h 3291854"/>
              <a:gd name="connsiteX6" fmla="*/ 2039781 w 8732396"/>
              <a:gd name="connsiteY6" fmla="*/ 838711 h 3291854"/>
              <a:gd name="connsiteX7" fmla="*/ 2295754 w 8732396"/>
              <a:gd name="connsiteY7" fmla="*/ 1977301 h 3291854"/>
              <a:gd name="connsiteX8" fmla="*/ 2530395 w 8732396"/>
              <a:gd name="connsiteY8" fmla="*/ 1706208 h 3291854"/>
              <a:gd name="connsiteX9" fmla="*/ 4891916 w 8732396"/>
              <a:gd name="connsiteY9" fmla="*/ 1706894 h 3291854"/>
              <a:gd name="connsiteX10" fmla="*/ 4952802 w 8732396"/>
              <a:gd name="connsiteY10" fmla="*/ 1660458 h 3291854"/>
              <a:gd name="connsiteX11" fmla="*/ 5052791 w 8732396"/>
              <a:gd name="connsiteY11" fmla="*/ 1425187 h 3291854"/>
              <a:gd name="connsiteX12" fmla="*/ 5399916 w 8732396"/>
              <a:gd name="connsiteY12" fmla="*/ 1595134 h 3291854"/>
              <a:gd name="connsiteX13" fmla="*/ 5664076 w 8732396"/>
              <a:gd name="connsiteY13" fmla="*/ 14 h 3291854"/>
              <a:gd name="connsiteX14" fmla="*/ 6070476 w 8732396"/>
              <a:gd name="connsiteY14" fmla="*/ 3291854 h 3291854"/>
              <a:gd name="connsiteX15" fmla="*/ 6314316 w 8732396"/>
              <a:gd name="connsiteY15" fmla="*/ 1666254 h 3291854"/>
              <a:gd name="connsiteX16" fmla="*/ 6631288 w 8732396"/>
              <a:gd name="connsiteY16" fmla="*/ 1936392 h 3291854"/>
              <a:gd name="connsiteX17" fmla="*/ 6927742 w 8732396"/>
              <a:gd name="connsiteY17" fmla="*/ 1198894 h 3291854"/>
              <a:gd name="connsiteX18" fmla="*/ 7134227 w 8732396"/>
              <a:gd name="connsiteY18" fmla="*/ 1583002 h 3291854"/>
              <a:gd name="connsiteX19" fmla="*/ 7269356 w 8732396"/>
              <a:gd name="connsiteY19" fmla="*/ 1666254 h 3291854"/>
              <a:gd name="connsiteX20" fmla="*/ 8732396 w 8732396"/>
              <a:gd name="connsiteY20" fmla="*/ 1666254 h 3291854"/>
              <a:gd name="connsiteX0" fmla="*/ 0 w 8732396"/>
              <a:gd name="connsiteY0" fmla="*/ 1706894 h 3291854"/>
              <a:gd name="connsiteX1" fmla="*/ 1009892 w 8732396"/>
              <a:gd name="connsiteY1" fmla="*/ 1707176 h 3291854"/>
              <a:gd name="connsiteX2" fmla="*/ 1075440 w 8732396"/>
              <a:gd name="connsiteY2" fmla="*/ 1655217 h 3291854"/>
              <a:gd name="connsiteX3" fmla="*/ 1207871 w 8732396"/>
              <a:gd name="connsiteY3" fmla="*/ 1520316 h 3291854"/>
              <a:gd name="connsiteX4" fmla="*/ 1474509 w 8732396"/>
              <a:gd name="connsiteY4" fmla="*/ 1721699 h 3291854"/>
              <a:gd name="connsiteX5" fmla="*/ 1762478 w 8732396"/>
              <a:gd name="connsiteY5" fmla="*/ 2682142 h 3291854"/>
              <a:gd name="connsiteX6" fmla="*/ 2039781 w 8732396"/>
              <a:gd name="connsiteY6" fmla="*/ 838711 h 3291854"/>
              <a:gd name="connsiteX7" fmla="*/ 2295754 w 8732396"/>
              <a:gd name="connsiteY7" fmla="*/ 1977301 h 3291854"/>
              <a:gd name="connsiteX8" fmla="*/ 2530395 w 8732396"/>
              <a:gd name="connsiteY8" fmla="*/ 1706208 h 3291854"/>
              <a:gd name="connsiteX9" fmla="*/ 4891916 w 8732396"/>
              <a:gd name="connsiteY9" fmla="*/ 1706894 h 3291854"/>
              <a:gd name="connsiteX10" fmla="*/ 4952802 w 8732396"/>
              <a:gd name="connsiteY10" fmla="*/ 1660458 h 3291854"/>
              <a:gd name="connsiteX11" fmla="*/ 5052791 w 8732396"/>
              <a:gd name="connsiteY11" fmla="*/ 1425187 h 3291854"/>
              <a:gd name="connsiteX12" fmla="*/ 5399916 w 8732396"/>
              <a:gd name="connsiteY12" fmla="*/ 1595134 h 3291854"/>
              <a:gd name="connsiteX13" fmla="*/ 5664076 w 8732396"/>
              <a:gd name="connsiteY13" fmla="*/ 14 h 3291854"/>
              <a:gd name="connsiteX14" fmla="*/ 6070476 w 8732396"/>
              <a:gd name="connsiteY14" fmla="*/ 3291854 h 3291854"/>
              <a:gd name="connsiteX15" fmla="*/ 6314316 w 8732396"/>
              <a:gd name="connsiteY15" fmla="*/ 1666254 h 3291854"/>
              <a:gd name="connsiteX16" fmla="*/ 6631288 w 8732396"/>
              <a:gd name="connsiteY16" fmla="*/ 1936392 h 3291854"/>
              <a:gd name="connsiteX17" fmla="*/ 6927742 w 8732396"/>
              <a:gd name="connsiteY17" fmla="*/ 1198894 h 3291854"/>
              <a:gd name="connsiteX18" fmla="*/ 7134227 w 8732396"/>
              <a:gd name="connsiteY18" fmla="*/ 1583002 h 3291854"/>
              <a:gd name="connsiteX19" fmla="*/ 7269356 w 8732396"/>
              <a:gd name="connsiteY19" fmla="*/ 1666254 h 3291854"/>
              <a:gd name="connsiteX20" fmla="*/ 8732396 w 8732396"/>
              <a:gd name="connsiteY20" fmla="*/ 1666254 h 3291854"/>
              <a:gd name="connsiteX0" fmla="*/ 0 w 8732396"/>
              <a:gd name="connsiteY0" fmla="*/ 1706894 h 3291854"/>
              <a:gd name="connsiteX1" fmla="*/ 1009892 w 8732396"/>
              <a:gd name="connsiteY1" fmla="*/ 1707176 h 3291854"/>
              <a:gd name="connsiteX2" fmla="*/ 1075440 w 8732396"/>
              <a:gd name="connsiteY2" fmla="*/ 1655217 h 3291854"/>
              <a:gd name="connsiteX3" fmla="*/ 1207871 w 8732396"/>
              <a:gd name="connsiteY3" fmla="*/ 1520316 h 3291854"/>
              <a:gd name="connsiteX4" fmla="*/ 1474509 w 8732396"/>
              <a:gd name="connsiteY4" fmla="*/ 1721699 h 3291854"/>
              <a:gd name="connsiteX5" fmla="*/ 1762478 w 8732396"/>
              <a:gd name="connsiteY5" fmla="*/ 2682142 h 3291854"/>
              <a:gd name="connsiteX6" fmla="*/ 2039781 w 8732396"/>
              <a:gd name="connsiteY6" fmla="*/ 838711 h 3291854"/>
              <a:gd name="connsiteX7" fmla="*/ 2295754 w 8732396"/>
              <a:gd name="connsiteY7" fmla="*/ 1977301 h 3291854"/>
              <a:gd name="connsiteX8" fmla="*/ 2530395 w 8732396"/>
              <a:gd name="connsiteY8" fmla="*/ 1706208 h 3291854"/>
              <a:gd name="connsiteX9" fmla="*/ 4891916 w 8732396"/>
              <a:gd name="connsiteY9" fmla="*/ 1706894 h 3291854"/>
              <a:gd name="connsiteX10" fmla="*/ 4952802 w 8732396"/>
              <a:gd name="connsiteY10" fmla="*/ 1660458 h 3291854"/>
              <a:gd name="connsiteX11" fmla="*/ 5052791 w 8732396"/>
              <a:gd name="connsiteY11" fmla="*/ 1425187 h 3291854"/>
              <a:gd name="connsiteX12" fmla="*/ 5399916 w 8732396"/>
              <a:gd name="connsiteY12" fmla="*/ 1595134 h 3291854"/>
              <a:gd name="connsiteX13" fmla="*/ 5664076 w 8732396"/>
              <a:gd name="connsiteY13" fmla="*/ 14 h 3291854"/>
              <a:gd name="connsiteX14" fmla="*/ 6070476 w 8732396"/>
              <a:gd name="connsiteY14" fmla="*/ 3291854 h 3291854"/>
              <a:gd name="connsiteX15" fmla="*/ 6314316 w 8732396"/>
              <a:gd name="connsiteY15" fmla="*/ 1666254 h 3291854"/>
              <a:gd name="connsiteX16" fmla="*/ 6631288 w 8732396"/>
              <a:gd name="connsiteY16" fmla="*/ 1936392 h 3291854"/>
              <a:gd name="connsiteX17" fmla="*/ 6927742 w 8732396"/>
              <a:gd name="connsiteY17" fmla="*/ 1198894 h 3291854"/>
              <a:gd name="connsiteX18" fmla="*/ 7134227 w 8732396"/>
              <a:gd name="connsiteY18" fmla="*/ 1583002 h 3291854"/>
              <a:gd name="connsiteX19" fmla="*/ 7269356 w 8732396"/>
              <a:gd name="connsiteY19" fmla="*/ 1666254 h 3291854"/>
              <a:gd name="connsiteX20" fmla="*/ 8732396 w 8732396"/>
              <a:gd name="connsiteY20" fmla="*/ 1666254 h 3291854"/>
              <a:gd name="connsiteX0" fmla="*/ 0 w 8732396"/>
              <a:gd name="connsiteY0" fmla="*/ 1706894 h 3291854"/>
              <a:gd name="connsiteX1" fmla="*/ 1009892 w 8732396"/>
              <a:gd name="connsiteY1" fmla="*/ 1707176 h 3291854"/>
              <a:gd name="connsiteX2" fmla="*/ 1075440 w 8732396"/>
              <a:gd name="connsiteY2" fmla="*/ 1655217 h 3291854"/>
              <a:gd name="connsiteX3" fmla="*/ 1207871 w 8732396"/>
              <a:gd name="connsiteY3" fmla="*/ 1520316 h 3291854"/>
              <a:gd name="connsiteX4" fmla="*/ 1474509 w 8732396"/>
              <a:gd name="connsiteY4" fmla="*/ 1721699 h 3291854"/>
              <a:gd name="connsiteX5" fmla="*/ 1762478 w 8732396"/>
              <a:gd name="connsiteY5" fmla="*/ 2682142 h 3291854"/>
              <a:gd name="connsiteX6" fmla="*/ 2039781 w 8732396"/>
              <a:gd name="connsiteY6" fmla="*/ 838711 h 3291854"/>
              <a:gd name="connsiteX7" fmla="*/ 2295754 w 8732396"/>
              <a:gd name="connsiteY7" fmla="*/ 1977301 h 3291854"/>
              <a:gd name="connsiteX8" fmla="*/ 2530395 w 8732396"/>
              <a:gd name="connsiteY8" fmla="*/ 1706208 h 3291854"/>
              <a:gd name="connsiteX9" fmla="*/ 4891916 w 8732396"/>
              <a:gd name="connsiteY9" fmla="*/ 1706894 h 3291854"/>
              <a:gd name="connsiteX10" fmla="*/ 4952802 w 8732396"/>
              <a:gd name="connsiteY10" fmla="*/ 1660458 h 3291854"/>
              <a:gd name="connsiteX11" fmla="*/ 5052791 w 8732396"/>
              <a:gd name="connsiteY11" fmla="*/ 1425187 h 3291854"/>
              <a:gd name="connsiteX12" fmla="*/ 5399916 w 8732396"/>
              <a:gd name="connsiteY12" fmla="*/ 1595134 h 3291854"/>
              <a:gd name="connsiteX13" fmla="*/ 5664076 w 8732396"/>
              <a:gd name="connsiteY13" fmla="*/ 14 h 3291854"/>
              <a:gd name="connsiteX14" fmla="*/ 6070476 w 8732396"/>
              <a:gd name="connsiteY14" fmla="*/ 3291854 h 3291854"/>
              <a:gd name="connsiteX15" fmla="*/ 6314316 w 8732396"/>
              <a:gd name="connsiteY15" fmla="*/ 1666254 h 3291854"/>
              <a:gd name="connsiteX16" fmla="*/ 6631288 w 8732396"/>
              <a:gd name="connsiteY16" fmla="*/ 1936392 h 3291854"/>
              <a:gd name="connsiteX17" fmla="*/ 6927742 w 8732396"/>
              <a:gd name="connsiteY17" fmla="*/ 1198894 h 3291854"/>
              <a:gd name="connsiteX18" fmla="*/ 7134227 w 8732396"/>
              <a:gd name="connsiteY18" fmla="*/ 1583002 h 3291854"/>
              <a:gd name="connsiteX19" fmla="*/ 7269356 w 8732396"/>
              <a:gd name="connsiteY19" fmla="*/ 1666254 h 3291854"/>
              <a:gd name="connsiteX20" fmla="*/ 8732396 w 8732396"/>
              <a:gd name="connsiteY20" fmla="*/ 1666254 h 3291854"/>
              <a:gd name="connsiteX0" fmla="*/ 0 w 8732396"/>
              <a:gd name="connsiteY0" fmla="*/ 1706894 h 3291854"/>
              <a:gd name="connsiteX1" fmla="*/ 1009892 w 8732396"/>
              <a:gd name="connsiteY1" fmla="*/ 1707176 h 3291854"/>
              <a:gd name="connsiteX2" fmla="*/ 1075440 w 8732396"/>
              <a:gd name="connsiteY2" fmla="*/ 1655217 h 3291854"/>
              <a:gd name="connsiteX3" fmla="*/ 1207871 w 8732396"/>
              <a:gd name="connsiteY3" fmla="*/ 1520316 h 3291854"/>
              <a:gd name="connsiteX4" fmla="*/ 1474509 w 8732396"/>
              <a:gd name="connsiteY4" fmla="*/ 1721699 h 3291854"/>
              <a:gd name="connsiteX5" fmla="*/ 1762478 w 8732396"/>
              <a:gd name="connsiteY5" fmla="*/ 2682142 h 3291854"/>
              <a:gd name="connsiteX6" fmla="*/ 2039781 w 8732396"/>
              <a:gd name="connsiteY6" fmla="*/ 838711 h 3291854"/>
              <a:gd name="connsiteX7" fmla="*/ 2295754 w 8732396"/>
              <a:gd name="connsiteY7" fmla="*/ 1977301 h 3291854"/>
              <a:gd name="connsiteX8" fmla="*/ 2530395 w 8732396"/>
              <a:gd name="connsiteY8" fmla="*/ 1706208 h 3291854"/>
              <a:gd name="connsiteX9" fmla="*/ 4891916 w 8732396"/>
              <a:gd name="connsiteY9" fmla="*/ 1706894 h 3291854"/>
              <a:gd name="connsiteX10" fmla="*/ 4952802 w 8732396"/>
              <a:gd name="connsiteY10" fmla="*/ 1660458 h 3291854"/>
              <a:gd name="connsiteX11" fmla="*/ 5052791 w 8732396"/>
              <a:gd name="connsiteY11" fmla="*/ 1425187 h 3291854"/>
              <a:gd name="connsiteX12" fmla="*/ 5399916 w 8732396"/>
              <a:gd name="connsiteY12" fmla="*/ 1595134 h 3291854"/>
              <a:gd name="connsiteX13" fmla="*/ 5664076 w 8732396"/>
              <a:gd name="connsiteY13" fmla="*/ 14 h 3291854"/>
              <a:gd name="connsiteX14" fmla="*/ 6070476 w 8732396"/>
              <a:gd name="connsiteY14" fmla="*/ 3291854 h 3291854"/>
              <a:gd name="connsiteX15" fmla="*/ 6314316 w 8732396"/>
              <a:gd name="connsiteY15" fmla="*/ 1666254 h 3291854"/>
              <a:gd name="connsiteX16" fmla="*/ 6631288 w 8732396"/>
              <a:gd name="connsiteY16" fmla="*/ 1936392 h 3291854"/>
              <a:gd name="connsiteX17" fmla="*/ 6927742 w 8732396"/>
              <a:gd name="connsiteY17" fmla="*/ 1198894 h 3291854"/>
              <a:gd name="connsiteX18" fmla="*/ 7134227 w 8732396"/>
              <a:gd name="connsiteY18" fmla="*/ 1583002 h 3291854"/>
              <a:gd name="connsiteX19" fmla="*/ 7269356 w 8732396"/>
              <a:gd name="connsiteY19" fmla="*/ 1666254 h 3291854"/>
              <a:gd name="connsiteX20" fmla="*/ 8732396 w 8732396"/>
              <a:gd name="connsiteY20" fmla="*/ 1666254 h 3291854"/>
              <a:gd name="connsiteX0" fmla="*/ 0 w 8732396"/>
              <a:gd name="connsiteY0" fmla="*/ 1706894 h 3291854"/>
              <a:gd name="connsiteX1" fmla="*/ 1009892 w 8732396"/>
              <a:gd name="connsiteY1" fmla="*/ 1707176 h 3291854"/>
              <a:gd name="connsiteX2" fmla="*/ 1075440 w 8732396"/>
              <a:gd name="connsiteY2" fmla="*/ 1655217 h 3291854"/>
              <a:gd name="connsiteX3" fmla="*/ 1207871 w 8732396"/>
              <a:gd name="connsiteY3" fmla="*/ 1520316 h 3291854"/>
              <a:gd name="connsiteX4" fmla="*/ 1474509 w 8732396"/>
              <a:gd name="connsiteY4" fmla="*/ 1721699 h 3291854"/>
              <a:gd name="connsiteX5" fmla="*/ 1762478 w 8732396"/>
              <a:gd name="connsiteY5" fmla="*/ 2682142 h 3291854"/>
              <a:gd name="connsiteX6" fmla="*/ 2039781 w 8732396"/>
              <a:gd name="connsiteY6" fmla="*/ 838711 h 3291854"/>
              <a:gd name="connsiteX7" fmla="*/ 2295754 w 8732396"/>
              <a:gd name="connsiteY7" fmla="*/ 1977301 h 3291854"/>
              <a:gd name="connsiteX8" fmla="*/ 2530395 w 8732396"/>
              <a:gd name="connsiteY8" fmla="*/ 1706208 h 3291854"/>
              <a:gd name="connsiteX9" fmla="*/ 3119779 w 8732396"/>
              <a:gd name="connsiteY9" fmla="*/ 1704011 h 3291854"/>
              <a:gd name="connsiteX10" fmla="*/ 4891916 w 8732396"/>
              <a:gd name="connsiteY10" fmla="*/ 1706894 h 3291854"/>
              <a:gd name="connsiteX11" fmla="*/ 4952802 w 8732396"/>
              <a:gd name="connsiteY11" fmla="*/ 1660458 h 3291854"/>
              <a:gd name="connsiteX12" fmla="*/ 5052791 w 8732396"/>
              <a:gd name="connsiteY12" fmla="*/ 1425187 h 3291854"/>
              <a:gd name="connsiteX13" fmla="*/ 5399916 w 8732396"/>
              <a:gd name="connsiteY13" fmla="*/ 1595134 h 3291854"/>
              <a:gd name="connsiteX14" fmla="*/ 5664076 w 8732396"/>
              <a:gd name="connsiteY14" fmla="*/ 14 h 3291854"/>
              <a:gd name="connsiteX15" fmla="*/ 6070476 w 8732396"/>
              <a:gd name="connsiteY15" fmla="*/ 3291854 h 3291854"/>
              <a:gd name="connsiteX16" fmla="*/ 6314316 w 8732396"/>
              <a:gd name="connsiteY16" fmla="*/ 1666254 h 3291854"/>
              <a:gd name="connsiteX17" fmla="*/ 6631288 w 8732396"/>
              <a:gd name="connsiteY17" fmla="*/ 1936392 h 3291854"/>
              <a:gd name="connsiteX18" fmla="*/ 6927742 w 8732396"/>
              <a:gd name="connsiteY18" fmla="*/ 1198894 h 3291854"/>
              <a:gd name="connsiteX19" fmla="*/ 7134227 w 8732396"/>
              <a:gd name="connsiteY19" fmla="*/ 1583002 h 3291854"/>
              <a:gd name="connsiteX20" fmla="*/ 7269356 w 8732396"/>
              <a:gd name="connsiteY20" fmla="*/ 1666254 h 3291854"/>
              <a:gd name="connsiteX21" fmla="*/ 8732396 w 8732396"/>
              <a:gd name="connsiteY21" fmla="*/ 1666254 h 3291854"/>
              <a:gd name="connsiteX0" fmla="*/ 0 w 8732396"/>
              <a:gd name="connsiteY0" fmla="*/ 1706894 h 3291854"/>
              <a:gd name="connsiteX1" fmla="*/ 1009892 w 8732396"/>
              <a:gd name="connsiteY1" fmla="*/ 1707176 h 3291854"/>
              <a:gd name="connsiteX2" fmla="*/ 1075440 w 8732396"/>
              <a:gd name="connsiteY2" fmla="*/ 1655217 h 3291854"/>
              <a:gd name="connsiteX3" fmla="*/ 1207871 w 8732396"/>
              <a:gd name="connsiteY3" fmla="*/ 1520316 h 3291854"/>
              <a:gd name="connsiteX4" fmla="*/ 1474509 w 8732396"/>
              <a:gd name="connsiteY4" fmla="*/ 1721699 h 3291854"/>
              <a:gd name="connsiteX5" fmla="*/ 1762478 w 8732396"/>
              <a:gd name="connsiteY5" fmla="*/ 2682142 h 3291854"/>
              <a:gd name="connsiteX6" fmla="*/ 2039781 w 8732396"/>
              <a:gd name="connsiteY6" fmla="*/ 838711 h 3291854"/>
              <a:gd name="connsiteX7" fmla="*/ 2295754 w 8732396"/>
              <a:gd name="connsiteY7" fmla="*/ 1977301 h 3291854"/>
              <a:gd name="connsiteX8" fmla="*/ 3119779 w 8732396"/>
              <a:gd name="connsiteY8" fmla="*/ 1704011 h 3291854"/>
              <a:gd name="connsiteX9" fmla="*/ 4891916 w 8732396"/>
              <a:gd name="connsiteY9" fmla="*/ 1706894 h 3291854"/>
              <a:gd name="connsiteX10" fmla="*/ 4952802 w 8732396"/>
              <a:gd name="connsiteY10" fmla="*/ 1660458 h 3291854"/>
              <a:gd name="connsiteX11" fmla="*/ 5052791 w 8732396"/>
              <a:gd name="connsiteY11" fmla="*/ 1425187 h 3291854"/>
              <a:gd name="connsiteX12" fmla="*/ 5399916 w 8732396"/>
              <a:gd name="connsiteY12" fmla="*/ 1595134 h 3291854"/>
              <a:gd name="connsiteX13" fmla="*/ 5664076 w 8732396"/>
              <a:gd name="connsiteY13" fmla="*/ 14 h 3291854"/>
              <a:gd name="connsiteX14" fmla="*/ 6070476 w 8732396"/>
              <a:gd name="connsiteY14" fmla="*/ 3291854 h 3291854"/>
              <a:gd name="connsiteX15" fmla="*/ 6314316 w 8732396"/>
              <a:gd name="connsiteY15" fmla="*/ 1666254 h 3291854"/>
              <a:gd name="connsiteX16" fmla="*/ 6631288 w 8732396"/>
              <a:gd name="connsiteY16" fmla="*/ 1936392 h 3291854"/>
              <a:gd name="connsiteX17" fmla="*/ 6927742 w 8732396"/>
              <a:gd name="connsiteY17" fmla="*/ 1198894 h 3291854"/>
              <a:gd name="connsiteX18" fmla="*/ 7134227 w 8732396"/>
              <a:gd name="connsiteY18" fmla="*/ 1583002 h 3291854"/>
              <a:gd name="connsiteX19" fmla="*/ 7269356 w 8732396"/>
              <a:gd name="connsiteY19" fmla="*/ 1666254 h 3291854"/>
              <a:gd name="connsiteX20" fmla="*/ 8732396 w 8732396"/>
              <a:gd name="connsiteY20" fmla="*/ 1666254 h 3291854"/>
              <a:gd name="connsiteX0" fmla="*/ 0 w 8732396"/>
              <a:gd name="connsiteY0" fmla="*/ 1706894 h 3291854"/>
              <a:gd name="connsiteX1" fmla="*/ 1009892 w 8732396"/>
              <a:gd name="connsiteY1" fmla="*/ 1707176 h 3291854"/>
              <a:gd name="connsiteX2" fmla="*/ 1075440 w 8732396"/>
              <a:gd name="connsiteY2" fmla="*/ 1655217 h 3291854"/>
              <a:gd name="connsiteX3" fmla="*/ 1207871 w 8732396"/>
              <a:gd name="connsiteY3" fmla="*/ 1520316 h 3291854"/>
              <a:gd name="connsiteX4" fmla="*/ 1474509 w 8732396"/>
              <a:gd name="connsiteY4" fmla="*/ 1721699 h 3291854"/>
              <a:gd name="connsiteX5" fmla="*/ 1762478 w 8732396"/>
              <a:gd name="connsiteY5" fmla="*/ 2682142 h 3291854"/>
              <a:gd name="connsiteX6" fmla="*/ 2039781 w 8732396"/>
              <a:gd name="connsiteY6" fmla="*/ 838711 h 3291854"/>
              <a:gd name="connsiteX7" fmla="*/ 3119779 w 8732396"/>
              <a:gd name="connsiteY7" fmla="*/ 1704011 h 3291854"/>
              <a:gd name="connsiteX8" fmla="*/ 4891916 w 8732396"/>
              <a:gd name="connsiteY8" fmla="*/ 1706894 h 3291854"/>
              <a:gd name="connsiteX9" fmla="*/ 4952802 w 8732396"/>
              <a:gd name="connsiteY9" fmla="*/ 1660458 h 3291854"/>
              <a:gd name="connsiteX10" fmla="*/ 5052791 w 8732396"/>
              <a:gd name="connsiteY10" fmla="*/ 1425187 h 3291854"/>
              <a:gd name="connsiteX11" fmla="*/ 5399916 w 8732396"/>
              <a:gd name="connsiteY11" fmla="*/ 1595134 h 3291854"/>
              <a:gd name="connsiteX12" fmla="*/ 5664076 w 8732396"/>
              <a:gd name="connsiteY12" fmla="*/ 14 h 3291854"/>
              <a:gd name="connsiteX13" fmla="*/ 6070476 w 8732396"/>
              <a:gd name="connsiteY13" fmla="*/ 3291854 h 3291854"/>
              <a:gd name="connsiteX14" fmla="*/ 6314316 w 8732396"/>
              <a:gd name="connsiteY14" fmla="*/ 1666254 h 3291854"/>
              <a:gd name="connsiteX15" fmla="*/ 6631288 w 8732396"/>
              <a:gd name="connsiteY15" fmla="*/ 1936392 h 3291854"/>
              <a:gd name="connsiteX16" fmla="*/ 6927742 w 8732396"/>
              <a:gd name="connsiteY16" fmla="*/ 1198894 h 3291854"/>
              <a:gd name="connsiteX17" fmla="*/ 7134227 w 8732396"/>
              <a:gd name="connsiteY17" fmla="*/ 1583002 h 3291854"/>
              <a:gd name="connsiteX18" fmla="*/ 7269356 w 8732396"/>
              <a:gd name="connsiteY18" fmla="*/ 1666254 h 3291854"/>
              <a:gd name="connsiteX19" fmla="*/ 8732396 w 8732396"/>
              <a:gd name="connsiteY19" fmla="*/ 1666254 h 3291854"/>
              <a:gd name="connsiteX0" fmla="*/ 0 w 8732396"/>
              <a:gd name="connsiteY0" fmla="*/ 1706894 h 3291854"/>
              <a:gd name="connsiteX1" fmla="*/ 1009892 w 8732396"/>
              <a:gd name="connsiteY1" fmla="*/ 1707176 h 3291854"/>
              <a:gd name="connsiteX2" fmla="*/ 1075440 w 8732396"/>
              <a:gd name="connsiteY2" fmla="*/ 1655217 h 3291854"/>
              <a:gd name="connsiteX3" fmla="*/ 1207871 w 8732396"/>
              <a:gd name="connsiteY3" fmla="*/ 1520316 h 3291854"/>
              <a:gd name="connsiteX4" fmla="*/ 1474509 w 8732396"/>
              <a:gd name="connsiteY4" fmla="*/ 1721699 h 3291854"/>
              <a:gd name="connsiteX5" fmla="*/ 1762478 w 8732396"/>
              <a:gd name="connsiteY5" fmla="*/ 2682142 h 3291854"/>
              <a:gd name="connsiteX6" fmla="*/ 3119779 w 8732396"/>
              <a:gd name="connsiteY6" fmla="*/ 1704011 h 3291854"/>
              <a:gd name="connsiteX7" fmla="*/ 4891916 w 8732396"/>
              <a:gd name="connsiteY7" fmla="*/ 1706894 h 3291854"/>
              <a:gd name="connsiteX8" fmla="*/ 4952802 w 8732396"/>
              <a:gd name="connsiteY8" fmla="*/ 1660458 h 3291854"/>
              <a:gd name="connsiteX9" fmla="*/ 5052791 w 8732396"/>
              <a:gd name="connsiteY9" fmla="*/ 1425187 h 3291854"/>
              <a:gd name="connsiteX10" fmla="*/ 5399916 w 8732396"/>
              <a:gd name="connsiteY10" fmla="*/ 1595134 h 3291854"/>
              <a:gd name="connsiteX11" fmla="*/ 5664076 w 8732396"/>
              <a:gd name="connsiteY11" fmla="*/ 14 h 3291854"/>
              <a:gd name="connsiteX12" fmla="*/ 6070476 w 8732396"/>
              <a:gd name="connsiteY12" fmla="*/ 3291854 h 3291854"/>
              <a:gd name="connsiteX13" fmla="*/ 6314316 w 8732396"/>
              <a:gd name="connsiteY13" fmla="*/ 1666254 h 3291854"/>
              <a:gd name="connsiteX14" fmla="*/ 6631288 w 8732396"/>
              <a:gd name="connsiteY14" fmla="*/ 1936392 h 3291854"/>
              <a:gd name="connsiteX15" fmla="*/ 6927742 w 8732396"/>
              <a:gd name="connsiteY15" fmla="*/ 1198894 h 3291854"/>
              <a:gd name="connsiteX16" fmla="*/ 7134227 w 8732396"/>
              <a:gd name="connsiteY16" fmla="*/ 1583002 h 3291854"/>
              <a:gd name="connsiteX17" fmla="*/ 7269356 w 8732396"/>
              <a:gd name="connsiteY17" fmla="*/ 1666254 h 3291854"/>
              <a:gd name="connsiteX18" fmla="*/ 8732396 w 8732396"/>
              <a:gd name="connsiteY18" fmla="*/ 1666254 h 3291854"/>
              <a:gd name="connsiteX0" fmla="*/ 0 w 8732396"/>
              <a:gd name="connsiteY0" fmla="*/ 1706894 h 3291854"/>
              <a:gd name="connsiteX1" fmla="*/ 1009892 w 8732396"/>
              <a:gd name="connsiteY1" fmla="*/ 1707176 h 3291854"/>
              <a:gd name="connsiteX2" fmla="*/ 1075440 w 8732396"/>
              <a:gd name="connsiteY2" fmla="*/ 1655217 h 3291854"/>
              <a:gd name="connsiteX3" fmla="*/ 1207871 w 8732396"/>
              <a:gd name="connsiteY3" fmla="*/ 1520316 h 3291854"/>
              <a:gd name="connsiteX4" fmla="*/ 1474509 w 8732396"/>
              <a:gd name="connsiteY4" fmla="*/ 1721699 h 3291854"/>
              <a:gd name="connsiteX5" fmla="*/ 3119779 w 8732396"/>
              <a:gd name="connsiteY5" fmla="*/ 1704011 h 3291854"/>
              <a:gd name="connsiteX6" fmla="*/ 4891916 w 8732396"/>
              <a:gd name="connsiteY6" fmla="*/ 1706894 h 3291854"/>
              <a:gd name="connsiteX7" fmla="*/ 4952802 w 8732396"/>
              <a:gd name="connsiteY7" fmla="*/ 1660458 h 3291854"/>
              <a:gd name="connsiteX8" fmla="*/ 5052791 w 8732396"/>
              <a:gd name="connsiteY8" fmla="*/ 1425187 h 3291854"/>
              <a:gd name="connsiteX9" fmla="*/ 5399916 w 8732396"/>
              <a:gd name="connsiteY9" fmla="*/ 1595134 h 3291854"/>
              <a:gd name="connsiteX10" fmla="*/ 5664076 w 8732396"/>
              <a:gd name="connsiteY10" fmla="*/ 14 h 3291854"/>
              <a:gd name="connsiteX11" fmla="*/ 6070476 w 8732396"/>
              <a:gd name="connsiteY11" fmla="*/ 3291854 h 3291854"/>
              <a:gd name="connsiteX12" fmla="*/ 6314316 w 8732396"/>
              <a:gd name="connsiteY12" fmla="*/ 1666254 h 3291854"/>
              <a:gd name="connsiteX13" fmla="*/ 6631288 w 8732396"/>
              <a:gd name="connsiteY13" fmla="*/ 1936392 h 3291854"/>
              <a:gd name="connsiteX14" fmla="*/ 6927742 w 8732396"/>
              <a:gd name="connsiteY14" fmla="*/ 1198894 h 3291854"/>
              <a:gd name="connsiteX15" fmla="*/ 7134227 w 8732396"/>
              <a:gd name="connsiteY15" fmla="*/ 1583002 h 3291854"/>
              <a:gd name="connsiteX16" fmla="*/ 7269356 w 8732396"/>
              <a:gd name="connsiteY16" fmla="*/ 1666254 h 3291854"/>
              <a:gd name="connsiteX17" fmla="*/ 8732396 w 8732396"/>
              <a:gd name="connsiteY17" fmla="*/ 1666254 h 3291854"/>
              <a:gd name="connsiteX0" fmla="*/ 0 w 8732396"/>
              <a:gd name="connsiteY0" fmla="*/ 1706894 h 3291854"/>
              <a:gd name="connsiteX1" fmla="*/ 1009892 w 8732396"/>
              <a:gd name="connsiteY1" fmla="*/ 1707176 h 3291854"/>
              <a:gd name="connsiteX2" fmla="*/ 1075440 w 8732396"/>
              <a:gd name="connsiteY2" fmla="*/ 1655217 h 3291854"/>
              <a:gd name="connsiteX3" fmla="*/ 1207871 w 8732396"/>
              <a:gd name="connsiteY3" fmla="*/ 1520316 h 3291854"/>
              <a:gd name="connsiteX4" fmla="*/ 3119779 w 8732396"/>
              <a:gd name="connsiteY4" fmla="*/ 1704011 h 3291854"/>
              <a:gd name="connsiteX5" fmla="*/ 4891916 w 8732396"/>
              <a:gd name="connsiteY5" fmla="*/ 1706894 h 3291854"/>
              <a:gd name="connsiteX6" fmla="*/ 4952802 w 8732396"/>
              <a:gd name="connsiteY6" fmla="*/ 1660458 h 3291854"/>
              <a:gd name="connsiteX7" fmla="*/ 5052791 w 8732396"/>
              <a:gd name="connsiteY7" fmla="*/ 1425187 h 3291854"/>
              <a:gd name="connsiteX8" fmla="*/ 5399916 w 8732396"/>
              <a:gd name="connsiteY8" fmla="*/ 1595134 h 3291854"/>
              <a:gd name="connsiteX9" fmla="*/ 5664076 w 8732396"/>
              <a:gd name="connsiteY9" fmla="*/ 14 h 3291854"/>
              <a:gd name="connsiteX10" fmla="*/ 6070476 w 8732396"/>
              <a:gd name="connsiteY10" fmla="*/ 3291854 h 3291854"/>
              <a:gd name="connsiteX11" fmla="*/ 6314316 w 8732396"/>
              <a:gd name="connsiteY11" fmla="*/ 1666254 h 3291854"/>
              <a:gd name="connsiteX12" fmla="*/ 6631288 w 8732396"/>
              <a:gd name="connsiteY12" fmla="*/ 1936392 h 3291854"/>
              <a:gd name="connsiteX13" fmla="*/ 6927742 w 8732396"/>
              <a:gd name="connsiteY13" fmla="*/ 1198894 h 3291854"/>
              <a:gd name="connsiteX14" fmla="*/ 7134227 w 8732396"/>
              <a:gd name="connsiteY14" fmla="*/ 1583002 h 3291854"/>
              <a:gd name="connsiteX15" fmla="*/ 7269356 w 8732396"/>
              <a:gd name="connsiteY15" fmla="*/ 1666254 h 3291854"/>
              <a:gd name="connsiteX16" fmla="*/ 8732396 w 8732396"/>
              <a:gd name="connsiteY16" fmla="*/ 1666254 h 3291854"/>
              <a:gd name="connsiteX0" fmla="*/ 0 w 8732396"/>
              <a:gd name="connsiteY0" fmla="*/ 1706894 h 3291854"/>
              <a:gd name="connsiteX1" fmla="*/ 1009892 w 8732396"/>
              <a:gd name="connsiteY1" fmla="*/ 1707176 h 3291854"/>
              <a:gd name="connsiteX2" fmla="*/ 1075440 w 8732396"/>
              <a:gd name="connsiteY2" fmla="*/ 1655217 h 3291854"/>
              <a:gd name="connsiteX3" fmla="*/ 3119779 w 8732396"/>
              <a:gd name="connsiteY3" fmla="*/ 1704011 h 3291854"/>
              <a:gd name="connsiteX4" fmla="*/ 4891916 w 8732396"/>
              <a:gd name="connsiteY4" fmla="*/ 1706894 h 3291854"/>
              <a:gd name="connsiteX5" fmla="*/ 4952802 w 8732396"/>
              <a:gd name="connsiteY5" fmla="*/ 1660458 h 3291854"/>
              <a:gd name="connsiteX6" fmla="*/ 5052791 w 8732396"/>
              <a:gd name="connsiteY6" fmla="*/ 1425187 h 3291854"/>
              <a:gd name="connsiteX7" fmla="*/ 5399916 w 8732396"/>
              <a:gd name="connsiteY7" fmla="*/ 1595134 h 3291854"/>
              <a:gd name="connsiteX8" fmla="*/ 5664076 w 8732396"/>
              <a:gd name="connsiteY8" fmla="*/ 14 h 3291854"/>
              <a:gd name="connsiteX9" fmla="*/ 6070476 w 8732396"/>
              <a:gd name="connsiteY9" fmla="*/ 3291854 h 3291854"/>
              <a:gd name="connsiteX10" fmla="*/ 6314316 w 8732396"/>
              <a:gd name="connsiteY10" fmla="*/ 1666254 h 3291854"/>
              <a:gd name="connsiteX11" fmla="*/ 6631288 w 8732396"/>
              <a:gd name="connsiteY11" fmla="*/ 1936392 h 3291854"/>
              <a:gd name="connsiteX12" fmla="*/ 6927742 w 8732396"/>
              <a:gd name="connsiteY12" fmla="*/ 1198894 h 3291854"/>
              <a:gd name="connsiteX13" fmla="*/ 7134227 w 8732396"/>
              <a:gd name="connsiteY13" fmla="*/ 1583002 h 3291854"/>
              <a:gd name="connsiteX14" fmla="*/ 7269356 w 8732396"/>
              <a:gd name="connsiteY14" fmla="*/ 1666254 h 3291854"/>
              <a:gd name="connsiteX15" fmla="*/ 8732396 w 8732396"/>
              <a:gd name="connsiteY15" fmla="*/ 1666254 h 3291854"/>
              <a:gd name="connsiteX0" fmla="*/ 0 w 8732396"/>
              <a:gd name="connsiteY0" fmla="*/ 1706894 h 3291854"/>
              <a:gd name="connsiteX1" fmla="*/ 1009892 w 8732396"/>
              <a:gd name="connsiteY1" fmla="*/ 1707176 h 3291854"/>
              <a:gd name="connsiteX2" fmla="*/ 3119779 w 8732396"/>
              <a:gd name="connsiteY2" fmla="*/ 1704011 h 3291854"/>
              <a:gd name="connsiteX3" fmla="*/ 4891916 w 8732396"/>
              <a:gd name="connsiteY3" fmla="*/ 1706894 h 3291854"/>
              <a:gd name="connsiteX4" fmla="*/ 4952802 w 8732396"/>
              <a:gd name="connsiteY4" fmla="*/ 1660458 h 3291854"/>
              <a:gd name="connsiteX5" fmla="*/ 5052791 w 8732396"/>
              <a:gd name="connsiteY5" fmla="*/ 1425187 h 3291854"/>
              <a:gd name="connsiteX6" fmla="*/ 5399916 w 8732396"/>
              <a:gd name="connsiteY6" fmla="*/ 1595134 h 3291854"/>
              <a:gd name="connsiteX7" fmla="*/ 5664076 w 8732396"/>
              <a:gd name="connsiteY7" fmla="*/ 14 h 3291854"/>
              <a:gd name="connsiteX8" fmla="*/ 6070476 w 8732396"/>
              <a:gd name="connsiteY8" fmla="*/ 3291854 h 3291854"/>
              <a:gd name="connsiteX9" fmla="*/ 6314316 w 8732396"/>
              <a:gd name="connsiteY9" fmla="*/ 1666254 h 3291854"/>
              <a:gd name="connsiteX10" fmla="*/ 6631288 w 8732396"/>
              <a:gd name="connsiteY10" fmla="*/ 1936392 h 3291854"/>
              <a:gd name="connsiteX11" fmla="*/ 6927742 w 8732396"/>
              <a:gd name="connsiteY11" fmla="*/ 1198894 h 3291854"/>
              <a:gd name="connsiteX12" fmla="*/ 7134227 w 8732396"/>
              <a:gd name="connsiteY12" fmla="*/ 1583002 h 3291854"/>
              <a:gd name="connsiteX13" fmla="*/ 7269356 w 8732396"/>
              <a:gd name="connsiteY13" fmla="*/ 1666254 h 3291854"/>
              <a:gd name="connsiteX14" fmla="*/ 8732396 w 8732396"/>
              <a:gd name="connsiteY14" fmla="*/ 1666254 h 3291854"/>
              <a:gd name="connsiteX0" fmla="*/ 0 w 8732396"/>
              <a:gd name="connsiteY0" fmla="*/ 1706894 h 3291854"/>
              <a:gd name="connsiteX1" fmla="*/ 3119779 w 8732396"/>
              <a:gd name="connsiteY1" fmla="*/ 1704011 h 3291854"/>
              <a:gd name="connsiteX2" fmla="*/ 4891916 w 8732396"/>
              <a:gd name="connsiteY2" fmla="*/ 1706894 h 3291854"/>
              <a:gd name="connsiteX3" fmla="*/ 4952802 w 8732396"/>
              <a:gd name="connsiteY3" fmla="*/ 1660458 h 3291854"/>
              <a:gd name="connsiteX4" fmla="*/ 5052791 w 8732396"/>
              <a:gd name="connsiteY4" fmla="*/ 1425187 h 3291854"/>
              <a:gd name="connsiteX5" fmla="*/ 5399916 w 8732396"/>
              <a:gd name="connsiteY5" fmla="*/ 1595134 h 3291854"/>
              <a:gd name="connsiteX6" fmla="*/ 5664076 w 8732396"/>
              <a:gd name="connsiteY6" fmla="*/ 14 h 3291854"/>
              <a:gd name="connsiteX7" fmla="*/ 6070476 w 8732396"/>
              <a:gd name="connsiteY7" fmla="*/ 3291854 h 3291854"/>
              <a:gd name="connsiteX8" fmla="*/ 6314316 w 8732396"/>
              <a:gd name="connsiteY8" fmla="*/ 1666254 h 3291854"/>
              <a:gd name="connsiteX9" fmla="*/ 6631288 w 8732396"/>
              <a:gd name="connsiteY9" fmla="*/ 1936392 h 3291854"/>
              <a:gd name="connsiteX10" fmla="*/ 6927742 w 8732396"/>
              <a:gd name="connsiteY10" fmla="*/ 1198894 h 3291854"/>
              <a:gd name="connsiteX11" fmla="*/ 7134227 w 8732396"/>
              <a:gd name="connsiteY11" fmla="*/ 1583002 h 3291854"/>
              <a:gd name="connsiteX12" fmla="*/ 7269356 w 8732396"/>
              <a:gd name="connsiteY12" fmla="*/ 1666254 h 3291854"/>
              <a:gd name="connsiteX13" fmla="*/ 8732396 w 8732396"/>
              <a:gd name="connsiteY13" fmla="*/ 1666254 h 3291854"/>
              <a:gd name="connsiteX0" fmla="*/ 0 w 5612617"/>
              <a:gd name="connsiteY0" fmla="*/ 1704011 h 3291854"/>
              <a:gd name="connsiteX1" fmla="*/ 1772137 w 5612617"/>
              <a:gd name="connsiteY1" fmla="*/ 1706894 h 3291854"/>
              <a:gd name="connsiteX2" fmla="*/ 1833023 w 5612617"/>
              <a:gd name="connsiteY2" fmla="*/ 1660458 h 3291854"/>
              <a:gd name="connsiteX3" fmla="*/ 1933012 w 5612617"/>
              <a:gd name="connsiteY3" fmla="*/ 1425187 h 3291854"/>
              <a:gd name="connsiteX4" fmla="*/ 2280137 w 5612617"/>
              <a:gd name="connsiteY4" fmla="*/ 1595134 h 3291854"/>
              <a:gd name="connsiteX5" fmla="*/ 2544297 w 5612617"/>
              <a:gd name="connsiteY5" fmla="*/ 14 h 3291854"/>
              <a:gd name="connsiteX6" fmla="*/ 2950697 w 5612617"/>
              <a:gd name="connsiteY6" fmla="*/ 3291854 h 3291854"/>
              <a:gd name="connsiteX7" fmla="*/ 3194537 w 5612617"/>
              <a:gd name="connsiteY7" fmla="*/ 1666254 h 3291854"/>
              <a:gd name="connsiteX8" fmla="*/ 3511509 w 5612617"/>
              <a:gd name="connsiteY8" fmla="*/ 1936392 h 3291854"/>
              <a:gd name="connsiteX9" fmla="*/ 3807963 w 5612617"/>
              <a:gd name="connsiteY9" fmla="*/ 1198894 h 3291854"/>
              <a:gd name="connsiteX10" fmla="*/ 4014448 w 5612617"/>
              <a:gd name="connsiteY10" fmla="*/ 1583002 h 3291854"/>
              <a:gd name="connsiteX11" fmla="*/ 4149577 w 5612617"/>
              <a:gd name="connsiteY11" fmla="*/ 1666254 h 3291854"/>
              <a:gd name="connsiteX12" fmla="*/ 5612617 w 5612617"/>
              <a:gd name="connsiteY12" fmla="*/ 1666254 h 3291854"/>
              <a:gd name="connsiteX0" fmla="*/ 0 w 7254678"/>
              <a:gd name="connsiteY0" fmla="*/ 1704011 h 3291854"/>
              <a:gd name="connsiteX1" fmla="*/ 1772137 w 7254678"/>
              <a:gd name="connsiteY1" fmla="*/ 1706894 h 3291854"/>
              <a:gd name="connsiteX2" fmla="*/ 1833023 w 7254678"/>
              <a:gd name="connsiteY2" fmla="*/ 1660458 h 3291854"/>
              <a:gd name="connsiteX3" fmla="*/ 1933012 w 7254678"/>
              <a:gd name="connsiteY3" fmla="*/ 1425187 h 3291854"/>
              <a:gd name="connsiteX4" fmla="*/ 2280137 w 7254678"/>
              <a:gd name="connsiteY4" fmla="*/ 1595134 h 3291854"/>
              <a:gd name="connsiteX5" fmla="*/ 2544297 w 7254678"/>
              <a:gd name="connsiteY5" fmla="*/ 14 h 3291854"/>
              <a:gd name="connsiteX6" fmla="*/ 2950697 w 7254678"/>
              <a:gd name="connsiteY6" fmla="*/ 3291854 h 3291854"/>
              <a:gd name="connsiteX7" fmla="*/ 3194537 w 7254678"/>
              <a:gd name="connsiteY7" fmla="*/ 1666254 h 3291854"/>
              <a:gd name="connsiteX8" fmla="*/ 3511509 w 7254678"/>
              <a:gd name="connsiteY8" fmla="*/ 1936392 h 3291854"/>
              <a:gd name="connsiteX9" fmla="*/ 3807963 w 7254678"/>
              <a:gd name="connsiteY9" fmla="*/ 1198894 h 3291854"/>
              <a:gd name="connsiteX10" fmla="*/ 4014448 w 7254678"/>
              <a:gd name="connsiteY10" fmla="*/ 1583002 h 3291854"/>
              <a:gd name="connsiteX11" fmla="*/ 4149577 w 7254678"/>
              <a:gd name="connsiteY11" fmla="*/ 1666254 h 3291854"/>
              <a:gd name="connsiteX12" fmla="*/ 7254678 w 7254678"/>
              <a:gd name="connsiteY12" fmla="*/ 1666254 h 3291854"/>
              <a:gd name="connsiteX0" fmla="*/ 0 w 12436591"/>
              <a:gd name="connsiteY0" fmla="*/ 1704011 h 3291854"/>
              <a:gd name="connsiteX1" fmla="*/ 6954050 w 12436591"/>
              <a:gd name="connsiteY1" fmla="*/ 1706894 h 3291854"/>
              <a:gd name="connsiteX2" fmla="*/ 7014936 w 12436591"/>
              <a:gd name="connsiteY2" fmla="*/ 1660458 h 3291854"/>
              <a:gd name="connsiteX3" fmla="*/ 7114925 w 12436591"/>
              <a:gd name="connsiteY3" fmla="*/ 1425187 h 3291854"/>
              <a:gd name="connsiteX4" fmla="*/ 7462050 w 12436591"/>
              <a:gd name="connsiteY4" fmla="*/ 1595134 h 3291854"/>
              <a:gd name="connsiteX5" fmla="*/ 7726210 w 12436591"/>
              <a:gd name="connsiteY5" fmla="*/ 14 h 3291854"/>
              <a:gd name="connsiteX6" fmla="*/ 8132610 w 12436591"/>
              <a:gd name="connsiteY6" fmla="*/ 3291854 h 3291854"/>
              <a:gd name="connsiteX7" fmla="*/ 8376450 w 12436591"/>
              <a:gd name="connsiteY7" fmla="*/ 1666254 h 3291854"/>
              <a:gd name="connsiteX8" fmla="*/ 8693422 w 12436591"/>
              <a:gd name="connsiteY8" fmla="*/ 1936392 h 3291854"/>
              <a:gd name="connsiteX9" fmla="*/ 8989876 w 12436591"/>
              <a:gd name="connsiteY9" fmla="*/ 1198894 h 3291854"/>
              <a:gd name="connsiteX10" fmla="*/ 9196361 w 12436591"/>
              <a:gd name="connsiteY10" fmla="*/ 1583002 h 3291854"/>
              <a:gd name="connsiteX11" fmla="*/ 9331490 w 12436591"/>
              <a:gd name="connsiteY11" fmla="*/ 1666254 h 3291854"/>
              <a:gd name="connsiteX12" fmla="*/ 12436591 w 12436591"/>
              <a:gd name="connsiteY12" fmla="*/ 1666254 h 3291854"/>
              <a:gd name="connsiteX0" fmla="*/ 0 w 21863817"/>
              <a:gd name="connsiteY0" fmla="*/ 1729165 h 3291854"/>
              <a:gd name="connsiteX1" fmla="*/ 16381276 w 21863817"/>
              <a:gd name="connsiteY1" fmla="*/ 1706894 h 3291854"/>
              <a:gd name="connsiteX2" fmla="*/ 16442162 w 21863817"/>
              <a:gd name="connsiteY2" fmla="*/ 1660458 h 3291854"/>
              <a:gd name="connsiteX3" fmla="*/ 16542151 w 21863817"/>
              <a:gd name="connsiteY3" fmla="*/ 1425187 h 3291854"/>
              <a:gd name="connsiteX4" fmla="*/ 16889276 w 21863817"/>
              <a:gd name="connsiteY4" fmla="*/ 1595134 h 3291854"/>
              <a:gd name="connsiteX5" fmla="*/ 17153436 w 21863817"/>
              <a:gd name="connsiteY5" fmla="*/ 14 h 3291854"/>
              <a:gd name="connsiteX6" fmla="*/ 17559836 w 21863817"/>
              <a:gd name="connsiteY6" fmla="*/ 3291854 h 3291854"/>
              <a:gd name="connsiteX7" fmla="*/ 17803676 w 21863817"/>
              <a:gd name="connsiteY7" fmla="*/ 1666254 h 3291854"/>
              <a:gd name="connsiteX8" fmla="*/ 18120648 w 21863817"/>
              <a:gd name="connsiteY8" fmla="*/ 1936392 h 3291854"/>
              <a:gd name="connsiteX9" fmla="*/ 18417102 w 21863817"/>
              <a:gd name="connsiteY9" fmla="*/ 1198894 h 3291854"/>
              <a:gd name="connsiteX10" fmla="*/ 18623587 w 21863817"/>
              <a:gd name="connsiteY10" fmla="*/ 1583002 h 3291854"/>
              <a:gd name="connsiteX11" fmla="*/ 18758716 w 21863817"/>
              <a:gd name="connsiteY11" fmla="*/ 1666254 h 3291854"/>
              <a:gd name="connsiteX12" fmla="*/ 21863817 w 21863817"/>
              <a:gd name="connsiteY12" fmla="*/ 1666254 h 3291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1863817" h="3291854">
                <a:moveTo>
                  <a:pt x="0" y="1729165"/>
                </a:moveTo>
                <a:lnTo>
                  <a:pt x="16381276" y="1706894"/>
                </a:lnTo>
                <a:cubicBezTo>
                  <a:pt x="16420161" y="1703189"/>
                  <a:pt x="16428683" y="1685625"/>
                  <a:pt x="16442162" y="1660458"/>
                </a:cubicBezTo>
                <a:cubicBezTo>
                  <a:pt x="16455641" y="1635291"/>
                  <a:pt x="16465410" y="1435268"/>
                  <a:pt x="16542151" y="1425187"/>
                </a:cubicBezTo>
                <a:cubicBezTo>
                  <a:pt x="16618892" y="1415107"/>
                  <a:pt x="16787395" y="1832663"/>
                  <a:pt x="16889276" y="1595134"/>
                </a:cubicBezTo>
                <a:cubicBezTo>
                  <a:pt x="16991157" y="1357605"/>
                  <a:pt x="17028634" y="-5150"/>
                  <a:pt x="17153436" y="14"/>
                </a:cubicBezTo>
                <a:cubicBezTo>
                  <a:pt x="17278238" y="5178"/>
                  <a:pt x="17446559" y="3291535"/>
                  <a:pt x="17559836" y="3291854"/>
                </a:cubicBezTo>
                <a:cubicBezTo>
                  <a:pt x="17673113" y="3292173"/>
                  <a:pt x="17710207" y="1892164"/>
                  <a:pt x="17803676" y="1666254"/>
                </a:cubicBezTo>
                <a:cubicBezTo>
                  <a:pt x="17897145" y="1440344"/>
                  <a:pt x="18018410" y="2014285"/>
                  <a:pt x="18120648" y="1936392"/>
                </a:cubicBezTo>
                <a:cubicBezTo>
                  <a:pt x="18222886" y="1858499"/>
                  <a:pt x="18333279" y="1257792"/>
                  <a:pt x="18417102" y="1198894"/>
                </a:cubicBezTo>
                <a:cubicBezTo>
                  <a:pt x="18500925" y="1139996"/>
                  <a:pt x="18590856" y="1536575"/>
                  <a:pt x="18623587" y="1583002"/>
                </a:cubicBezTo>
                <a:cubicBezTo>
                  <a:pt x="18656318" y="1629429"/>
                  <a:pt x="18692447" y="1661255"/>
                  <a:pt x="18758716" y="1666254"/>
                </a:cubicBezTo>
                <a:lnTo>
                  <a:pt x="21863817" y="1666254"/>
                </a:lnTo>
              </a:path>
            </a:pathLst>
          </a:custGeom>
          <a:ln w="38100" cap="rnd">
            <a:solidFill>
              <a:srgbClr val="00E7E2"/>
            </a:solidFill>
          </a:ln>
          <a:effectLst>
            <a:outerShdw blurRad="88900" algn="ctr" rotWithShape="0">
              <a:srgbClr val="01FFFF"/>
            </a:outerShdw>
          </a:effectLst>
        </p:spPr>
        <p:style>
          <a:lnRef idx="1">
            <a:schemeClr val="dk1"/>
          </a:lnRef>
          <a:fillRef idx="0">
            <a:schemeClr val="dk1"/>
          </a:fillRef>
          <a:effectRef idx="0">
            <a:schemeClr val="dk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
        <p:nvSpPr>
          <p:cNvPr id="8" name="Oval 7"/>
          <p:cNvSpPr/>
          <p:nvPr/>
        </p:nvSpPr>
        <p:spPr>
          <a:xfrm>
            <a:off x="-167640" y="5703570"/>
            <a:ext cx="91440" cy="91440"/>
          </a:xfrm>
          <a:prstGeom prst="ellipse">
            <a:avLst/>
          </a:prstGeom>
          <a:solidFill>
            <a:srgbClr val="69FFFF"/>
          </a:solidFill>
          <a:ln w="38100" cap="rnd">
            <a:solidFill>
              <a:srgbClr val="69FFFF"/>
            </a:solidFill>
          </a:ln>
          <a:effectLst>
            <a:outerShdw blurRad="88900" algn="ctr" rotWithShape="0">
              <a:srgbClr val="01FFFF"/>
            </a:outerShdw>
          </a:effectLst>
        </p:spPr>
        <p:style>
          <a:lnRef idx="1">
            <a:schemeClr val="dk1"/>
          </a:lnRef>
          <a:fillRef idx="0">
            <a:schemeClr val="dk1"/>
          </a:fillRef>
          <a:effectRef idx="0">
            <a:schemeClr val="dk1"/>
          </a:effectRef>
          <a:fontRef idx="minor">
            <a:schemeClr val="tx1"/>
          </a:fontRef>
        </p:style>
        <p:txBody>
          <a:bodyPr rtlCol="0" anchor="ctr"/>
          <a:lstStyle/>
          <a:p>
            <a:pPr algn="ctr"/>
            <a:endParaRPr lang="en-US">
              <a:solidFill>
                <a:schemeClr val="tx1"/>
              </a:solidFill>
            </a:endParaRPr>
          </a:p>
        </p:txBody>
      </p:sp>
      <p:sp>
        <p:nvSpPr>
          <p:cNvPr id="2" name="Title 1"/>
          <p:cNvSpPr>
            <a:spLocks noGrp="1"/>
          </p:cNvSpPr>
          <p:nvPr>
            <p:ph type="title"/>
          </p:nvPr>
        </p:nvSpPr>
        <p:spPr>
          <a:xfrm>
            <a:off x="0" y="171448"/>
            <a:ext cx="9144000" cy="819152"/>
          </a:xfrm>
          <a:solidFill>
            <a:srgbClr val="1FC9C5"/>
          </a:solidFill>
        </p:spPr>
        <p:txBody>
          <a:bodyPr>
            <a:noAutofit/>
          </a:bodyPr>
          <a:lstStyle/>
          <a:p>
            <a:r>
              <a:rPr lang="en-US" sz="2800" dirty="0">
                <a:latin typeface="Algerian" panose="04020705040A02060702" pitchFamily="82" charset="0"/>
              </a:rPr>
              <a:t>What Is The Cost Of Cardiothoracic surgery</a:t>
            </a:r>
            <a:r>
              <a:rPr lang="en-US" sz="2800" dirty="0" smtClean="0">
                <a:latin typeface="Algerian" panose="04020705040A02060702" pitchFamily="82" charset="0"/>
              </a:rPr>
              <a:t>?</a:t>
            </a:r>
            <a:endParaRPr lang="en-IN" sz="2800" dirty="0">
              <a:latin typeface="Algerian" panose="04020705040A02060702" pitchFamily="82" charset="0"/>
            </a:endParaRPr>
          </a:p>
        </p:txBody>
      </p:sp>
      <p:sp>
        <p:nvSpPr>
          <p:cNvPr id="3" name="TextBox 2"/>
          <p:cNvSpPr txBox="1"/>
          <p:nvPr/>
        </p:nvSpPr>
        <p:spPr>
          <a:xfrm>
            <a:off x="304800" y="1219200"/>
            <a:ext cx="5867400" cy="4401205"/>
          </a:xfrm>
          <a:prstGeom prst="rect">
            <a:avLst/>
          </a:prstGeom>
          <a:noFill/>
        </p:spPr>
        <p:txBody>
          <a:bodyPr wrap="square" rtlCol="0">
            <a:spAutoFit/>
          </a:bodyPr>
          <a:lstStyle/>
          <a:p>
            <a:pPr marL="342900" indent="-342900" algn="just">
              <a:buFont typeface="Wingdings" panose="05000000000000000000" pitchFamily="2" charset="2"/>
              <a:buChar char="ü"/>
            </a:pPr>
            <a:r>
              <a:rPr lang="en-US" sz="2000" dirty="0">
                <a:latin typeface="Times New Roman" pitchFamily="18" charset="0"/>
                <a:cs typeface="Times New Roman" pitchFamily="18" charset="0"/>
              </a:rPr>
              <a:t>India is a very Cost Affordable Country For </a:t>
            </a:r>
            <a:r>
              <a:rPr lang="en-US" altLang="ko-KR" sz="2000" b="1" dirty="0">
                <a:latin typeface="Times New Roman" panose="02020603050405020304" pitchFamily="18" charset="0"/>
                <a:cs typeface="Times New Roman" panose="02020603050405020304" pitchFamily="18" charset="0"/>
              </a:rPr>
              <a:t> Cardiothoracic surgery</a:t>
            </a:r>
            <a:r>
              <a:rPr lang="en-US" sz="2000" dirty="0" smtClean="0">
                <a:latin typeface="Times New Roman" pitchFamily="18" charset="0"/>
                <a:cs typeface="Times New Roman" pitchFamily="18" charset="0"/>
              </a:rPr>
              <a:t>. </a:t>
            </a:r>
            <a:r>
              <a:rPr lang="en-US" sz="2000" dirty="0">
                <a:latin typeface="Times New Roman" pitchFamily="18" charset="0"/>
                <a:cs typeface="Times New Roman" pitchFamily="18" charset="0"/>
              </a:rPr>
              <a:t>It gives Best Treatment and Surgery with low cost And Effective treatment. </a:t>
            </a:r>
          </a:p>
          <a:p>
            <a:pPr marL="342900" indent="-342900" algn="just">
              <a:buFont typeface="Wingdings" panose="05000000000000000000" pitchFamily="2" charset="2"/>
              <a:buChar char="ü"/>
            </a:pPr>
            <a:endParaRPr lang="en-US" sz="2000" dirty="0">
              <a:latin typeface="Times New Roman" pitchFamily="18" charset="0"/>
              <a:cs typeface="Times New Roman" pitchFamily="18" charset="0"/>
            </a:endParaRPr>
          </a:p>
          <a:p>
            <a:pPr marL="342900" indent="-342900" algn="just">
              <a:buFont typeface="Wingdings" panose="05000000000000000000" pitchFamily="2" charset="2"/>
              <a:buChar char="ü"/>
            </a:pPr>
            <a:r>
              <a:rPr lang="en-US" sz="2000" dirty="0">
                <a:latin typeface="Times New Roman" pitchFamily="18" charset="0"/>
                <a:cs typeface="Times New Roman" pitchFamily="18" charset="0"/>
              </a:rPr>
              <a:t>The cost of </a:t>
            </a:r>
            <a:r>
              <a:rPr lang="en-US" altLang="ko-KR" sz="2000" b="1" dirty="0" smtClean="0">
                <a:latin typeface="Times New Roman" panose="02020603050405020304" pitchFamily="18" charset="0"/>
                <a:cs typeface="Times New Roman" panose="02020603050405020304" pitchFamily="18" charset="0"/>
              </a:rPr>
              <a:t>Cardiothoracic </a:t>
            </a:r>
            <a:r>
              <a:rPr lang="en-US" altLang="ko-KR" sz="2000" b="1" dirty="0">
                <a:latin typeface="Times New Roman" panose="02020603050405020304" pitchFamily="18" charset="0"/>
                <a:cs typeface="Times New Roman" panose="02020603050405020304" pitchFamily="18" charset="0"/>
              </a:rPr>
              <a:t>surgery</a:t>
            </a:r>
            <a:r>
              <a:rPr lang="en-US" sz="2000" dirty="0" smtClean="0">
                <a:latin typeface="Times New Roman" pitchFamily="18" charset="0"/>
                <a:cs typeface="Times New Roman" pitchFamily="18" charset="0"/>
              </a:rPr>
              <a:t> </a:t>
            </a:r>
            <a:r>
              <a:rPr lang="en-US" sz="2000" dirty="0">
                <a:latin typeface="Times New Roman" pitchFamily="18" charset="0"/>
                <a:cs typeface="Times New Roman" pitchFamily="18" charset="0"/>
              </a:rPr>
              <a:t>in India starting </a:t>
            </a:r>
            <a:r>
              <a:rPr lang="en-US" sz="2000" dirty="0" smtClean="0">
                <a:latin typeface="Times New Roman" pitchFamily="18" charset="0"/>
                <a:cs typeface="Times New Roman" pitchFamily="18" charset="0"/>
              </a:rPr>
              <a:t>from 10,000 </a:t>
            </a:r>
            <a:r>
              <a:rPr lang="en-US" sz="2000" dirty="0">
                <a:latin typeface="Times New Roman" pitchFamily="18" charset="0"/>
                <a:cs typeface="Times New Roman" pitchFamily="18" charset="0"/>
              </a:rPr>
              <a:t>USD to 15,000 USD, while the same surgery in USA cost around 32000 USD. </a:t>
            </a:r>
          </a:p>
          <a:p>
            <a:pPr marL="342900" indent="-342900" algn="just">
              <a:buFont typeface="Wingdings" panose="05000000000000000000" pitchFamily="2" charset="2"/>
              <a:buChar char="ü"/>
            </a:pPr>
            <a:endParaRPr lang="en-US" sz="2000" dirty="0">
              <a:latin typeface="Times New Roman" pitchFamily="18" charset="0"/>
              <a:cs typeface="Times New Roman" pitchFamily="18" charset="0"/>
            </a:endParaRPr>
          </a:p>
          <a:p>
            <a:pPr marL="342900" indent="-342900" algn="just">
              <a:buFont typeface="Wingdings" panose="05000000000000000000" pitchFamily="2" charset="2"/>
              <a:buChar char="ü"/>
            </a:pPr>
            <a:r>
              <a:rPr lang="en-US" sz="2000" dirty="0">
                <a:latin typeface="Times New Roman" pitchFamily="18" charset="0"/>
                <a:cs typeface="Times New Roman" pitchFamily="18" charset="0"/>
              </a:rPr>
              <a:t>If You are seeking Top Cardiothoracic </a:t>
            </a:r>
            <a:r>
              <a:rPr lang="en-US" sz="2000" dirty="0" smtClean="0">
                <a:latin typeface="Times New Roman" pitchFamily="18" charset="0"/>
                <a:cs typeface="Times New Roman" pitchFamily="18" charset="0"/>
              </a:rPr>
              <a:t>Surgeon </a:t>
            </a:r>
            <a:r>
              <a:rPr lang="en-US" sz="2000" dirty="0">
                <a:latin typeface="Times New Roman" pitchFamily="18" charset="0"/>
                <a:cs typeface="Times New Roman" pitchFamily="18" charset="0"/>
              </a:rPr>
              <a:t>in India, to the Asian countries the cost is less here. Thus comparing the cost of </a:t>
            </a:r>
            <a:r>
              <a:rPr lang="en-IN" sz="2000" dirty="0">
                <a:latin typeface="Times New Roman" panose="02020603050405020304" pitchFamily="18" charset="0"/>
                <a:cs typeface="Times New Roman" panose="02020603050405020304" pitchFamily="18" charset="0"/>
              </a:rPr>
              <a:t>Cardiothoracic surgery</a:t>
            </a:r>
            <a:r>
              <a:rPr lang="en-US" sz="2000" dirty="0" smtClean="0">
                <a:latin typeface="Times New Roman" pitchFamily="18" charset="0"/>
                <a:cs typeface="Times New Roman" pitchFamily="18" charset="0"/>
              </a:rPr>
              <a:t> </a:t>
            </a:r>
            <a:r>
              <a:rPr lang="en-US" sz="2000" dirty="0">
                <a:latin typeface="Times New Roman" pitchFamily="18" charset="0"/>
                <a:cs typeface="Times New Roman" pitchFamily="18" charset="0"/>
              </a:rPr>
              <a:t>in India with other Asian nation can let you find the cost in India to be very much affordable.</a:t>
            </a:r>
          </a:p>
        </p:txBody>
      </p:sp>
      <p:sp>
        <p:nvSpPr>
          <p:cNvPr id="7" name="Rectangle 6"/>
          <p:cNvSpPr/>
          <p:nvPr/>
        </p:nvSpPr>
        <p:spPr>
          <a:xfrm>
            <a:off x="0" y="6189131"/>
            <a:ext cx="4754828" cy="707886"/>
          </a:xfrm>
          <a:prstGeom prst="rect">
            <a:avLst/>
          </a:prstGeom>
        </p:spPr>
        <p:txBody>
          <a:bodyPr wrap="none">
            <a:spAutoFit/>
          </a:bodyPr>
          <a:lstStyle/>
          <a:p>
            <a:r>
              <a:rPr lang="en-IN" sz="2000" b="1" dirty="0" smtClean="0">
                <a:latin typeface="Times New Roman" panose="02020603050405020304" pitchFamily="18" charset="0"/>
                <a:cs typeface="Times New Roman" panose="02020603050405020304" pitchFamily="18" charset="0"/>
              </a:rPr>
              <a:t>dr.girinath@indiacardiacsurgerysite.com</a:t>
            </a:r>
          </a:p>
          <a:p>
            <a:r>
              <a:rPr lang="en-IN" sz="2000" b="1" dirty="0">
                <a:latin typeface="Times New Roman" panose="02020603050405020304" pitchFamily="18" charset="0"/>
                <a:cs typeface="Times New Roman" panose="02020603050405020304" pitchFamily="18" charset="0"/>
              </a:rPr>
              <a:t>+91 - </a:t>
            </a:r>
            <a:r>
              <a:rPr lang="en-IN" sz="2000" b="1" dirty="0" smtClean="0">
                <a:latin typeface="Times New Roman" panose="02020603050405020304" pitchFamily="18" charset="0"/>
                <a:cs typeface="Times New Roman" panose="02020603050405020304" pitchFamily="18" charset="0"/>
              </a:rPr>
              <a:t>9765025331</a:t>
            </a:r>
            <a:endParaRPr lang="en-IN" sz="2000" b="1" dirty="0">
              <a:latin typeface="Times New Roman" panose="02020603050405020304" pitchFamily="18" charset="0"/>
              <a:cs typeface="Times New Roman" panose="02020603050405020304" pitchFamily="18" charset="0"/>
            </a:endParaRPr>
          </a:p>
        </p:txBody>
      </p:sp>
      <p:pic>
        <p:nvPicPr>
          <p:cNvPr id="8196" name="Picture 4" descr="Image result for Cost Affordabl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1639674">
            <a:off x="6344975" y="1099886"/>
            <a:ext cx="1930500" cy="1885951"/>
          </a:xfrm>
          <a:prstGeom prst="rect">
            <a:avLst/>
          </a:prstGeom>
          <a:noFill/>
          <a:extLst>
            <a:ext uri="{909E8E84-426E-40DD-AFC4-6F175D3DCCD1}">
              <a14:hiddenFill xmlns:a14="http://schemas.microsoft.com/office/drawing/2010/main">
                <a:solidFill>
                  <a:srgbClr val="FFFFFF"/>
                </a:solidFill>
              </a14:hiddenFill>
            </a:ext>
          </a:extLst>
        </p:spPr>
      </p:pic>
      <p:pic>
        <p:nvPicPr>
          <p:cNvPr id="8198" name="Picture 6" descr="Image result for Cost Affordabl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829381">
            <a:off x="7097869" y="2880022"/>
            <a:ext cx="1602950" cy="1431205"/>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2" descr="Related image"/>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1597789">
            <a:off x="4451490" y="5843535"/>
            <a:ext cx="1173907" cy="110012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1762376"/>
      </p:ext>
    </p:extLst>
  </p:cSld>
  <p:clrMapOvr>
    <a:masterClrMapping/>
  </p:clrMapOvr>
  <mc:AlternateContent xmlns:mc="http://schemas.openxmlformats.org/markup-compatibility/2006">
    <mc:Choice xmlns:p14="http://schemas.microsoft.com/office/powerpoint/2010/main" Requires="p14">
      <p:transition spd="slow" p14:dur="1500" advClick="0" advTm="5000">
        <p14:window dir="vert"/>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path" presetSubtype="0" repeatCount="indefinite" accel="50000" decel="50000" fill="hold" grpId="0" nodeType="withEffect">
                                  <p:stCondLst>
                                    <p:cond delay="0"/>
                                  </p:stCondLst>
                                  <p:childTnLst>
                                    <p:animMotion origin="layout" path="M 0.00747 0.00162 L 0.76198 -0.00116 L 0.76684 -0.0259 L 0.78125 -0.00463 L 0.78507 -0.01457 L 0.79653 -0.13529 L 0.81476 0.12211 L 0.82778 -0.00925 L 0.84063 0.01758 L 0.85538 -0.04371 L 0.86719 -0.00625 L 0.87986 -0.00509 L 1.01268 -0.00463 " pathEditMode="relative" rAng="0" ptsTypes="AAAAAAAAAAAAA">
                                      <p:cBhvr>
                                        <p:cTn id="6" dur="1750" fill="hold"/>
                                        <p:tgtEl>
                                          <p:spTgt spid="8"/>
                                        </p:tgtEl>
                                        <p:attrNameLst>
                                          <p:attrName>ppt_x</p:attrName>
                                          <p:attrName>ppt_y</p:attrName>
                                        </p:attrNameLst>
                                      </p:cBhvr>
                                      <p:rCtr x="50260" y="-833"/>
                                    </p:animMotion>
                                  </p:childTnLst>
                                </p:cTn>
                              </p:par>
                              <p:par>
                                <p:cTn id="7" presetID="6" presetClass="emph" presetSubtype="0" repeatCount="indefinite" autoRev="1" fill="hold" grpId="0" nodeType="withEffect">
                                  <p:stCondLst>
                                    <p:cond delay="0"/>
                                  </p:stCondLst>
                                  <p:childTnLst>
                                    <p:animScale>
                                      <p:cBhvr>
                                        <p:cTn id="8" dur="300" fill="hold"/>
                                        <p:tgtEl>
                                          <p:spTgt spid="4"/>
                                        </p:tgtEl>
                                      </p:cBhvr>
                                      <p:by x="110000" y="11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8"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8" name="Picture 4" descr="Image result for Cardiothoracic surgery"/>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952" y="1524000"/>
            <a:ext cx="9195952" cy="5334000"/>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12" descr="https://lh3.googleusercontent.com/-iMozqOzB2co/W2MBwdyYN0I/AAAAAAAAABs/lQF7m13WdJwGuFDWSRr3ypo-IEKLRqsTgCL0BGAYYCw/h161/2018-08-02.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14852" y="5943600"/>
            <a:ext cx="3033662" cy="903668"/>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p:cNvSpPr/>
          <p:nvPr/>
        </p:nvSpPr>
        <p:spPr>
          <a:xfrm>
            <a:off x="93124" y="152400"/>
            <a:ext cx="9050876" cy="1446550"/>
          </a:xfrm>
          <a:prstGeom prst="rect">
            <a:avLst/>
          </a:prstGeom>
        </p:spPr>
        <p:txBody>
          <a:bodyPr wrap="none">
            <a:spAutoFit/>
          </a:bodyPr>
          <a:lstStyle/>
          <a:p>
            <a:pPr algn="r"/>
            <a:r>
              <a:rPr lang="en-IN" sz="8800" b="1" dirty="0">
                <a:solidFill>
                  <a:srgbClr val="003300"/>
                </a:solidFill>
                <a:latin typeface="Algerian" panose="04020705040A02060702" pitchFamily="82" charset="0"/>
              </a:rPr>
              <a:t>Dr </a:t>
            </a:r>
            <a:r>
              <a:rPr lang="en-IN" sz="8800" b="1" dirty="0" err="1">
                <a:solidFill>
                  <a:srgbClr val="003300"/>
                </a:solidFill>
                <a:latin typeface="Algerian" panose="04020705040A02060702" pitchFamily="82" charset="0"/>
              </a:rPr>
              <a:t>Girinath</a:t>
            </a:r>
            <a:r>
              <a:rPr lang="en-IN" sz="8800" b="1" dirty="0">
                <a:solidFill>
                  <a:srgbClr val="003300"/>
                </a:solidFill>
                <a:latin typeface="Algerian" panose="04020705040A02060702" pitchFamily="82" charset="0"/>
              </a:rPr>
              <a:t> M </a:t>
            </a:r>
            <a:r>
              <a:rPr lang="en-IN" sz="8800" b="1" dirty="0" smtClean="0">
                <a:solidFill>
                  <a:srgbClr val="003300"/>
                </a:solidFill>
                <a:latin typeface="Algerian" panose="04020705040A02060702" pitchFamily="82" charset="0"/>
              </a:rPr>
              <a:t>R</a:t>
            </a:r>
            <a:endParaRPr lang="en-IN" sz="8800" b="1" dirty="0">
              <a:solidFill>
                <a:srgbClr val="003300"/>
              </a:solidFill>
              <a:latin typeface="Algerian" panose="04020705040A02060702" pitchFamily="82" charset="0"/>
            </a:endParaRPr>
          </a:p>
        </p:txBody>
      </p:sp>
      <p:sp>
        <p:nvSpPr>
          <p:cNvPr id="9" name="Rectangle 8"/>
          <p:cNvSpPr/>
          <p:nvPr/>
        </p:nvSpPr>
        <p:spPr>
          <a:xfrm>
            <a:off x="3406462" y="1600200"/>
            <a:ext cx="5737538" cy="2354491"/>
          </a:xfrm>
          <a:prstGeom prst="rect">
            <a:avLst/>
          </a:prstGeom>
        </p:spPr>
        <p:txBody>
          <a:bodyPr wrap="square">
            <a:spAutoFit/>
          </a:bodyPr>
          <a:lstStyle/>
          <a:p>
            <a:pPr algn="r"/>
            <a:r>
              <a:rPr lang="en-US" sz="4900" b="1" dirty="0">
                <a:ln w="0"/>
                <a:solidFill>
                  <a:srgbClr val="002060"/>
                </a:solidFill>
                <a:effectLst>
                  <a:outerShdw blurRad="38100" dist="19050" dir="2700000" algn="tl" rotWithShape="0">
                    <a:schemeClr val="dk1">
                      <a:alpha val="40000"/>
                    </a:schemeClr>
                  </a:outerShdw>
                </a:effectLst>
                <a:latin typeface="Bodoni MT" panose="02070603080606020203" pitchFamily="18" charset="0"/>
              </a:rPr>
              <a:t>Best Cardiac Surgeon </a:t>
            </a:r>
            <a:endParaRPr lang="en-US" sz="4900" b="1" dirty="0" smtClean="0">
              <a:ln w="0"/>
              <a:solidFill>
                <a:srgbClr val="002060"/>
              </a:solidFill>
              <a:effectLst>
                <a:outerShdw blurRad="38100" dist="19050" dir="2700000" algn="tl" rotWithShape="0">
                  <a:schemeClr val="dk1">
                    <a:alpha val="40000"/>
                  </a:schemeClr>
                </a:outerShdw>
              </a:effectLst>
              <a:latin typeface="Bodoni MT" panose="02070603080606020203" pitchFamily="18" charset="0"/>
            </a:endParaRPr>
          </a:p>
          <a:p>
            <a:pPr algn="r"/>
            <a:r>
              <a:rPr lang="en-US" sz="4900" b="1" dirty="0" smtClean="0">
                <a:ln w="0"/>
                <a:solidFill>
                  <a:srgbClr val="002060"/>
                </a:solidFill>
                <a:effectLst>
                  <a:outerShdw blurRad="38100" dist="19050" dir="2700000" algn="tl" rotWithShape="0">
                    <a:schemeClr val="dk1">
                      <a:alpha val="40000"/>
                    </a:schemeClr>
                  </a:outerShdw>
                </a:effectLst>
                <a:latin typeface="Bodoni MT" panose="02070603080606020203" pitchFamily="18" charset="0"/>
              </a:rPr>
              <a:t>Apollo Hospital </a:t>
            </a:r>
          </a:p>
          <a:p>
            <a:pPr algn="r"/>
            <a:r>
              <a:rPr lang="en-US" sz="4900" b="1" dirty="0" smtClean="0">
                <a:ln w="0"/>
                <a:solidFill>
                  <a:srgbClr val="002060"/>
                </a:solidFill>
                <a:effectLst>
                  <a:outerShdw blurRad="38100" dist="19050" dir="2700000" algn="tl" rotWithShape="0">
                    <a:schemeClr val="dk1">
                      <a:alpha val="40000"/>
                    </a:schemeClr>
                  </a:outerShdw>
                </a:effectLst>
                <a:latin typeface="Bodoni MT" panose="02070603080606020203" pitchFamily="18" charset="0"/>
              </a:rPr>
              <a:t>Chennai</a:t>
            </a:r>
            <a:endParaRPr lang="en-IN" sz="4900" b="1" dirty="0">
              <a:ln w="0"/>
              <a:solidFill>
                <a:srgbClr val="002060"/>
              </a:solidFill>
              <a:effectLst>
                <a:outerShdw blurRad="38100" dist="19050" dir="2700000" algn="tl" rotWithShape="0">
                  <a:schemeClr val="dk1">
                    <a:alpha val="40000"/>
                  </a:schemeClr>
                </a:outerShdw>
              </a:effectLst>
              <a:latin typeface="Bodoni MT" panose="02070603080606020203" pitchFamily="18" charset="0"/>
            </a:endParaRPr>
          </a:p>
        </p:txBody>
      </p:sp>
      <p:sp>
        <p:nvSpPr>
          <p:cNvPr id="10" name="Rectangle 9"/>
          <p:cNvSpPr/>
          <p:nvPr/>
        </p:nvSpPr>
        <p:spPr>
          <a:xfrm>
            <a:off x="3476223" y="3886200"/>
            <a:ext cx="5667777" cy="830997"/>
          </a:xfrm>
          <a:prstGeom prst="rect">
            <a:avLst/>
          </a:prstGeom>
        </p:spPr>
        <p:txBody>
          <a:bodyPr wrap="square">
            <a:spAutoFit/>
          </a:bodyPr>
          <a:lstStyle/>
          <a:p>
            <a:pPr algn="r"/>
            <a:r>
              <a:rPr lang="en-US" sz="2300" b="1" dirty="0" smtClean="0">
                <a:solidFill>
                  <a:srgbClr val="C90DC9"/>
                </a:solidFill>
                <a:latin typeface="arial" panose="020B0604020202020204" pitchFamily="34" charset="0"/>
              </a:rPr>
              <a:t>45 years </a:t>
            </a:r>
            <a:r>
              <a:rPr lang="en-US" sz="2300" b="1" dirty="0">
                <a:solidFill>
                  <a:srgbClr val="C90DC9"/>
                </a:solidFill>
                <a:latin typeface="arial" panose="020B0604020202020204" pitchFamily="34" charset="0"/>
              </a:rPr>
              <a:t>of</a:t>
            </a:r>
            <a:r>
              <a:rPr lang="en-US" sz="2300" b="1" dirty="0" smtClean="0">
                <a:solidFill>
                  <a:srgbClr val="C90DC9"/>
                </a:solidFill>
                <a:latin typeface="arial" panose="020B0604020202020204" pitchFamily="34" charset="0"/>
              </a:rPr>
              <a:t> </a:t>
            </a:r>
            <a:r>
              <a:rPr lang="en-US" sz="2300" b="1" dirty="0">
                <a:solidFill>
                  <a:srgbClr val="C90DC9"/>
                </a:solidFill>
                <a:latin typeface="arial" panose="020B0604020202020204" pitchFamily="34" charset="0"/>
              </a:rPr>
              <a:t>work </a:t>
            </a:r>
            <a:r>
              <a:rPr lang="en-US" sz="2300" b="1" dirty="0" smtClean="0">
                <a:solidFill>
                  <a:srgbClr val="C90DC9"/>
                </a:solidFill>
                <a:latin typeface="arial" panose="020B0604020202020204" pitchFamily="34" charset="0"/>
              </a:rPr>
              <a:t>experience Including </a:t>
            </a:r>
            <a:r>
              <a:rPr lang="en-US" sz="2300" b="1" dirty="0">
                <a:solidFill>
                  <a:srgbClr val="C90DC9"/>
                </a:solidFill>
                <a:latin typeface="arial" panose="020B0604020202020204" pitchFamily="34" charset="0"/>
              </a:rPr>
              <a:t>3 years in Auckland</a:t>
            </a:r>
            <a:endParaRPr lang="en-IN" sz="2300" dirty="0">
              <a:solidFill>
                <a:srgbClr val="C90DC9"/>
              </a:solidFill>
            </a:endParaRPr>
          </a:p>
        </p:txBody>
      </p:sp>
      <p:sp>
        <p:nvSpPr>
          <p:cNvPr id="11" name="TextBox 10"/>
          <p:cNvSpPr txBox="1"/>
          <p:nvPr/>
        </p:nvSpPr>
        <p:spPr>
          <a:xfrm>
            <a:off x="4125532" y="4876800"/>
            <a:ext cx="5028127" cy="923330"/>
          </a:xfrm>
          <a:prstGeom prst="rect">
            <a:avLst/>
          </a:prstGeom>
          <a:noFill/>
        </p:spPr>
        <p:txBody>
          <a:bodyPr wrap="square" rtlCol="0">
            <a:spAutoFit/>
          </a:bodyPr>
          <a:lstStyle/>
          <a:p>
            <a:pPr algn="r"/>
            <a:r>
              <a:rPr lang="en-US" b="1" cap="all" dirty="0">
                <a:solidFill>
                  <a:srgbClr val="0070C0"/>
                </a:solidFill>
                <a:latin typeface="Bodoni MT" panose="02070603080606020203" pitchFamily="18" charset="0"/>
              </a:rPr>
              <a:t>MBBS, MS (GENERAL SURGERY), M.CH (CARDIO THORACIC SURGERY), FRACS, FLACS</a:t>
            </a:r>
            <a:endParaRPr lang="en-IN" b="1" dirty="0">
              <a:solidFill>
                <a:srgbClr val="0070C0"/>
              </a:solidFill>
              <a:latin typeface="Bodoni MT" panose="02070603080606020203" pitchFamily="18" charset="0"/>
            </a:endParaRPr>
          </a:p>
        </p:txBody>
      </p:sp>
    </p:spTree>
    <p:extLst>
      <p:ext uri="{BB962C8B-B14F-4D97-AF65-F5344CB8AC3E}">
        <p14:creationId xmlns:p14="http://schemas.microsoft.com/office/powerpoint/2010/main" val="613216030"/>
      </p:ext>
    </p:extLst>
  </p:cSld>
  <p:clrMapOvr>
    <a:masterClrMapping/>
  </p:clrMapOvr>
  <mc:AlternateContent xmlns:mc="http://schemas.openxmlformats.org/markup-compatibility/2006">
    <mc:Choice xmlns:p14="http://schemas.microsoft.com/office/powerpoint/2010/main" Requires="p14">
      <p:transition spd="slow" p14:dur="1500" advClick="0" advTm="5000">
        <p14:window dir="vert"/>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6172200" y="4962393"/>
            <a:ext cx="2298886" cy="1885948"/>
          </a:xfrm>
          <a:custGeom>
            <a:avLst/>
            <a:gdLst>
              <a:gd name="connsiteX0" fmla="*/ 2074460 w 4148919"/>
              <a:gd name="connsiteY0" fmla="*/ 368490 h 3425589"/>
              <a:gd name="connsiteX1" fmla="*/ 3098042 w 4148919"/>
              <a:gd name="connsiteY1" fmla="*/ 0 h 3425589"/>
              <a:gd name="connsiteX2" fmla="*/ 4148919 w 4148919"/>
              <a:gd name="connsiteY2" fmla="*/ 846162 h 3425589"/>
              <a:gd name="connsiteX3" fmla="*/ 3234519 w 4148919"/>
              <a:gd name="connsiteY3" fmla="*/ 2756848 h 3425589"/>
              <a:gd name="connsiteX4" fmla="*/ 2074460 w 4148919"/>
              <a:gd name="connsiteY4" fmla="*/ 3425589 h 3425589"/>
              <a:gd name="connsiteX5" fmla="*/ 941695 w 4148919"/>
              <a:gd name="connsiteY5" fmla="*/ 2784144 h 3425589"/>
              <a:gd name="connsiteX6" fmla="*/ 0 w 4148919"/>
              <a:gd name="connsiteY6" fmla="*/ 846162 h 3425589"/>
              <a:gd name="connsiteX7" fmla="*/ 1132764 w 4148919"/>
              <a:gd name="connsiteY7" fmla="*/ 0 h 3425589"/>
              <a:gd name="connsiteX8" fmla="*/ 2074460 w 4148919"/>
              <a:gd name="connsiteY8" fmla="*/ 368490 h 3425589"/>
              <a:gd name="connsiteX0" fmla="*/ 2074460 w 4148919"/>
              <a:gd name="connsiteY0" fmla="*/ 368517 h 3425616"/>
              <a:gd name="connsiteX1" fmla="*/ 3098042 w 4148919"/>
              <a:gd name="connsiteY1" fmla="*/ 27 h 3425616"/>
              <a:gd name="connsiteX2" fmla="*/ 4148919 w 4148919"/>
              <a:gd name="connsiteY2" fmla="*/ 846189 h 3425616"/>
              <a:gd name="connsiteX3" fmla="*/ 3234519 w 4148919"/>
              <a:gd name="connsiteY3" fmla="*/ 2756875 h 3425616"/>
              <a:gd name="connsiteX4" fmla="*/ 2074460 w 4148919"/>
              <a:gd name="connsiteY4" fmla="*/ 3425616 h 3425616"/>
              <a:gd name="connsiteX5" fmla="*/ 941695 w 4148919"/>
              <a:gd name="connsiteY5" fmla="*/ 2784171 h 3425616"/>
              <a:gd name="connsiteX6" fmla="*/ 0 w 4148919"/>
              <a:gd name="connsiteY6" fmla="*/ 846189 h 3425616"/>
              <a:gd name="connsiteX7" fmla="*/ 1132764 w 4148919"/>
              <a:gd name="connsiteY7" fmla="*/ 27 h 3425616"/>
              <a:gd name="connsiteX8" fmla="*/ 2074460 w 4148919"/>
              <a:gd name="connsiteY8" fmla="*/ 368517 h 3425616"/>
              <a:gd name="connsiteX0" fmla="*/ 2074460 w 4167351"/>
              <a:gd name="connsiteY0" fmla="*/ 368527 h 3425626"/>
              <a:gd name="connsiteX1" fmla="*/ 3098042 w 4167351"/>
              <a:gd name="connsiteY1" fmla="*/ 37 h 3425626"/>
              <a:gd name="connsiteX2" fmla="*/ 4148919 w 4167351"/>
              <a:gd name="connsiteY2" fmla="*/ 846199 h 3425626"/>
              <a:gd name="connsiteX3" fmla="*/ 3234519 w 4167351"/>
              <a:gd name="connsiteY3" fmla="*/ 2756885 h 3425626"/>
              <a:gd name="connsiteX4" fmla="*/ 2074460 w 4167351"/>
              <a:gd name="connsiteY4" fmla="*/ 3425626 h 3425626"/>
              <a:gd name="connsiteX5" fmla="*/ 941695 w 4167351"/>
              <a:gd name="connsiteY5" fmla="*/ 2784181 h 3425626"/>
              <a:gd name="connsiteX6" fmla="*/ 0 w 4167351"/>
              <a:gd name="connsiteY6" fmla="*/ 846199 h 3425626"/>
              <a:gd name="connsiteX7" fmla="*/ 1132764 w 4167351"/>
              <a:gd name="connsiteY7" fmla="*/ 37 h 3425626"/>
              <a:gd name="connsiteX8" fmla="*/ 2074460 w 4167351"/>
              <a:gd name="connsiteY8" fmla="*/ 368527 h 3425626"/>
              <a:gd name="connsiteX0" fmla="*/ 2074460 w 4180157"/>
              <a:gd name="connsiteY0" fmla="*/ 368527 h 3425626"/>
              <a:gd name="connsiteX1" fmla="*/ 3098042 w 4180157"/>
              <a:gd name="connsiteY1" fmla="*/ 37 h 3425626"/>
              <a:gd name="connsiteX2" fmla="*/ 4148919 w 4180157"/>
              <a:gd name="connsiteY2" fmla="*/ 846199 h 3425626"/>
              <a:gd name="connsiteX3" fmla="*/ 3234519 w 4180157"/>
              <a:gd name="connsiteY3" fmla="*/ 2756885 h 3425626"/>
              <a:gd name="connsiteX4" fmla="*/ 2074460 w 4180157"/>
              <a:gd name="connsiteY4" fmla="*/ 3425626 h 3425626"/>
              <a:gd name="connsiteX5" fmla="*/ 941695 w 4180157"/>
              <a:gd name="connsiteY5" fmla="*/ 2784181 h 3425626"/>
              <a:gd name="connsiteX6" fmla="*/ 0 w 4180157"/>
              <a:gd name="connsiteY6" fmla="*/ 846199 h 3425626"/>
              <a:gd name="connsiteX7" fmla="*/ 1132764 w 4180157"/>
              <a:gd name="connsiteY7" fmla="*/ 37 h 3425626"/>
              <a:gd name="connsiteX8" fmla="*/ 2074460 w 4180157"/>
              <a:gd name="connsiteY8" fmla="*/ 368527 h 3425626"/>
              <a:gd name="connsiteX0" fmla="*/ 2074460 w 4180157"/>
              <a:gd name="connsiteY0" fmla="*/ 368527 h 3425632"/>
              <a:gd name="connsiteX1" fmla="*/ 3098042 w 4180157"/>
              <a:gd name="connsiteY1" fmla="*/ 37 h 3425632"/>
              <a:gd name="connsiteX2" fmla="*/ 4148919 w 4180157"/>
              <a:gd name="connsiteY2" fmla="*/ 846199 h 3425632"/>
              <a:gd name="connsiteX3" fmla="*/ 3234519 w 4180157"/>
              <a:gd name="connsiteY3" fmla="*/ 2756885 h 3425632"/>
              <a:gd name="connsiteX4" fmla="*/ 2074460 w 4180157"/>
              <a:gd name="connsiteY4" fmla="*/ 3425626 h 3425632"/>
              <a:gd name="connsiteX5" fmla="*/ 941695 w 4180157"/>
              <a:gd name="connsiteY5" fmla="*/ 2784181 h 3425632"/>
              <a:gd name="connsiteX6" fmla="*/ 0 w 4180157"/>
              <a:gd name="connsiteY6" fmla="*/ 846199 h 3425632"/>
              <a:gd name="connsiteX7" fmla="*/ 1132764 w 4180157"/>
              <a:gd name="connsiteY7" fmla="*/ 37 h 3425632"/>
              <a:gd name="connsiteX8" fmla="*/ 2074460 w 4180157"/>
              <a:gd name="connsiteY8" fmla="*/ 368527 h 3425632"/>
              <a:gd name="connsiteX0" fmla="*/ 2074460 w 4180157"/>
              <a:gd name="connsiteY0" fmla="*/ 368527 h 3425632"/>
              <a:gd name="connsiteX1" fmla="*/ 3098042 w 4180157"/>
              <a:gd name="connsiteY1" fmla="*/ 37 h 3425632"/>
              <a:gd name="connsiteX2" fmla="*/ 4148919 w 4180157"/>
              <a:gd name="connsiteY2" fmla="*/ 846199 h 3425632"/>
              <a:gd name="connsiteX3" fmla="*/ 3234519 w 4180157"/>
              <a:gd name="connsiteY3" fmla="*/ 2756885 h 3425632"/>
              <a:gd name="connsiteX4" fmla="*/ 2074460 w 4180157"/>
              <a:gd name="connsiteY4" fmla="*/ 3425626 h 3425632"/>
              <a:gd name="connsiteX5" fmla="*/ 941695 w 4180157"/>
              <a:gd name="connsiteY5" fmla="*/ 2784181 h 3425632"/>
              <a:gd name="connsiteX6" fmla="*/ 0 w 4180157"/>
              <a:gd name="connsiteY6" fmla="*/ 846199 h 3425632"/>
              <a:gd name="connsiteX7" fmla="*/ 1132764 w 4180157"/>
              <a:gd name="connsiteY7" fmla="*/ 37 h 3425632"/>
              <a:gd name="connsiteX8" fmla="*/ 2074460 w 4180157"/>
              <a:gd name="connsiteY8" fmla="*/ 368527 h 3425632"/>
              <a:gd name="connsiteX0" fmla="*/ 2074460 w 4181865"/>
              <a:gd name="connsiteY0" fmla="*/ 368527 h 3425632"/>
              <a:gd name="connsiteX1" fmla="*/ 3098042 w 4181865"/>
              <a:gd name="connsiteY1" fmla="*/ 37 h 3425632"/>
              <a:gd name="connsiteX2" fmla="*/ 4148919 w 4181865"/>
              <a:gd name="connsiteY2" fmla="*/ 846199 h 3425632"/>
              <a:gd name="connsiteX3" fmla="*/ 3234519 w 4181865"/>
              <a:gd name="connsiteY3" fmla="*/ 2756885 h 3425632"/>
              <a:gd name="connsiteX4" fmla="*/ 2074460 w 4181865"/>
              <a:gd name="connsiteY4" fmla="*/ 3425626 h 3425632"/>
              <a:gd name="connsiteX5" fmla="*/ 941695 w 4181865"/>
              <a:gd name="connsiteY5" fmla="*/ 2784181 h 3425632"/>
              <a:gd name="connsiteX6" fmla="*/ 0 w 4181865"/>
              <a:gd name="connsiteY6" fmla="*/ 846199 h 3425632"/>
              <a:gd name="connsiteX7" fmla="*/ 1132764 w 4181865"/>
              <a:gd name="connsiteY7" fmla="*/ 37 h 3425632"/>
              <a:gd name="connsiteX8" fmla="*/ 2074460 w 4181865"/>
              <a:gd name="connsiteY8" fmla="*/ 368527 h 3425632"/>
              <a:gd name="connsiteX0" fmla="*/ 2074460 w 4161467"/>
              <a:gd name="connsiteY0" fmla="*/ 368531 h 3425636"/>
              <a:gd name="connsiteX1" fmla="*/ 3098042 w 4161467"/>
              <a:gd name="connsiteY1" fmla="*/ 41 h 3425636"/>
              <a:gd name="connsiteX2" fmla="*/ 4148919 w 4161467"/>
              <a:gd name="connsiteY2" fmla="*/ 846203 h 3425636"/>
              <a:gd name="connsiteX3" fmla="*/ 3234519 w 4161467"/>
              <a:gd name="connsiteY3" fmla="*/ 2756889 h 3425636"/>
              <a:gd name="connsiteX4" fmla="*/ 2074460 w 4161467"/>
              <a:gd name="connsiteY4" fmla="*/ 3425630 h 3425636"/>
              <a:gd name="connsiteX5" fmla="*/ 941695 w 4161467"/>
              <a:gd name="connsiteY5" fmla="*/ 2784185 h 3425636"/>
              <a:gd name="connsiteX6" fmla="*/ 0 w 4161467"/>
              <a:gd name="connsiteY6" fmla="*/ 846203 h 3425636"/>
              <a:gd name="connsiteX7" fmla="*/ 1132764 w 4161467"/>
              <a:gd name="connsiteY7" fmla="*/ 41 h 3425636"/>
              <a:gd name="connsiteX8" fmla="*/ 2074460 w 4161467"/>
              <a:gd name="connsiteY8" fmla="*/ 368531 h 3425636"/>
              <a:gd name="connsiteX0" fmla="*/ 2074460 w 4157668"/>
              <a:gd name="connsiteY0" fmla="*/ 368531 h 3425636"/>
              <a:gd name="connsiteX1" fmla="*/ 3098042 w 4157668"/>
              <a:gd name="connsiteY1" fmla="*/ 41 h 3425636"/>
              <a:gd name="connsiteX2" fmla="*/ 4148919 w 4157668"/>
              <a:gd name="connsiteY2" fmla="*/ 846203 h 3425636"/>
              <a:gd name="connsiteX3" fmla="*/ 3234519 w 4157668"/>
              <a:gd name="connsiteY3" fmla="*/ 2756889 h 3425636"/>
              <a:gd name="connsiteX4" fmla="*/ 2074460 w 4157668"/>
              <a:gd name="connsiteY4" fmla="*/ 3425630 h 3425636"/>
              <a:gd name="connsiteX5" fmla="*/ 941695 w 4157668"/>
              <a:gd name="connsiteY5" fmla="*/ 2784185 h 3425636"/>
              <a:gd name="connsiteX6" fmla="*/ 0 w 4157668"/>
              <a:gd name="connsiteY6" fmla="*/ 846203 h 3425636"/>
              <a:gd name="connsiteX7" fmla="*/ 1132764 w 4157668"/>
              <a:gd name="connsiteY7" fmla="*/ 41 h 3425636"/>
              <a:gd name="connsiteX8" fmla="*/ 2074460 w 4157668"/>
              <a:gd name="connsiteY8" fmla="*/ 368531 h 3425636"/>
              <a:gd name="connsiteX0" fmla="*/ 2074460 w 4161467"/>
              <a:gd name="connsiteY0" fmla="*/ 368531 h 3425636"/>
              <a:gd name="connsiteX1" fmla="*/ 3098042 w 4161467"/>
              <a:gd name="connsiteY1" fmla="*/ 41 h 3425636"/>
              <a:gd name="connsiteX2" fmla="*/ 4148919 w 4161467"/>
              <a:gd name="connsiteY2" fmla="*/ 846203 h 3425636"/>
              <a:gd name="connsiteX3" fmla="*/ 3234519 w 4161467"/>
              <a:gd name="connsiteY3" fmla="*/ 2756889 h 3425636"/>
              <a:gd name="connsiteX4" fmla="*/ 2074460 w 4161467"/>
              <a:gd name="connsiteY4" fmla="*/ 3425630 h 3425636"/>
              <a:gd name="connsiteX5" fmla="*/ 941695 w 4161467"/>
              <a:gd name="connsiteY5" fmla="*/ 2784185 h 3425636"/>
              <a:gd name="connsiteX6" fmla="*/ 0 w 4161467"/>
              <a:gd name="connsiteY6" fmla="*/ 846203 h 3425636"/>
              <a:gd name="connsiteX7" fmla="*/ 1132764 w 4161467"/>
              <a:gd name="connsiteY7" fmla="*/ 41 h 3425636"/>
              <a:gd name="connsiteX8" fmla="*/ 2074460 w 4161467"/>
              <a:gd name="connsiteY8" fmla="*/ 368531 h 3425636"/>
              <a:gd name="connsiteX0" fmla="*/ 2074460 w 4161467"/>
              <a:gd name="connsiteY0" fmla="*/ 368531 h 3425642"/>
              <a:gd name="connsiteX1" fmla="*/ 3098042 w 4161467"/>
              <a:gd name="connsiteY1" fmla="*/ 41 h 3425642"/>
              <a:gd name="connsiteX2" fmla="*/ 4148919 w 4161467"/>
              <a:gd name="connsiteY2" fmla="*/ 846203 h 3425642"/>
              <a:gd name="connsiteX3" fmla="*/ 3234519 w 4161467"/>
              <a:gd name="connsiteY3" fmla="*/ 2756889 h 3425642"/>
              <a:gd name="connsiteX4" fmla="*/ 2074460 w 4161467"/>
              <a:gd name="connsiteY4" fmla="*/ 3425630 h 3425642"/>
              <a:gd name="connsiteX5" fmla="*/ 941695 w 4161467"/>
              <a:gd name="connsiteY5" fmla="*/ 2784185 h 3425642"/>
              <a:gd name="connsiteX6" fmla="*/ 0 w 4161467"/>
              <a:gd name="connsiteY6" fmla="*/ 846203 h 3425642"/>
              <a:gd name="connsiteX7" fmla="*/ 1132764 w 4161467"/>
              <a:gd name="connsiteY7" fmla="*/ 41 h 3425642"/>
              <a:gd name="connsiteX8" fmla="*/ 2074460 w 4161467"/>
              <a:gd name="connsiteY8" fmla="*/ 368531 h 3425642"/>
              <a:gd name="connsiteX0" fmla="*/ 2080011 w 4167018"/>
              <a:gd name="connsiteY0" fmla="*/ 368531 h 3425642"/>
              <a:gd name="connsiteX1" fmla="*/ 3103593 w 4167018"/>
              <a:gd name="connsiteY1" fmla="*/ 41 h 3425642"/>
              <a:gd name="connsiteX2" fmla="*/ 4154470 w 4167018"/>
              <a:gd name="connsiteY2" fmla="*/ 846203 h 3425642"/>
              <a:gd name="connsiteX3" fmla="*/ 3240070 w 4167018"/>
              <a:gd name="connsiteY3" fmla="*/ 2756889 h 3425642"/>
              <a:gd name="connsiteX4" fmla="*/ 2080011 w 4167018"/>
              <a:gd name="connsiteY4" fmla="*/ 3425630 h 3425642"/>
              <a:gd name="connsiteX5" fmla="*/ 947246 w 4167018"/>
              <a:gd name="connsiteY5" fmla="*/ 2784185 h 3425642"/>
              <a:gd name="connsiteX6" fmla="*/ 5551 w 4167018"/>
              <a:gd name="connsiteY6" fmla="*/ 846203 h 3425642"/>
              <a:gd name="connsiteX7" fmla="*/ 1138315 w 4167018"/>
              <a:gd name="connsiteY7" fmla="*/ 41 h 3425642"/>
              <a:gd name="connsiteX8" fmla="*/ 2080011 w 4167018"/>
              <a:gd name="connsiteY8" fmla="*/ 368531 h 3425642"/>
              <a:gd name="connsiteX0" fmla="*/ 2080011 w 4167018"/>
              <a:gd name="connsiteY0" fmla="*/ 386805 h 3443916"/>
              <a:gd name="connsiteX1" fmla="*/ 3103593 w 4167018"/>
              <a:gd name="connsiteY1" fmla="*/ 18315 h 3443916"/>
              <a:gd name="connsiteX2" fmla="*/ 4154470 w 4167018"/>
              <a:gd name="connsiteY2" fmla="*/ 864477 h 3443916"/>
              <a:gd name="connsiteX3" fmla="*/ 3240070 w 4167018"/>
              <a:gd name="connsiteY3" fmla="*/ 2775163 h 3443916"/>
              <a:gd name="connsiteX4" fmla="*/ 2080011 w 4167018"/>
              <a:gd name="connsiteY4" fmla="*/ 3443904 h 3443916"/>
              <a:gd name="connsiteX5" fmla="*/ 947246 w 4167018"/>
              <a:gd name="connsiteY5" fmla="*/ 2802459 h 3443916"/>
              <a:gd name="connsiteX6" fmla="*/ 5551 w 4167018"/>
              <a:gd name="connsiteY6" fmla="*/ 864477 h 3443916"/>
              <a:gd name="connsiteX7" fmla="*/ 1138315 w 4167018"/>
              <a:gd name="connsiteY7" fmla="*/ 18315 h 3443916"/>
              <a:gd name="connsiteX8" fmla="*/ 2080011 w 4167018"/>
              <a:gd name="connsiteY8" fmla="*/ 386805 h 3443916"/>
              <a:gd name="connsiteX0" fmla="*/ 2080011 w 4167018"/>
              <a:gd name="connsiteY0" fmla="*/ 371079 h 3428190"/>
              <a:gd name="connsiteX1" fmla="*/ 3103593 w 4167018"/>
              <a:gd name="connsiteY1" fmla="*/ 2589 h 3428190"/>
              <a:gd name="connsiteX2" fmla="*/ 4154470 w 4167018"/>
              <a:gd name="connsiteY2" fmla="*/ 848751 h 3428190"/>
              <a:gd name="connsiteX3" fmla="*/ 3240070 w 4167018"/>
              <a:gd name="connsiteY3" fmla="*/ 2759437 h 3428190"/>
              <a:gd name="connsiteX4" fmla="*/ 2080011 w 4167018"/>
              <a:gd name="connsiteY4" fmla="*/ 3428178 h 3428190"/>
              <a:gd name="connsiteX5" fmla="*/ 947246 w 4167018"/>
              <a:gd name="connsiteY5" fmla="*/ 2786733 h 3428190"/>
              <a:gd name="connsiteX6" fmla="*/ 5551 w 4167018"/>
              <a:gd name="connsiteY6" fmla="*/ 848751 h 3428190"/>
              <a:gd name="connsiteX7" fmla="*/ 1138315 w 4167018"/>
              <a:gd name="connsiteY7" fmla="*/ 2589 h 3428190"/>
              <a:gd name="connsiteX8" fmla="*/ 2080011 w 4167018"/>
              <a:gd name="connsiteY8" fmla="*/ 371079 h 3428190"/>
              <a:gd name="connsiteX0" fmla="*/ 2089241 w 4176248"/>
              <a:gd name="connsiteY0" fmla="*/ 368677 h 3425788"/>
              <a:gd name="connsiteX1" fmla="*/ 3112823 w 4176248"/>
              <a:gd name="connsiteY1" fmla="*/ 187 h 3425788"/>
              <a:gd name="connsiteX2" fmla="*/ 4163700 w 4176248"/>
              <a:gd name="connsiteY2" fmla="*/ 846349 h 3425788"/>
              <a:gd name="connsiteX3" fmla="*/ 3249300 w 4176248"/>
              <a:gd name="connsiteY3" fmla="*/ 2757035 h 3425788"/>
              <a:gd name="connsiteX4" fmla="*/ 2089241 w 4176248"/>
              <a:gd name="connsiteY4" fmla="*/ 3425776 h 3425788"/>
              <a:gd name="connsiteX5" fmla="*/ 956476 w 4176248"/>
              <a:gd name="connsiteY5" fmla="*/ 2784331 h 3425788"/>
              <a:gd name="connsiteX6" fmla="*/ 14781 w 4176248"/>
              <a:gd name="connsiteY6" fmla="*/ 846349 h 3425788"/>
              <a:gd name="connsiteX7" fmla="*/ 1147545 w 4176248"/>
              <a:gd name="connsiteY7" fmla="*/ 187 h 3425788"/>
              <a:gd name="connsiteX8" fmla="*/ 2089241 w 4176248"/>
              <a:gd name="connsiteY8" fmla="*/ 368677 h 3425788"/>
              <a:gd name="connsiteX0" fmla="*/ 2089241 w 4176248"/>
              <a:gd name="connsiteY0" fmla="*/ 368677 h 3425788"/>
              <a:gd name="connsiteX1" fmla="*/ 3112823 w 4176248"/>
              <a:gd name="connsiteY1" fmla="*/ 187 h 3425788"/>
              <a:gd name="connsiteX2" fmla="*/ 4163700 w 4176248"/>
              <a:gd name="connsiteY2" fmla="*/ 846349 h 3425788"/>
              <a:gd name="connsiteX3" fmla="*/ 3249300 w 4176248"/>
              <a:gd name="connsiteY3" fmla="*/ 2757035 h 3425788"/>
              <a:gd name="connsiteX4" fmla="*/ 2089241 w 4176248"/>
              <a:gd name="connsiteY4" fmla="*/ 3425776 h 3425788"/>
              <a:gd name="connsiteX5" fmla="*/ 956476 w 4176248"/>
              <a:gd name="connsiteY5" fmla="*/ 2784331 h 3425788"/>
              <a:gd name="connsiteX6" fmla="*/ 14781 w 4176248"/>
              <a:gd name="connsiteY6" fmla="*/ 846349 h 3425788"/>
              <a:gd name="connsiteX7" fmla="*/ 1147545 w 4176248"/>
              <a:gd name="connsiteY7" fmla="*/ 187 h 3425788"/>
              <a:gd name="connsiteX8" fmla="*/ 2089241 w 4176248"/>
              <a:gd name="connsiteY8" fmla="*/ 368677 h 3425788"/>
              <a:gd name="connsiteX0" fmla="*/ 2089241 w 4176248"/>
              <a:gd name="connsiteY0" fmla="*/ 368677 h 3425788"/>
              <a:gd name="connsiteX1" fmla="*/ 3112823 w 4176248"/>
              <a:gd name="connsiteY1" fmla="*/ 187 h 3425788"/>
              <a:gd name="connsiteX2" fmla="*/ 4163700 w 4176248"/>
              <a:gd name="connsiteY2" fmla="*/ 846349 h 3425788"/>
              <a:gd name="connsiteX3" fmla="*/ 3249300 w 4176248"/>
              <a:gd name="connsiteY3" fmla="*/ 2757035 h 3425788"/>
              <a:gd name="connsiteX4" fmla="*/ 2089241 w 4176248"/>
              <a:gd name="connsiteY4" fmla="*/ 3425776 h 3425788"/>
              <a:gd name="connsiteX5" fmla="*/ 956476 w 4176248"/>
              <a:gd name="connsiteY5" fmla="*/ 2784331 h 3425788"/>
              <a:gd name="connsiteX6" fmla="*/ 14781 w 4176248"/>
              <a:gd name="connsiteY6" fmla="*/ 846349 h 3425788"/>
              <a:gd name="connsiteX7" fmla="*/ 1147545 w 4176248"/>
              <a:gd name="connsiteY7" fmla="*/ 187 h 3425788"/>
              <a:gd name="connsiteX8" fmla="*/ 2089241 w 4176248"/>
              <a:gd name="connsiteY8" fmla="*/ 368677 h 3425788"/>
              <a:gd name="connsiteX0" fmla="*/ 2088877 w 4175884"/>
              <a:gd name="connsiteY0" fmla="*/ 368677 h 3425790"/>
              <a:gd name="connsiteX1" fmla="*/ 3112459 w 4175884"/>
              <a:gd name="connsiteY1" fmla="*/ 187 h 3425790"/>
              <a:gd name="connsiteX2" fmla="*/ 4163336 w 4175884"/>
              <a:gd name="connsiteY2" fmla="*/ 846349 h 3425790"/>
              <a:gd name="connsiteX3" fmla="*/ 3248936 w 4175884"/>
              <a:gd name="connsiteY3" fmla="*/ 2757035 h 3425790"/>
              <a:gd name="connsiteX4" fmla="*/ 2088877 w 4175884"/>
              <a:gd name="connsiteY4" fmla="*/ 3425776 h 3425790"/>
              <a:gd name="connsiteX5" fmla="*/ 956112 w 4175884"/>
              <a:gd name="connsiteY5" fmla="*/ 2784331 h 3425790"/>
              <a:gd name="connsiteX6" fmla="*/ 14417 w 4175884"/>
              <a:gd name="connsiteY6" fmla="*/ 846349 h 3425790"/>
              <a:gd name="connsiteX7" fmla="*/ 1147181 w 4175884"/>
              <a:gd name="connsiteY7" fmla="*/ 187 h 3425790"/>
              <a:gd name="connsiteX8" fmla="*/ 2088877 w 4175884"/>
              <a:gd name="connsiteY8" fmla="*/ 368677 h 3425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175884" h="3425790">
                <a:moveTo>
                  <a:pt x="2088877" y="368677"/>
                </a:moveTo>
                <a:cubicBezTo>
                  <a:pt x="2218616" y="369672"/>
                  <a:pt x="2489212" y="4736"/>
                  <a:pt x="3112459" y="187"/>
                </a:cubicBezTo>
                <a:cubicBezTo>
                  <a:pt x="3735706" y="-4362"/>
                  <a:pt x="4086340" y="362422"/>
                  <a:pt x="4163336" y="846349"/>
                </a:cubicBezTo>
                <a:cubicBezTo>
                  <a:pt x="4240332" y="1330276"/>
                  <a:pt x="3966353" y="2171205"/>
                  <a:pt x="3248936" y="2757035"/>
                </a:cubicBezTo>
                <a:cubicBezTo>
                  <a:pt x="2587194" y="3297402"/>
                  <a:pt x="2239343" y="3423842"/>
                  <a:pt x="2088877" y="3425776"/>
                </a:cubicBezTo>
                <a:cubicBezTo>
                  <a:pt x="1938411" y="3427710"/>
                  <a:pt x="1516580" y="3241986"/>
                  <a:pt x="956112" y="2784331"/>
                </a:cubicBezTo>
                <a:cubicBezTo>
                  <a:pt x="395644" y="2326676"/>
                  <a:pt x="-90785" y="1416143"/>
                  <a:pt x="14417" y="846349"/>
                </a:cubicBezTo>
                <a:cubicBezTo>
                  <a:pt x="119619" y="276555"/>
                  <a:pt x="574202" y="-8343"/>
                  <a:pt x="1147181" y="187"/>
                </a:cubicBezTo>
                <a:cubicBezTo>
                  <a:pt x="1720160" y="8717"/>
                  <a:pt x="1959138" y="367682"/>
                  <a:pt x="2088877" y="368677"/>
                </a:cubicBezTo>
                <a:close/>
              </a:path>
            </a:pathLst>
          </a:custGeom>
          <a:gradFill flip="none" rotWithShape="1">
            <a:gsLst>
              <a:gs pos="0">
                <a:srgbClr val="8A0000"/>
              </a:gs>
              <a:gs pos="100000">
                <a:srgbClr val="E20000"/>
              </a:gs>
            </a:gsLst>
            <a:lin ang="13500000" scaled="1"/>
            <a:tileRect/>
          </a:gradFill>
          <a:ln>
            <a:noFill/>
          </a:ln>
          <a:effectLst>
            <a:outerShdw blurRad="50800" dist="38100" dir="5400000" algn="t" rotWithShape="0">
              <a:prstClr val="black">
                <a:alpha val="40000"/>
              </a:prstClr>
            </a:outerShdw>
          </a:effectLst>
          <a:scene3d>
            <a:camera prst="orthographicFront"/>
            <a:lightRig rig="threePt" dir="t"/>
          </a:scene3d>
          <a:sp3d>
            <a:bevelT w="463550" h="6032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Freeform 4"/>
          <p:cNvSpPr/>
          <p:nvPr/>
        </p:nvSpPr>
        <p:spPr>
          <a:xfrm>
            <a:off x="-66780" y="5071876"/>
            <a:ext cx="9210780" cy="1786124"/>
          </a:xfrm>
          <a:custGeom>
            <a:avLst/>
            <a:gdLst>
              <a:gd name="connsiteX0" fmla="*/ 0 w 5466080"/>
              <a:gd name="connsiteY0" fmla="*/ 1706880 h 3291840"/>
              <a:gd name="connsiteX1" fmla="*/ 1625600 w 5466080"/>
              <a:gd name="connsiteY1" fmla="*/ 1706880 h 3291840"/>
              <a:gd name="connsiteX2" fmla="*/ 2133600 w 5466080"/>
              <a:gd name="connsiteY2" fmla="*/ 1595120 h 3291840"/>
              <a:gd name="connsiteX3" fmla="*/ 2397760 w 5466080"/>
              <a:gd name="connsiteY3" fmla="*/ 0 h 3291840"/>
              <a:gd name="connsiteX4" fmla="*/ 2804160 w 5466080"/>
              <a:gd name="connsiteY4" fmla="*/ 3291840 h 3291840"/>
              <a:gd name="connsiteX5" fmla="*/ 3048000 w 5466080"/>
              <a:gd name="connsiteY5" fmla="*/ 1666240 h 3291840"/>
              <a:gd name="connsiteX6" fmla="*/ 3738880 w 5466080"/>
              <a:gd name="connsiteY6" fmla="*/ 1198880 h 3291840"/>
              <a:gd name="connsiteX7" fmla="*/ 4003040 w 5466080"/>
              <a:gd name="connsiteY7" fmla="*/ 1666240 h 3291840"/>
              <a:gd name="connsiteX8" fmla="*/ 5466080 w 5466080"/>
              <a:gd name="connsiteY8" fmla="*/ 1666240 h 3291840"/>
              <a:gd name="connsiteX0" fmla="*/ 0 w 5466080"/>
              <a:gd name="connsiteY0" fmla="*/ 1706880 h 3291840"/>
              <a:gd name="connsiteX1" fmla="*/ 1625600 w 5466080"/>
              <a:gd name="connsiteY1" fmla="*/ 1706880 h 3291840"/>
              <a:gd name="connsiteX2" fmla="*/ 2133600 w 5466080"/>
              <a:gd name="connsiteY2" fmla="*/ 1595120 h 3291840"/>
              <a:gd name="connsiteX3" fmla="*/ 2397760 w 5466080"/>
              <a:gd name="connsiteY3" fmla="*/ 0 h 3291840"/>
              <a:gd name="connsiteX4" fmla="*/ 2804160 w 5466080"/>
              <a:gd name="connsiteY4" fmla="*/ 3291840 h 3291840"/>
              <a:gd name="connsiteX5" fmla="*/ 3048000 w 5466080"/>
              <a:gd name="connsiteY5" fmla="*/ 1666240 h 3291840"/>
              <a:gd name="connsiteX6" fmla="*/ 3738880 w 5466080"/>
              <a:gd name="connsiteY6" fmla="*/ 1198880 h 3291840"/>
              <a:gd name="connsiteX7" fmla="*/ 4003040 w 5466080"/>
              <a:gd name="connsiteY7" fmla="*/ 1666240 h 3291840"/>
              <a:gd name="connsiteX8" fmla="*/ 5466080 w 5466080"/>
              <a:gd name="connsiteY8" fmla="*/ 1666240 h 3291840"/>
              <a:gd name="connsiteX0" fmla="*/ 0 w 5466080"/>
              <a:gd name="connsiteY0" fmla="*/ 1706880 h 3291840"/>
              <a:gd name="connsiteX1" fmla="*/ 1625600 w 5466080"/>
              <a:gd name="connsiteY1" fmla="*/ 1706880 h 3291840"/>
              <a:gd name="connsiteX2" fmla="*/ 2133600 w 5466080"/>
              <a:gd name="connsiteY2" fmla="*/ 1595120 h 3291840"/>
              <a:gd name="connsiteX3" fmla="*/ 2397760 w 5466080"/>
              <a:gd name="connsiteY3" fmla="*/ 0 h 3291840"/>
              <a:gd name="connsiteX4" fmla="*/ 2804160 w 5466080"/>
              <a:gd name="connsiteY4" fmla="*/ 3291840 h 3291840"/>
              <a:gd name="connsiteX5" fmla="*/ 3048000 w 5466080"/>
              <a:gd name="connsiteY5" fmla="*/ 1666240 h 3291840"/>
              <a:gd name="connsiteX6" fmla="*/ 3738880 w 5466080"/>
              <a:gd name="connsiteY6" fmla="*/ 1198880 h 3291840"/>
              <a:gd name="connsiteX7" fmla="*/ 4003040 w 5466080"/>
              <a:gd name="connsiteY7" fmla="*/ 1666240 h 3291840"/>
              <a:gd name="connsiteX8" fmla="*/ 5466080 w 5466080"/>
              <a:gd name="connsiteY8" fmla="*/ 1666240 h 3291840"/>
              <a:gd name="connsiteX0" fmla="*/ 0 w 5466080"/>
              <a:gd name="connsiteY0" fmla="*/ 1706880 h 3291840"/>
              <a:gd name="connsiteX1" fmla="*/ 1625600 w 5466080"/>
              <a:gd name="connsiteY1" fmla="*/ 1706880 h 3291840"/>
              <a:gd name="connsiteX2" fmla="*/ 2133600 w 5466080"/>
              <a:gd name="connsiteY2" fmla="*/ 1595120 h 3291840"/>
              <a:gd name="connsiteX3" fmla="*/ 2397760 w 5466080"/>
              <a:gd name="connsiteY3" fmla="*/ 0 h 3291840"/>
              <a:gd name="connsiteX4" fmla="*/ 2804160 w 5466080"/>
              <a:gd name="connsiteY4" fmla="*/ 3291840 h 3291840"/>
              <a:gd name="connsiteX5" fmla="*/ 3048000 w 5466080"/>
              <a:gd name="connsiteY5" fmla="*/ 1666240 h 3291840"/>
              <a:gd name="connsiteX6" fmla="*/ 3738880 w 5466080"/>
              <a:gd name="connsiteY6" fmla="*/ 1198880 h 3291840"/>
              <a:gd name="connsiteX7" fmla="*/ 4003040 w 5466080"/>
              <a:gd name="connsiteY7" fmla="*/ 1666240 h 3291840"/>
              <a:gd name="connsiteX8" fmla="*/ 5466080 w 5466080"/>
              <a:gd name="connsiteY8" fmla="*/ 1666240 h 3291840"/>
              <a:gd name="connsiteX0" fmla="*/ 0 w 5466080"/>
              <a:gd name="connsiteY0" fmla="*/ 1706880 h 3291840"/>
              <a:gd name="connsiteX1" fmla="*/ 1625600 w 5466080"/>
              <a:gd name="connsiteY1" fmla="*/ 1706880 h 3291840"/>
              <a:gd name="connsiteX2" fmla="*/ 2133600 w 5466080"/>
              <a:gd name="connsiteY2" fmla="*/ 1595120 h 3291840"/>
              <a:gd name="connsiteX3" fmla="*/ 2397760 w 5466080"/>
              <a:gd name="connsiteY3" fmla="*/ 0 h 3291840"/>
              <a:gd name="connsiteX4" fmla="*/ 2804160 w 5466080"/>
              <a:gd name="connsiteY4" fmla="*/ 3291840 h 3291840"/>
              <a:gd name="connsiteX5" fmla="*/ 3048000 w 5466080"/>
              <a:gd name="connsiteY5" fmla="*/ 1666240 h 3291840"/>
              <a:gd name="connsiteX6" fmla="*/ 3738880 w 5466080"/>
              <a:gd name="connsiteY6" fmla="*/ 1198880 h 3291840"/>
              <a:gd name="connsiteX7" fmla="*/ 4003040 w 5466080"/>
              <a:gd name="connsiteY7" fmla="*/ 1666240 h 3291840"/>
              <a:gd name="connsiteX8" fmla="*/ 5466080 w 5466080"/>
              <a:gd name="connsiteY8" fmla="*/ 1666240 h 3291840"/>
              <a:gd name="connsiteX0" fmla="*/ 0 w 5466080"/>
              <a:gd name="connsiteY0" fmla="*/ 1706880 h 3291840"/>
              <a:gd name="connsiteX1" fmla="*/ 1625600 w 5466080"/>
              <a:gd name="connsiteY1" fmla="*/ 1706880 h 3291840"/>
              <a:gd name="connsiteX2" fmla="*/ 2133600 w 5466080"/>
              <a:gd name="connsiteY2" fmla="*/ 1595120 h 3291840"/>
              <a:gd name="connsiteX3" fmla="*/ 2397760 w 5466080"/>
              <a:gd name="connsiteY3" fmla="*/ 0 h 3291840"/>
              <a:gd name="connsiteX4" fmla="*/ 2804160 w 5466080"/>
              <a:gd name="connsiteY4" fmla="*/ 3291840 h 3291840"/>
              <a:gd name="connsiteX5" fmla="*/ 3048000 w 5466080"/>
              <a:gd name="connsiteY5" fmla="*/ 1666240 h 3291840"/>
              <a:gd name="connsiteX6" fmla="*/ 3738880 w 5466080"/>
              <a:gd name="connsiteY6" fmla="*/ 1198880 h 3291840"/>
              <a:gd name="connsiteX7" fmla="*/ 4003040 w 5466080"/>
              <a:gd name="connsiteY7" fmla="*/ 1666240 h 3291840"/>
              <a:gd name="connsiteX8" fmla="*/ 5466080 w 5466080"/>
              <a:gd name="connsiteY8" fmla="*/ 1666240 h 3291840"/>
              <a:gd name="connsiteX0" fmla="*/ 0 w 5466080"/>
              <a:gd name="connsiteY0" fmla="*/ 1706880 h 3291840"/>
              <a:gd name="connsiteX1" fmla="*/ 1625600 w 5466080"/>
              <a:gd name="connsiteY1" fmla="*/ 1706880 h 3291840"/>
              <a:gd name="connsiteX2" fmla="*/ 2133600 w 5466080"/>
              <a:gd name="connsiteY2" fmla="*/ 1595120 h 3291840"/>
              <a:gd name="connsiteX3" fmla="*/ 2397760 w 5466080"/>
              <a:gd name="connsiteY3" fmla="*/ 0 h 3291840"/>
              <a:gd name="connsiteX4" fmla="*/ 2804160 w 5466080"/>
              <a:gd name="connsiteY4" fmla="*/ 3291840 h 3291840"/>
              <a:gd name="connsiteX5" fmla="*/ 3048000 w 5466080"/>
              <a:gd name="connsiteY5" fmla="*/ 1666240 h 3291840"/>
              <a:gd name="connsiteX6" fmla="*/ 3738880 w 5466080"/>
              <a:gd name="connsiteY6" fmla="*/ 1198880 h 3291840"/>
              <a:gd name="connsiteX7" fmla="*/ 4003040 w 5466080"/>
              <a:gd name="connsiteY7" fmla="*/ 1666240 h 3291840"/>
              <a:gd name="connsiteX8" fmla="*/ 5466080 w 5466080"/>
              <a:gd name="connsiteY8" fmla="*/ 1666240 h 3291840"/>
              <a:gd name="connsiteX0" fmla="*/ 0 w 5466080"/>
              <a:gd name="connsiteY0" fmla="*/ 1706880 h 3291840"/>
              <a:gd name="connsiteX1" fmla="*/ 1625600 w 5466080"/>
              <a:gd name="connsiteY1" fmla="*/ 1706880 h 3291840"/>
              <a:gd name="connsiteX2" fmla="*/ 2133600 w 5466080"/>
              <a:gd name="connsiteY2" fmla="*/ 1595120 h 3291840"/>
              <a:gd name="connsiteX3" fmla="*/ 2397760 w 5466080"/>
              <a:gd name="connsiteY3" fmla="*/ 0 h 3291840"/>
              <a:gd name="connsiteX4" fmla="*/ 2804160 w 5466080"/>
              <a:gd name="connsiteY4" fmla="*/ 3291840 h 3291840"/>
              <a:gd name="connsiteX5" fmla="*/ 3048000 w 5466080"/>
              <a:gd name="connsiteY5" fmla="*/ 1666240 h 3291840"/>
              <a:gd name="connsiteX6" fmla="*/ 3738880 w 5466080"/>
              <a:gd name="connsiteY6" fmla="*/ 1198880 h 3291840"/>
              <a:gd name="connsiteX7" fmla="*/ 4003040 w 5466080"/>
              <a:gd name="connsiteY7" fmla="*/ 1666240 h 3291840"/>
              <a:gd name="connsiteX8" fmla="*/ 5466080 w 5466080"/>
              <a:gd name="connsiteY8" fmla="*/ 1666240 h 3291840"/>
              <a:gd name="connsiteX0" fmla="*/ 0 w 5466080"/>
              <a:gd name="connsiteY0" fmla="*/ 1706880 h 3291840"/>
              <a:gd name="connsiteX1" fmla="*/ 1625600 w 5466080"/>
              <a:gd name="connsiteY1" fmla="*/ 1706880 h 3291840"/>
              <a:gd name="connsiteX2" fmla="*/ 2133600 w 5466080"/>
              <a:gd name="connsiteY2" fmla="*/ 1595120 h 3291840"/>
              <a:gd name="connsiteX3" fmla="*/ 2397760 w 5466080"/>
              <a:gd name="connsiteY3" fmla="*/ 0 h 3291840"/>
              <a:gd name="connsiteX4" fmla="*/ 2804160 w 5466080"/>
              <a:gd name="connsiteY4" fmla="*/ 3291840 h 3291840"/>
              <a:gd name="connsiteX5" fmla="*/ 3048000 w 5466080"/>
              <a:gd name="connsiteY5" fmla="*/ 1666240 h 3291840"/>
              <a:gd name="connsiteX6" fmla="*/ 3738880 w 5466080"/>
              <a:gd name="connsiteY6" fmla="*/ 1198880 h 3291840"/>
              <a:gd name="connsiteX7" fmla="*/ 4003040 w 5466080"/>
              <a:gd name="connsiteY7" fmla="*/ 1666240 h 3291840"/>
              <a:gd name="connsiteX8" fmla="*/ 5466080 w 5466080"/>
              <a:gd name="connsiteY8" fmla="*/ 1666240 h 3291840"/>
              <a:gd name="connsiteX0" fmla="*/ 0 w 5466080"/>
              <a:gd name="connsiteY0" fmla="*/ 1706880 h 3291840"/>
              <a:gd name="connsiteX1" fmla="*/ 1625600 w 5466080"/>
              <a:gd name="connsiteY1" fmla="*/ 1706880 h 3291840"/>
              <a:gd name="connsiteX2" fmla="*/ 2133600 w 5466080"/>
              <a:gd name="connsiteY2" fmla="*/ 1595120 h 3291840"/>
              <a:gd name="connsiteX3" fmla="*/ 2397760 w 5466080"/>
              <a:gd name="connsiteY3" fmla="*/ 0 h 3291840"/>
              <a:gd name="connsiteX4" fmla="*/ 2804160 w 5466080"/>
              <a:gd name="connsiteY4" fmla="*/ 3291840 h 3291840"/>
              <a:gd name="connsiteX5" fmla="*/ 3048000 w 5466080"/>
              <a:gd name="connsiteY5" fmla="*/ 1666240 h 3291840"/>
              <a:gd name="connsiteX6" fmla="*/ 3738880 w 5466080"/>
              <a:gd name="connsiteY6" fmla="*/ 1198880 h 3291840"/>
              <a:gd name="connsiteX7" fmla="*/ 4003040 w 5466080"/>
              <a:gd name="connsiteY7" fmla="*/ 1666240 h 3291840"/>
              <a:gd name="connsiteX8" fmla="*/ 5466080 w 5466080"/>
              <a:gd name="connsiteY8" fmla="*/ 1666240 h 3291840"/>
              <a:gd name="connsiteX0" fmla="*/ 0 w 5466080"/>
              <a:gd name="connsiteY0" fmla="*/ 1706880 h 3291840"/>
              <a:gd name="connsiteX1" fmla="*/ 1625600 w 5466080"/>
              <a:gd name="connsiteY1" fmla="*/ 1706880 h 3291840"/>
              <a:gd name="connsiteX2" fmla="*/ 2133600 w 5466080"/>
              <a:gd name="connsiteY2" fmla="*/ 1595120 h 3291840"/>
              <a:gd name="connsiteX3" fmla="*/ 2397760 w 5466080"/>
              <a:gd name="connsiteY3" fmla="*/ 0 h 3291840"/>
              <a:gd name="connsiteX4" fmla="*/ 2804160 w 5466080"/>
              <a:gd name="connsiteY4" fmla="*/ 3291840 h 3291840"/>
              <a:gd name="connsiteX5" fmla="*/ 3048000 w 5466080"/>
              <a:gd name="connsiteY5" fmla="*/ 1666240 h 3291840"/>
              <a:gd name="connsiteX6" fmla="*/ 3738880 w 5466080"/>
              <a:gd name="connsiteY6" fmla="*/ 1198880 h 3291840"/>
              <a:gd name="connsiteX7" fmla="*/ 4003040 w 5466080"/>
              <a:gd name="connsiteY7" fmla="*/ 1666240 h 3291840"/>
              <a:gd name="connsiteX8" fmla="*/ 5466080 w 5466080"/>
              <a:gd name="connsiteY8" fmla="*/ 1666240 h 3291840"/>
              <a:gd name="connsiteX0" fmla="*/ 0 w 5466080"/>
              <a:gd name="connsiteY0" fmla="*/ 1706880 h 3291840"/>
              <a:gd name="connsiteX1" fmla="*/ 1625600 w 5466080"/>
              <a:gd name="connsiteY1" fmla="*/ 1706880 h 3291840"/>
              <a:gd name="connsiteX2" fmla="*/ 2133600 w 5466080"/>
              <a:gd name="connsiteY2" fmla="*/ 1595120 h 3291840"/>
              <a:gd name="connsiteX3" fmla="*/ 2397760 w 5466080"/>
              <a:gd name="connsiteY3" fmla="*/ 0 h 3291840"/>
              <a:gd name="connsiteX4" fmla="*/ 2804160 w 5466080"/>
              <a:gd name="connsiteY4" fmla="*/ 3291840 h 3291840"/>
              <a:gd name="connsiteX5" fmla="*/ 3048000 w 5466080"/>
              <a:gd name="connsiteY5" fmla="*/ 1666240 h 3291840"/>
              <a:gd name="connsiteX6" fmla="*/ 3738880 w 5466080"/>
              <a:gd name="connsiteY6" fmla="*/ 1198880 h 3291840"/>
              <a:gd name="connsiteX7" fmla="*/ 4003040 w 5466080"/>
              <a:gd name="connsiteY7" fmla="*/ 1666240 h 3291840"/>
              <a:gd name="connsiteX8" fmla="*/ 5466080 w 5466080"/>
              <a:gd name="connsiteY8" fmla="*/ 1666240 h 3291840"/>
              <a:gd name="connsiteX0" fmla="*/ 0 w 5466080"/>
              <a:gd name="connsiteY0" fmla="*/ 1706880 h 3291840"/>
              <a:gd name="connsiteX1" fmla="*/ 1625600 w 5466080"/>
              <a:gd name="connsiteY1" fmla="*/ 1706880 h 3291840"/>
              <a:gd name="connsiteX2" fmla="*/ 2133600 w 5466080"/>
              <a:gd name="connsiteY2" fmla="*/ 1595120 h 3291840"/>
              <a:gd name="connsiteX3" fmla="*/ 2397760 w 5466080"/>
              <a:gd name="connsiteY3" fmla="*/ 0 h 3291840"/>
              <a:gd name="connsiteX4" fmla="*/ 2804160 w 5466080"/>
              <a:gd name="connsiteY4" fmla="*/ 3291840 h 3291840"/>
              <a:gd name="connsiteX5" fmla="*/ 3048000 w 5466080"/>
              <a:gd name="connsiteY5" fmla="*/ 1666240 h 3291840"/>
              <a:gd name="connsiteX6" fmla="*/ 3738880 w 5466080"/>
              <a:gd name="connsiteY6" fmla="*/ 1198880 h 3291840"/>
              <a:gd name="connsiteX7" fmla="*/ 4003040 w 5466080"/>
              <a:gd name="connsiteY7" fmla="*/ 1666240 h 3291840"/>
              <a:gd name="connsiteX8" fmla="*/ 5466080 w 5466080"/>
              <a:gd name="connsiteY8" fmla="*/ 1666240 h 3291840"/>
              <a:gd name="connsiteX0" fmla="*/ 0 w 5466080"/>
              <a:gd name="connsiteY0" fmla="*/ 1706880 h 3291840"/>
              <a:gd name="connsiteX1" fmla="*/ 1625600 w 5466080"/>
              <a:gd name="connsiteY1" fmla="*/ 1706880 h 3291840"/>
              <a:gd name="connsiteX2" fmla="*/ 2133600 w 5466080"/>
              <a:gd name="connsiteY2" fmla="*/ 1595120 h 3291840"/>
              <a:gd name="connsiteX3" fmla="*/ 2397760 w 5466080"/>
              <a:gd name="connsiteY3" fmla="*/ 0 h 3291840"/>
              <a:gd name="connsiteX4" fmla="*/ 2804160 w 5466080"/>
              <a:gd name="connsiteY4" fmla="*/ 3291840 h 3291840"/>
              <a:gd name="connsiteX5" fmla="*/ 3048000 w 5466080"/>
              <a:gd name="connsiteY5" fmla="*/ 1666240 h 3291840"/>
              <a:gd name="connsiteX6" fmla="*/ 3738880 w 5466080"/>
              <a:gd name="connsiteY6" fmla="*/ 1198880 h 3291840"/>
              <a:gd name="connsiteX7" fmla="*/ 4003040 w 5466080"/>
              <a:gd name="connsiteY7" fmla="*/ 1666240 h 3291840"/>
              <a:gd name="connsiteX8" fmla="*/ 5466080 w 5466080"/>
              <a:gd name="connsiteY8" fmla="*/ 1666240 h 3291840"/>
              <a:gd name="connsiteX0" fmla="*/ 0 w 5466080"/>
              <a:gd name="connsiteY0" fmla="*/ 1706880 h 3291840"/>
              <a:gd name="connsiteX1" fmla="*/ 1625600 w 5466080"/>
              <a:gd name="connsiteY1" fmla="*/ 1706880 h 3291840"/>
              <a:gd name="connsiteX2" fmla="*/ 2133600 w 5466080"/>
              <a:gd name="connsiteY2" fmla="*/ 1595120 h 3291840"/>
              <a:gd name="connsiteX3" fmla="*/ 2397760 w 5466080"/>
              <a:gd name="connsiteY3" fmla="*/ 0 h 3291840"/>
              <a:gd name="connsiteX4" fmla="*/ 2804160 w 5466080"/>
              <a:gd name="connsiteY4" fmla="*/ 3291840 h 3291840"/>
              <a:gd name="connsiteX5" fmla="*/ 3048000 w 5466080"/>
              <a:gd name="connsiteY5" fmla="*/ 1666240 h 3291840"/>
              <a:gd name="connsiteX6" fmla="*/ 3738880 w 5466080"/>
              <a:gd name="connsiteY6" fmla="*/ 1198880 h 3291840"/>
              <a:gd name="connsiteX7" fmla="*/ 4003040 w 5466080"/>
              <a:gd name="connsiteY7" fmla="*/ 1666240 h 3291840"/>
              <a:gd name="connsiteX8" fmla="*/ 5466080 w 5466080"/>
              <a:gd name="connsiteY8" fmla="*/ 1666240 h 3291840"/>
              <a:gd name="connsiteX0" fmla="*/ 0 w 5466080"/>
              <a:gd name="connsiteY0" fmla="*/ 1706880 h 3291840"/>
              <a:gd name="connsiteX1" fmla="*/ 1625600 w 5466080"/>
              <a:gd name="connsiteY1" fmla="*/ 1706880 h 3291840"/>
              <a:gd name="connsiteX2" fmla="*/ 2133600 w 5466080"/>
              <a:gd name="connsiteY2" fmla="*/ 1595120 h 3291840"/>
              <a:gd name="connsiteX3" fmla="*/ 2397760 w 5466080"/>
              <a:gd name="connsiteY3" fmla="*/ 0 h 3291840"/>
              <a:gd name="connsiteX4" fmla="*/ 2804160 w 5466080"/>
              <a:gd name="connsiteY4" fmla="*/ 3291840 h 3291840"/>
              <a:gd name="connsiteX5" fmla="*/ 3048000 w 5466080"/>
              <a:gd name="connsiteY5" fmla="*/ 1666240 h 3291840"/>
              <a:gd name="connsiteX6" fmla="*/ 3738880 w 5466080"/>
              <a:gd name="connsiteY6" fmla="*/ 1198880 h 3291840"/>
              <a:gd name="connsiteX7" fmla="*/ 4003040 w 5466080"/>
              <a:gd name="connsiteY7" fmla="*/ 1666240 h 3291840"/>
              <a:gd name="connsiteX8" fmla="*/ 5466080 w 5466080"/>
              <a:gd name="connsiteY8" fmla="*/ 1666240 h 3291840"/>
              <a:gd name="connsiteX0" fmla="*/ 0 w 5466080"/>
              <a:gd name="connsiteY0" fmla="*/ 1706880 h 3291840"/>
              <a:gd name="connsiteX1" fmla="*/ 1625600 w 5466080"/>
              <a:gd name="connsiteY1" fmla="*/ 1706880 h 3291840"/>
              <a:gd name="connsiteX2" fmla="*/ 2133600 w 5466080"/>
              <a:gd name="connsiteY2" fmla="*/ 1595120 h 3291840"/>
              <a:gd name="connsiteX3" fmla="*/ 2397760 w 5466080"/>
              <a:gd name="connsiteY3" fmla="*/ 0 h 3291840"/>
              <a:gd name="connsiteX4" fmla="*/ 2804160 w 5466080"/>
              <a:gd name="connsiteY4" fmla="*/ 3291840 h 3291840"/>
              <a:gd name="connsiteX5" fmla="*/ 3048000 w 5466080"/>
              <a:gd name="connsiteY5" fmla="*/ 1666240 h 3291840"/>
              <a:gd name="connsiteX6" fmla="*/ 3738880 w 5466080"/>
              <a:gd name="connsiteY6" fmla="*/ 1198880 h 3291840"/>
              <a:gd name="connsiteX7" fmla="*/ 3964730 w 5466080"/>
              <a:gd name="connsiteY7" fmla="*/ 1558783 h 3291840"/>
              <a:gd name="connsiteX8" fmla="*/ 4003040 w 5466080"/>
              <a:gd name="connsiteY8" fmla="*/ 1666240 h 3291840"/>
              <a:gd name="connsiteX9" fmla="*/ 5466080 w 5466080"/>
              <a:gd name="connsiteY9" fmla="*/ 1666240 h 3291840"/>
              <a:gd name="connsiteX0" fmla="*/ 0 w 5466080"/>
              <a:gd name="connsiteY0" fmla="*/ 1706880 h 3291840"/>
              <a:gd name="connsiteX1" fmla="*/ 1625600 w 5466080"/>
              <a:gd name="connsiteY1" fmla="*/ 1706880 h 3291840"/>
              <a:gd name="connsiteX2" fmla="*/ 2133600 w 5466080"/>
              <a:gd name="connsiteY2" fmla="*/ 1595120 h 3291840"/>
              <a:gd name="connsiteX3" fmla="*/ 2397760 w 5466080"/>
              <a:gd name="connsiteY3" fmla="*/ 0 h 3291840"/>
              <a:gd name="connsiteX4" fmla="*/ 2804160 w 5466080"/>
              <a:gd name="connsiteY4" fmla="*/ 3291840 h 3291840"/>
              <a:gd name="connsiteX5" fmla="*/ 3048000 w 5466080"/>
              <a:gd name="connsiteY5" fmla="*/ 1666240 h 3291840"/>
              <a:gd name="connsiteX6" fmla="*/ 3738880 w 5466080"/>
              <a:gd name="connsiteY6" fmla="*/ 1198880 h 3291840"/>
              <a:gd name="connsiteX7" fmla="*/ 3867911 w 5466080"/>
              <a:gd name="connsiteY7" fmla="*/ 1582988 h 3291840"/>
              <a:gd name="connsiteX8" fmla="*/ 4003040 w 5466080"/>
              <a:gd name="connsiteY8" fmla="*/ 1666240 h 3291840"/>
              <a:gd name="connsiteX9" fmla="*/ 5466080 w 5466080"/>
              <a:gd name="connsiteY9" fmla="*/ 1666240 h 3291840"/>
              <a:gd name="connsiteX0" fmla="*/ 0 w 5466080"/>
              <a:gd name="connsiteY0" fmla="*/ 1706880 h 3291840"/>
              <a:gd name="connsiteX1" fmla="*/ 1625600 w 5466080"/>
              <a:gd name="connsiteY1" fmla="*/ 1706880 h 3291840"/>
              <a:gd name="connsiteX2" fmla="*/ 2133600 w 5466080"/>
              <a:gd name="connsiteY2" fmla="*/ 1595120 h 3291840"/>
              <a:gd name="connsiteX3" fmla="*/ 2397760 w 5466080"/>
              <a:gd name="connsiteY3" fmla="*/ 0 h 3291840"/>
              <a:gd name="connsiteX4" fmla="*/ 2804160 w 5466080"/>
              <a:gd name="connsiteY4" fmla="*/ 3291840 h 3291840"/>
              <a:gd name="connsiteX5" fmla="*/ 3048000 w 5466080"/>
              <a:gd name="connsiteY5" fmla="*/ 1666240 h 3291840"/>
              <a:gd name="connsiteX6" fmla="*/ 3738880 w 5466080"/>
              <a:gd name="connsiteY6" fmla="*/ 1198880 h 3291840"/>
              <a:gd name="connsiteX7" fmla="*/ 3867911 w 5466080"/>
              <a:gd name="connsiteY7" fmla="*/ 1582988 h 3291840"/>
              <a:gd name="connsiteX8" fmla="*/ 4003040 w 5466080"/>
              <a:gd name="connsiteY8" fmla="*/ 1666240 h 3291840"/>
              <a:gd name="connsiteX9" fmla="*/ 5466080 w 5466080"/>
              <a:gd name="connsiteY9" fmla="*/ 1666240 h 3291840"/>
              <a:gd name="connsiteX0" fmla="*/ 0 w 5466080"/>
              <a:gd name="connsiteY0" fmla="*/ 1706880 h 3291840"/>
              <a:gd name="connsiteX1" fmla="*/ 1625600 w 5466080"/>
              <a:gd name="connsiteY1" fmla="*/ 1706880 h 3291840"/>
              <a:gd name="connsiteX2" fmla="*/ 2133600 w 5466080"/>
              <a:gd name="connsiteY2" fmla="*/ 1595120 h 3291840"/>
              <a:gd name="connsiteX3" fmla="*/ 2397760 w 5466080"/>
              <a:gd name="connsiteY3" fmla="*/ 0 h 3291840"/>
              <a:gd name="connsiteX4" fmla="*/ 2804160 w 5466080"/>
              <a:gd name="connsiteY4" fmla="*/ 3291840 h 3291840"/>
              <a:gd name="connsiteX5" fmla="*/ 3048000 w 5466080"/>
              <a:gd name="connsiteY5" fmla="*/ 1666240 h 3291840"/>
              <a:gd name="connsiteX6" fmla="*/ 3738880 w 5466080"/>
              <a:gd name="connsiteY6" fmla="*/ 1198880 h 3291840"/>
              <a:gd name="connsiteX7" fmla="*/ 3867911 w 5466080"/>
              <a:gd name="connsiteY7" fmla="*/ 1582988 h 3291840"/>
              <a:gd name="connsiteX8" fmla="*/ 4003040 w 5466080"/>
              <a:gd name="connsiteY8" fmla="*/ 1666240 h 3291840"/>
              <a:gd name="connsiteX9" fmla="*/ 5466080 w 5466080"/>
              <a:gd name="connsiteY9" fmla="*/ 1666240 h 3291840"/>
              <a:gd name="connsiteX0" fmla="*/ 0 w 5466080"/>
              <a:gd name="connsiteY0" fmla="*/ 1706880 h 3291840"/>
              <a:gd name="connsiteX1" fmla="*/ 1625600 w 5466080"/>
              <a:gd name="connsiteY1" fmla="*/ 1706880 h 3291840"/>
              <a:gd name="connsiteX2" fmla="*/ 2133600 w 5466080"/>
              <a:gd name="connsiteY2" fmla="*/ 1595120 h 3291840"/>
              <a:gd name="connsiteX3" fmla="*/ 2397760 w 5466080"/>
              <a:gd name="connsiteY3" fmla="*/ 0 h 3291840"/>
              <a:gd name="connsiteX4" fmla="*/ 2804160 w 5466080"/>
              <a:gd name="connsiteY4" fmla="*/ 3291840 h 3291840"/>
              <a:gd name="connsiteX5" fmla="*/ 3048000 w 5466080"/>
              <a:gd name="connsiteY5" fmla="*/ 1666240 h 3291840"/>
              <a:gd name="connsiteX6" fmla="*/ 3738880 w 5466080"/>
              <a:gd name="connsiteY6" fmla="*/ 1198880 h 3291840"/>
              <a:gd name="connsiteX7" fmla="*/ 3867911 w 5466080"/>
              <a:gd name="connsiteY7" fmla="*/ 1582988 h 3291840"/>
              <a:gd name="connsiteX8" fmla="*/ 4003040 w 5466080"/>
              <a:gd name="connsiteY8" fmla="*/ 1666240 h 3291840"/>
              <a:gd name="connsiteX9" fmla="*/ 5466080 w 5466080"/>
              <a:gd name="connsiteY9" fmla="*/ 1666240 h 3291840"/>
              <a:gd name="connsiteX0" fmla="*/ 0 w 5466080"/>
              <a:gd name="connsiteY0" fmla="*/ 1706880 h 3291840"/>
              <a:gd name="connsiteX1" fmla="*/ 1625600 w 5466080"/>
              <a:gd name="connsiteY1" fmla="*/ 1706880 h 3291840"/>
              <a:gd name="connsiteX2" fmla="*/ 2133600 w 5466080"/>
              <a:gd name="connsiteY2" fmla="*/ 1595120 h 3291840"/>
              <a:gd name="connsiteX3" fmla="*/ 2397760 w 5466080"/>
              <a:gd name="connsiteY3" fmla="*/ 0 h 3291840"/>
              <a:gd name="connsiteX4" fmla="*/ 2804160 w 5466080"/>
              <a:gd name="connsiteY4" fmla="*/ 3291840 h 3291840"/>
              <a:gd name="connsiteX5" fmla="*/ 3048000 w 5466080"/>
              <a:gd name="connsiteY5" fmla="*/ 1666240 h 3291840"/>
              <a:gd name="connsiteX6" fmla="*/ 3738880 w 5466080"/>
              <a:gd name="connsiteY6" fmla="*/ 1198880 h 3291840"/>
              <a:gd name="connsiteX7" fmla="*/ 3867911 w 5466080"/>
              <a:gd name="connsiteY7" fmla="*/ 1582988 h 3291840"/>
              <a:gd name="connsiteX8" fmla="*/ 4003040 w 5466080"/>
              <a:gd name="connsiteY8" fmla="*/ 1666240 h 3291840"/>
              <a:gd name="connsiteX9" fmla="*/ 5466080 w 5466080"/>
              <a:gd name="connsiteY9" fmla="*/ 1666240 h 3291840"/>
              <a:gd name="connsiteX0" fmla="*/ 0 w 5466080"/>
              <a:gd name="connsiteY0" fmla="*/ 1706880 h 3291840"/>
              <a:gd name="connsiteX1" fmla="*/ 1625600 w 5466080"/>
              <a:gd name="connsiteY1" fmla="*/ 1706880 h 3291840"/>
              <a:gd name="connsiteX2" fmla="*/ 2133600 w 5466080"/>
              <a:gd name="connsiteY2" fmla="*/ 1595120 h 3291840"/>
              <a:gd name="connsiteX3" fmla="*/ 2397760 w 5466080"/>
              <a:gd name="connsiteY3" fmla="*/ 0 h 3291840"/>
              <a:gd name="connsiteX4" fmla="*/ 2804160 w 5466080"/>
              <a:gd name="connsiteY4" fmla="*/ 3291840 h 3291840"/>
              <a:gd name="connsiteX5" fmla="*/ 3048000 w 5466080"/>
              <a:gd name="connsiteY5" fmla="*/ 1666240 h 3291840"/>
              <a:gd name="connsiteX6" fmla="*/ 3661426 w 5466080"/>
              <a:gd name="connsiteY6" fmla="*/ 1198880 h 3291840"/>
              <a:gd name="connsiteX7" fmla="*/ 3867911 w 5466080"/>
              <a:gd name="connsiteY7" fmla="*/ 1582988 h 3291840"/>
              <a:gd name="connsiteX8" fmla="*/ 4003040 w 5466080"/>
              <a:gd name="connsiteY8" fmla="*/ 1666240 h 3291840"/>
              <a:gd name="connsiteX9" fmla="*/ 5466080 w 5466080"/>
              <a:gd name="connsiteY9" fmla="*/ 1666240 h 3291840"/>
              <a:gd name="connsiteX0" fmla="*/ 0 w 5466080"/>
              <a:gd name="connsiteY0" fmla="*/ 1706880 h 3291840"/>
              <a:gd name="connsiteX1" fmla="*/ 1625600 w 5466080"/>
              <a:gd name="connsiteY1" fmla="*/ 1706880 h 3291840"/>
              <a:gd name="connsiteX2" fmla="*/ 2133600 w 5466080"/>
              <a:gd name="connsiteY2" fmla="*/ 1595120 h 3291840"/>
              <a:gd name="connsiteX3" fmla="*/ 2397760 w 5466080"/>
              <a:gd name="connsiteY3" fmla="*/ 0 h 3291840"/>
              <a:gd name="connsiteX4" fmla="*/ 2804160 w 5466080"/>
              <a:gd name="connsiteY4" fmla="*/ 3291840 h 3291840"/>
              <a:gd name="connsiteX5" fmla="*/ 3048000 w 5466080"/>
              <a:gd name="connsiteY5" fmla="*/ 1666240 h 3291840"/>
              <a:gd name="connsiteX6" fmla="*/ 3661426 w 5466080"/>
              <a:gd name="connsiteY6" fmla="*/ 1198880 h 3291840"/>
              <a:gd name="connsiteX7" fmla="*/ 3867911 w 5466080"/>
              <a:gd name="connsiteY7" fmla="*/ 1582988 h 3291840"/>
              <a:gd name="connsiteX8" fmla="*/ 4003040 w 5466080"/>
              <a:gd name="connsiteY8" fmla="*/ 1666240 h 3291840"/>
              <a:gd name="connsiteX9" fmla="*/ 5466080 w 5466080"/>
              <a:gd name="connsiteY9" fmla="*/ 1666240 h 3291840"/>
              <a:gd name="connsiteX0" fmla="*/ 0 w 5466080"/>
              <a:gd name="connsiteY0" fmla="*/ 1706898 h 3291858"/>
              <a:gd name="connsiteX1" fmla="*/ 1625600 w 5466080"/>
              <a:gd name="connsiteY1" fmla="*/ 1706898 h 3291858"/>
              <a:gd name="connsiteX2" fmla="*/ 2133600 w 5466080"/>
              <a:gd name="connsiteY2" fmla="*/ 1595138 h 3291858"/>
              <a:gd name="connsiteX3" fmla="*/ 2397760 w 5466080"/>
              <a:gd name="connsiteY3" fmla="*/ 18 h 3291858"/>
              <a:gd name="connsiteX4" fmla="*/ 2804160 w 5466080"/>
              <a:gd name="connsiteY4" fmla="*/ 3291858 h 3291858"/>
              <a:gd name="connsiteX5" fmla="*/ 3048000 w 5466080"/>
              <a:gd name="connsiteY5" fmla="*/ 1666258 h 3291858"/>
              <a:gd name="connsiteX6" fmla="*/ 3661426 w 5466080"/>
              <a:gd name="connsiteY6" fmla="*/ 1198898 h 3291858"/>
              <a:gd name="connsiteX7" fmla="*/ 3867911 w 5466080"/>
              <a:gd name="connsiteY7" fmla="*/ 1583006 h 3291858"/>
              <a:gd name="connsiteX8" fmla="*/ 4003040 w 5466080"/>
              <a:gd name="connsiteY8" fmla="*/ 1666258 h 3291858"/>
              <a:gd name="connsiteX9" fmla="*/ 5466080 w 5466080"/>
              <a:gd name="connsiteY9" fmla="*/ 1666258 h 3291858"/>
              <a:gd name="connsiteX0" fmla="*/ 0 w 5466080"/>
              <a:gd name="connsiteY0" fmla="*/ 1706898 h 3291858"/>
              <a:gd name="connsiteX1" fmla="*/ 1625600 w 5466080"/>
              <a:gd name="connsiteY1" fmla="*/ 1706898 h 3291858"/>
              <a:gd name="connsiteX2" fmla="*/ 2133600 w 5466080"/>
              <a:gd name="connsiteY2" fmla="*/ 1595138 h 3291858"/>
              <a:gd name="connsiteX3" fmla="*/ 2397760 w 5466080"/>
              <a:gd name="connsiteY3" fmla="*/ 18 h 3291858"/>
              <a:gd name="connsiteX4" fmla="*/ 2804160 w 5466080"/>
              <a:gd name="connsiteY4" fmla="*/ 3291858 h 3291858"/>
              <a:gd name="connsiteX5" fmla="*/ 3048000 w 5466080"/>
              <a:gd name="connsiteY5" fmla="*/ 1666258 h 3291858"/>
              <a:gd name="connsiteX6" fmla="*/ 3661426 w 5466080"/>
              <a:gd name="connsiteY6" fmla="*/ 1198898 h 3291858"/>
              <a:gd name="connsiteX7" fmla="*/ 3867911 w 5466080"/>
              <a:gd name="connsiteY7" fmla="*/ 1583006 h 3291858"/>
              <a:gd name="connsiteX8" fmla="*/ 4003040 w 5466080"/>
              <a:gd name="connsiteY8" fmla="*/ 1666258 h 3291858"/>
              <a:gd name="connsiteX9" fmla="*/ 5466080 w 5466080"/>
              <a:gd name="connsiteY9" fmla="*/ 1666258 h 3291858"/>
              <a:gd name="connsiteX0" fmla="*/ 0 w 5466080"/>
              <a:gd name="connsiteY0" fmla="*/ 1706893 h 3291853"/>
              <a:gd name="connsiteX1" fmla="*/ 1625600 w 5466080"/>
              <a:gd name="connsiteY1" fmla="*/ 1706893 h 3291853"/>
              <a:gd name="connsiteX2" fmla="*/ 2133600 w 5466080"/>
              <a:gd name="connsiteY2" fmla="*/ 1595133 h 3291853"/>
              <a:gd name="connsiteX3" fmla="*/ 2397760 w 5466080"/>
              <a:gd name="connsiteY3" fmla="*/ 13 h 3291853"/>
              <a:gd name="connsiteX4" fmla="*/ 2804160 w 5466080"/>
              <a:gd name="connsiteY4" fmla="*/ 3291853 h 3291853"/>
              <a:gd name="connsiteX5" fmla="*/ 3048000 w 5466080"/>
              <a:gd name="connsiteY5" fmla="*/ 1666253 h 3291853"/>
              <a:gd name="connsiteX6" fmla="*/ 3661426 w 5466080"/>
              <a:gd name="connsiteY6" fmla="*/ 1198893 h 3291853"/>
              <a:gd name="connsiteX7" fmla="*/ 3867911 w 5466080"/>
              <a:gd name="connsiteY7" fmla="*/ 1583001 h 3291853"/>
              <a:gd name="connsiteX8" fmla="*/ 4003040 w 5466080"/>
              <a:gd name="connsiteY8" fmla="*/ 1666253 h 3291853"/>
              <a:gd name="connsiteX9" fmla="*/ 5466080 w 5466080"/>
              <a:gd name="connsiteY9" fmla="*/ 1666253 h 3291853"/>
              <a:gd name="connsiteX0" fmla="*/ 0 w 5466080"/>
              <a:gd name="connsiteY0" fmla="*/ 1706894 h 3291854"/>
              <a:gd name="connsiteX1" fmla="*/ 1625600 w 5466080"/>
              <a:gd name="connsiteY1" fmla="*/ 1706894 h 3291854"/>
              <a:gd name="connsiteX2" fmla="*/ 1786475 w 5466080"/>
              <a:gd name="connsiteY2" fmla="*/ 1425187 h 3291854"/>
              <a:gd name="connsiteX3" fmla="*/ 2133600 w 5466080"/>
              <a:gd name="connsiteY3" fmla="*/ 1595134 h 3291854"/>
              <a:gd name="connsiteX4" fmla="*/ 2397760 w 5466080"/>
              <a:gd name="connsiteY4" fmla="*/ 14 h 3291854"/>
              <a:gd name="connsiteX5" fmla="*/ 2804160 w 5466080"/>
              <a:gd name="connsiteY5" fmla="*/ 3291854 h 3291854"/>
              <a:gd name="connsiteX6" fmla="*/ 3048000 w 5466080"/>
              <a:gd name="connsiteY6" fmla="*/ 1666254 h 3291854"/>
              <a:gd name="connsiteX7" fmla="*/ 3661426 w 5466080"/>
              <a:gd name="connsiteY7" fmla="*/ 1198894 h 3291854"/>
              <a:gd name="connsiteX8" fmla="*/ 3867911 w 5466080"/>
              <a:gd name="connsiteY8" fmla="*/ 1583002 h 3291854"/>
              <a:gd name="connsiteX9" fmla="*/ 4003040 w 5466080"/>
              <a:gd name="connsiteY9" fmla="*/ 1666254 h 3291854"/>
              <a:gd name="connsiteX10" fmla="*/ 5466080 w 5466080"/>
              <a:gd name="connsiteY10" fmla="*/ 1666254 h 3291854"/>
              <a:gd name="connsiteX0" fmla="*/ 0 w 5466080"/>
              <a:gd name="connsiteY0" fmla="*/ 1706894 h 3291854"/>
              <a:gd name="connsiteX1" fmla="*/ 1625600 w 5466080"/>
              <a:gd name="connsiteY1" fmla="*/ 1706894 h 3291854"/>
              <a:gd name="connsiteX2" fmla="*/ 1786475 w 5466080"/>
              <a:gd name="connsiteY2" fmla="*/ 1425187 h 3291854"/>
              <a:gd name="connsiteX3" fmla="*/ 2133600 w 5466080"/>
              <a:gd name="connsiteY3" fmla="*/ 1595134 h 3291854"/>
              <a:gd name="connsiteX4" fmla="*/ 2397760 w 5466080"/>
              <a:gd name="connsiteY4" fmla="*/ 14 h 3291854"/>
              <a:gd name="connsiteX5" fmla="*/ 2804160 w 5466080"/>
              <a:gd name="connsiteY5" fmla="*/ 3291854 h 3291854"/>
              <a:gd name="connsiteX6" fmla="*/ 3048000 w 5466080"/>
              <a:gd name="connsiteY6" fmla="*/ 1666254 h 3291854"/>
              <a:gd name="connsiteX7" fmla="*/ 3661426 w 5466080"/>
              <a:gd name="connsiteY7" fmla="*/ 1198894 h 3291854"/>
              <a:gd name="connsiteX8" fmla="*/ 3867911 w 5466080"/>
              <a:gd name="connsiteY8" fmla="*/ 1583002 h 3291854"/>
              <a:gd name="connsiteX9" fmla="*/ 4003040 w 5466080"/>
              <a:gd name="connsiteY9" fmla="*/ 1666254 h 3291854"/>
              <a:gd name="connsiteX10" fmla="*/ 5466080 w 5466080"/>
              <a:gd name="connsiteY10" fmla="*/ 1666254 h 3291854"/>
              <a:gd name="connsiteX0" fmla="*/ 0 w 5466080"/>
              <a:gd name="connsiteY0" fmla="*/ 1706894 h 3291854"/>
              <a:gd name="connsiteX1" fmla="*/ 1625600 w 5466080"/>
              <a:gd name="connsiteY1" fmla="*/ 1706894 h 3291854"/>
              <a:gd name="connsiteX2" fmla="*/ 1786475 w 5466080"/>
              <a:gd name="connsiteY2" fmla="*/ 1425187 h 3291854"/>
              <a:gd name="connsiteX3" fmla="*/ 2133600 w 5466080"/>
              <a:gd name="connsiteY3" fmla="*/ 1595134 h 3291854"/>
              <a:gd name="connsiteX4" fmla="*/ 2397760 w 5466080"/>
              <a:gd name="connsiteY4" fmla="*/ 14 h 3291854"/>
              <a:gd name="connsiteX5" fmla="*/ 2804160 w 5466080"/>
              <a:gd name="connsiteY5" fmla="*/ 3291854 h 3291854"/>
              <a:gd name="connsiteX6" fmla="*/ 3048000 w 5466080"/>
              <a:gd name="connsiteY6" fmla="*/ 1666254 h 3291854"/>
              <a:gd name="connsiteX7" fmla="*/ 3364972 w 5466080"/>
              <a:gd name="connsiteY7" fmla="*/ 1936392 h 3291854"/>
              <a:gd name="connsiteX8" fmla="*/ 3661426 w 5466080"/>
              <a:gd name="connsiteY8" fmla="*/ 1198894 h 3291854"/>
              <a:gd name="connsiteX9" fmla="*/ 3867911 w 5466080"/>
              <a:gd name="connsiteY9" fmla="*/ 1583002 h 3291854"/>
              <a:gd name="connsiteX10" fmla="*/ 4003040 w 5466080"/>
              <a:gd name="connsiteY10" fmla="*/ 1666254 h 3291854"/>
              <a:gd name="connsiteX11" fmla="*/ 5466080 w 5466080"/>
              <a:gd name="connsiteY11" fmla="*/ 1666254 h 3291854"/>
              <a:gd name="connsiteX0" fmla="*/ 0 w 5466080"/>
              <a:gd name="connsiteY0" fmla="*/ 1706894 h 3291854"/>
              <a:gd name="connsiteX1" fmla="*/ 1625600 w 5466080"/>
              <a:gd name="connsiteY1" fmla="*/ 1706894 h 3291854"/>
              <a:gd name="connsiteX2" fmla="*/ 1673154 w 5466080"/>
              <a:gd name="connsiteY2" fmla="*/ 1655617 h 3291854"/>
              <a:gd name="connsiteX3" fmla="*/ 1786475 w 5466080"/>
              <a:gd name="connsiteY3" fmla="*/ 1425187 h 3291854"/>
              <a:gd name="connsiteX4" fmla="*/ 2133600 w 5466080"/>
              <a:gd name="connsiteY4" fmla="*/ 1595134 h 3291854"/>
              <a:gd name="connsiteX5" fmla="*/ 2397760 w 5466080"/>
              <a:gd name="connsiteY5" fmla="*/ 14 h 3291854"/>
              <a:gd name="connsiteX6" fmla="*/ 2804160 w 5466080"/>
              <a:gd name="connsiteY6" fmla="*/ 3291854 h 3291854"/>
              <a:gd name="connsiteX7" fmla="*/ 3048000 w 5466080"/>
              <a:gd name="connsiteY7" fmla="*/ 1666254 h 3291854"/>
              <a:gd name="connsiteX8" fmla="*/ 3364972 w 5466080"/>
              <a:gd name="connsiteY8" fmla="*/ 1936392 h 3291854"/>
              <a:gd name="connsiteX9" fmla="*/ 3661426 w 5466080"/>
              <a:gd name="connsiteY9" fmla="*/ 1198894 h 3291854"/>
              <a:gd name="connsiteX10" fmla="*/ 3867911 w 5466080"/>
              <a:gd name="connsiteY10" fmla="*/ 1583002 h 3291854"/>
              <a:gd name="connsiteX11" fmla="*/ 4003040 w 5466080"/>
              <a:gd name="connsiteY11" fmla="*/ 1666254 h 3291854"/>
              <a:gd name="connsiteX12" fmla="*/ 5466080 w 5466080"/>
              <a:gd name="connsiteY12" fmla="*/ 1666254 h 3291854"/>
              <a:gd name="connsiteX0" fmla="*/ 0 w 5466080"/>
              <a:gd name="connsiteY0" fmla="*/ 1706894 h 3291854"/>
              <a:gd name="connsiteX1" fmla="*/ 1625600 w 5466080"/>
              <a:gd name="connsiteY1" fmla="*/ 1706894 h 3291854"/>
              <a:gd name="connsiteX2" fmla="*/ 1686486 w 5466080"/>
              <a:gd name="connsiteY2" fmla="*/ 1660458 h 3291854"/>
              <a:gd name="connsiteX3" fmla="*/ 1786475 w 5466080"/>
              <a:gd name="connsiteY3" fmla="*/ 1425187 h 3291854"/>
              <a:gd name="connsiteX4" fmla="*/ 2133600 w 5466080"/>
              <a:gd name="connsiteY4" fmla="*/ 1595134 h 3291854"/>
              <a:gd name="connsiteX5" fmla="*/ 2397760 w 5466080"/>
              <a:gd name="connsiteY5" fmla="*/ 14 h 3291854"/>
              <a:gd name="connsiteX6" fmla="*/ 2804160 w 5466080"/>
              <a:gd name="connsiteY6" fmla="*/ 3291854 h 3291854"/>
              <a:gd name="connsiteX7" fmla="*/ 3048000 w 5466080"/>
              <a:gd name="connsiteY7" fmla="*/ 1666254 h 3291854"/>
              <a:gd name="connsiteX8" fmla="*/ 3364972 w 5466080"/>
              <a:gd name="connsiteY8" fmla="*/ 1936392 h 3291854"/>
              <a:gd name="connsiteX9" fmla="*/ 3661426 w 5466080"/>
              <a:gd name="connsiteY9" fmla="*/ 1198894 h 3291854"/>
              <a:gd name="connsiteX10" fmla="*/ 3867911 w 5466080"/>
              <a:gd name="connsiteY10" fmla="*/ 1583002 h 3291854"/>
              <a:gd name="connsiteX11" fmla="*/ 4003040 w 5466080"/>
              <a:gd name="connsiteY11" fmla="*/ 1666254 h 3291854"/>
              <a:gd name="connsiteX12" fmla="*/ 5466080 w 5466080"/>
              <a:gd name="connsiteY12" fmla="*/ 1666254 h 3291854"/>
              <a:gd name="connsiteX0" fmla="*/ 0 w 5466080"/>
              <a:gd name="connsiteY0" fmla="*/ 1706894 h 3291854"/>
              <a:gd name="connsiteX1" fmla="*/ 1625600 w 5466080"/>
              <a:gd name="connsiteY1" fmla="*/ 1706894 h 3291854"/>
              <a:gd name="connsiteX2" fmla="*/ 1686486 w 5466080"/>
              <a:gd name="connsiteY2" fmla="*/ 1660458 h 3291854"/>
              <a:gd name="connsiteX3" fmla="*/ 1786475 w 5466080"/>
              <a:gd name="connsiteY3" fmla="*/ 1425187 h 3291854"/>
              <a:gd name="connsiteX4" fmla="*/ 2133600 w 5466080"/>
              <a:gd name="connsiteY4" fmla="*/ 1595134 h 3291854"/>
              <a:gd name="connsiteX5" fmla="*/ 2397760 w 5466080"/>
              <a:gd name="connsiteY5" fmla="*/ 14 h 3291854"/>
              <a:gd name="connsiteX6" fmla="*/ 2804160 w 5466080"/>
              <a:gd name="connsiteY6" fmla="*/ 3291854 h 3291854"/>
              <a:gd name="connsiteX7" fmla="*/ 3048000 w 5466080"/>
              <a:gd name="connsiteY7" fmla="*/ 1666254 h 3291854"/>
              <a:gd name="connsiteX8" fmla="*/ 3364972 w 5466080"/>
              <a:gd name="connsiteY8" fmla="*/ 1936392 h 3291854"/>
              <a:gd name="connsiteX9" fmla="*/ 3661426 w 5466080"/>
              <a:gd name="connsiteY9" fmla="*/ 1198894 h 3291854"/>
              <a:gd name="connsiteX10" fmla="*/ 3867911 w 5466080"/>
              <a:gd name="connsiteY10" fmla="*/ 1583002 h 3291854"/>
              <a:gd name="connsiteX11" fmla="*/ 4003040 w 5466080"/>
              <a:gd name="connsiteY11" fmla="*/ 1666254 h 3291854"/>
              <a:gd name="connsiteX12" fmla="*/ 5466080 w 5466080"/>
              <a:gd name="connsiteY12" fmla="*/ 1666254 h 3291854"/>
              <a:gd name="connsiteX0" fmla="*/ 0 w 5466080"/>
              <a:gd name="connsiteY0" fmla="*/ 1706894 h 3291854"/>
              <a:gd name="connsiteX1" fmla="*/ 1625600 w 5466080"/>
              <a:gd name="connsiteY1" fmla="*/ 1706894 h 3291854"/>
              <a:gd name="connsiteX2" fmla="*/ 1686486 w 5466080"/>
              <a:gd name="connsiteY2" fmla="*/ 1660458 h 3291854"/>
              <a:gd name="connsiteX3" fmla="*/ 1786475 w 5466080"/>
              <a:gd name="connsiteY3" fmla="*/ 1425187 h 3291854"/>
              <a:gd name="connsiteX4" fmla="*/ 2133600 w 5466080"/>
              <a:gd name="connsiteY4" fmla="*/ 1595134 h 3291854"/>
              <a:gd name="connsiteX5" fmla="*/ 2397760 w 5466080"/>
              <a:gd name="connsiteY5" fmla="*/ 14 h 3291854"/>
              <a:gd name="connsiteX6" fmla="*/ 2804160 w 5466080"/>
              <a:gd name="connsiteY6" fmla="*/ 3291854 h 3291854"/>
              <a:gd name="connsiteX7" fmla="*/ 3048000 w 5466080"/>
              <a:gd name="connsiteY7" fmla="*/ 1666254 h 3291854"/>
              <a:gd name="connsiteX8" fmla="*/ 3364972 w 5466080"/>
              <a:gd name="connsiteY8" fmla="*/ 1936392 h 3291854"/>
              <a:gd name="connsiteX9" fmla="*/ 3661426 w 5466080"/>
              <a:gd name="connsiteY9" fmla="*/ 1198894 h 3291854"/>
              <a:gd name="connsiteX10" fmla="*/ 3867911 w 5466080"/>
              <a:gd name="connsiteY10" fmla="*/ 1583002 h 3291854"/>
              <a:gd name="connsiteX11" fmla="*/ 4003040 w 5466080"/>
              <a:gd name="connsiteY11" fmla="*/ 1666254 h 3291854"/>
              <a:gd name="connsiteX12" fmla="*/ 5466080 w 5466080"/>
              <a:gd name="connsiteY12" fmla="*/ 1666254 h 3291854"/>
              <a:gd name="connsiteX0" fmla="*/ 0 w 5466080"/>
              <a:gd name="connsiteY0" fmla="*/ 1706894 h 3291854"/>
              <a:gd name="connsiteX1" fmla="*/ 1625600 w 5466080"/>
              <a:gd name="connsiteY1" fmla="*/ 1706894 h 3291854"/>
              <a:gd name="connsiteX2" fmla="*/ 1686486 w 5466080"/>
              <a:gd name="connsiteY2" fmla="*/ 1660458 h 3291854"/>
              <a:gd name="connsiteX3" fmla="*/ 1786475 w 5466080"/>
              <a:gd name="connsiteY3" fmla="*/ 1425187 h 3291854"/>
              <a:gd name="connsiteX4" fmla="*/ 2133600 w 5466080"/>
              <a:gd name="connsiteY4" fmla="*/ 1595134 h 3291854"/>
              <a:gd name="connsiteX5" fmla="*/ 2397760 w 5466080"/>
              <a:gd name="connsiteY5" fmla="*/ 14 h 3291854"/>
              <a:gd name="connsiteX6" fmla="*/ 2804160 w 5466080"/>
              <a:gd name="connsiteY6" fmla="*/ 3291854 h 3291854"/>
              <a:gd name="connsiteX7" fmla="*/ 3048000 w 5466080"/>
              <a:gd name="connsiteY7" fmla="*/ 1666254 h 3291854"/>
              <a:gd name="connsiteX8" fmla="*/ 3364972 w 5466080"/>
              <a:gd name="connsiteY8" fmla="*/ 1936392 h 3291854"/>
              <a:gd name="connsiteX9" fmla="*/ 3661426 w 5466080"/>
              <a:gd name="connsiteY9" fmla="*/ 1198894 h 3291854"/>
              <a:gd name="connsiteX10" fmla="*/ 3867911 w 5466080"/>
              <a:gd name="connsiteY10" fmla="*/ 1583002 h 3291854"/>
              <a:gd name="connsiteX11" fmla="*/ 4003040 w 5466080"/>
              <a:gd name="connsiteY11" fmla="*/ 1666254 h 3291854"/>
              <a:gd name="connsiteX12" fmla="*/ 5466080 w 5466080"/>
              <a:gd name="connsiteY12" fmla="*/ 1666254 h 3291854"/>
              <a:gd name="connsiteX0" fmla="*/ 0 w 5466080"/>
              <a:gd name="connsiteY0" fmla="*/ 1706894 h 3291854"/>
              <a:gd name="connsiteX1" fmla="*/ 1625600 w 5466080"/>
              <a:gd name="connsiteY1" fmla="*/ 1706894 h 3291854"/>
              <a:gd name="connsiteX2" fmla="*/ 1686486 w 5466080"/>
              <a:gd name="connsiteY2" fmla="*/ 1660458 h 3291854"/>
              <a:gd name="connsiteX3" fmla="*/ 1786475 w 5466080"/>
              <a:gd name="connsiteY3" fmla="*/ 1425187 h 3291854"/>
              <a:gd name="connsiteX4" fmla="*/ 2133600 w 5466080"/>
              <a:gd name="connsiteY4" fmla="*/ 1595134 h 3291854"/>
              <a:gd name="connsiteX5" fmla="*/ 2397760 w 5466080"/>
              <a:gd name="connsiteY5" fmla="*/ 14 h 3291854"/>
              <a:gd name="connsiteX6" fmla="*/ 2804160 w 5466080"/>
              <a:gd name="connsiteY6" fmla="*/ 3291854 h 3291854"/>
              <a:gd name="connsiteX7" fmla="*/ 3048000 w 5466080"/>
              <a:gd name="connsiteY7" fmla="*/ 1666254 h 3291854"/>
              <a:gd name="connsiteX8" fmla="*/ 3364972 w 5466080"/>
              <a:gd name="connsiteY8" fmla="*/ 1936392 h 3291854"/>
              <a:gd name="connsiteX9" fmla="*/ 3661426 w 5466080"/>
              <a:gd name="connsiteY9" fmla="*/ 1198894 h 3291854"/>
              <a:gd name="connsiteX10" fmla="*/ 3867911 w 5466080"/>
              <a:gd name="connsiteY10" fmla="*/ 1583002 h 3291854"/>
              <a:gd name="connsiteX11" fmla="*/ 4003040 w 5466080"/>
              <a:gd name="connsiteY11" fmla="*/ 1666254 h 3291854"/>
              <a:gd name="connsiteX12" fmla="*/ 5466080 w 5466080"/>
              <a:gd name="connsiteY12" fmla="*/ 1666254 h 3291854"/>
              <a:gd name="connsiteX0" fmla="*/ 0 w 7752501"/>
              <a:gd name="connsiteY0" fmla="*/ 1704474 h 3291854"/>
              <a:gd name="connsiteX1" fmla="*/ 3912021 w 7752501"/>
              <a:gd name="connsiteY1" fmla="*/ 1706894 h 3291854"/>
              <a:gd name="connsiteX2" fmla="*/ 3972907 w 7752501"/>
              <a:gd name="connsiteY2" fmla="*/ 1660458 h 3291854"/>
              <a:gd name="connsiteX3" fmla="*/ 4072896 w 7752501"/>
              <a:gd name="connsiteY3" fmla="*/ 1425187 h 3291854"/>
              <a:gd name="connsiteX4" fmla="*/ 4420021 w 7752501"/>
              <a:gd name="connsiteY4" fmla="*/ 1595134 h 3291854"/>
              <a:gd name="connsiteX5" fmla="*/ 4684181 w 7752501"/>
              <a:gd name="connsiteY5" fmla="*/ 14 h 3291854"/>
              <a:gd name="connsiteX6" fmla="*/ 5090581 w 7752501"/>
              <a:gd name="connsiteY6" fmla="*/ 3291854 h 3291854"/>
              <a:gd name="connsiteX7" fmla="*/ 5334421 w 7752501"/>
              <a:gd name="connsiteY7" fmla="*/ 1666254 h 3291854"/>
              <a:gd name="connsiteX8" fmla="*/ 5651393 w 7752501"/>
              <a:gd name="connsiteY8" fmla="*/ 1936392 h 3291854"/>
              <a:gd name="connsiteX9" fmla="*/ 5947847 w 7752501"/>
              <a:gd name="connsiteY9" fmla="*/ 1198894 h 3291854"/>
              <a:gd name="connsiteX10" fmla="*/ 6154332 w 7752501"/>
              <a:gd name="connsiteY10" fmla="*/ 1583002 h 3291854"/>
              <a:gd name="connsiteX11" fmla="*/ 6289461 w 7752501"/>
              <a:gd name="connsiteY11" fmla="*/ 1666254 h 3291854"/>
              <a:gd name="connsiteX12" fmla="*/ 7752501 w 7752501"/>
              <a:gd name="connsiteY12" fmla="*/ 1666254 h 3291854"/>
              <a:gd name="connsiteX0" fmla="*/ 0 w 7752501"/>
              <a:gd name="connsiteY0" fmla="*/ 1704474 h 3291854"/>
              <a:gd name="connsiteX1" fmla="*/ 3912021 w 7752501"/>
              <a:gd name="connsiteY1" fmla="*/ 1706894 h 3291854"/>
              <a:gd name="connsiteX2" fmla="*/ 3972907 w 7752501"/>
              <a:gd name="connsiteY2" fmla="*/ 1660458 h 3291854"/>
              <a:gd name="connsiteX3" fmla="*/ 4072896 w 7752501"/>
              <a:gd name="connsiteY3" fmla="*/ 1425187 h 3291854"/>
              <a:gd name="connsiteX4" fmla="*/ 4420021 w 7752501"/>
              <a:gd name="connsiteY4" fmla="*/ 1595134 h 3291854"/>
              <a:gd name="connsiteX5" fmla="*/ 4684181 w 7752501"/>
              <a:gd name="connsiteY5" fmla="*/ 14 h 3291854"/>
              <a:gd name="connsiteX6" fmla="*/ 5090581 w 7752501"/>
              <a:gd name="connsiteY6" fmla="*/ 3291854 h 3291854"/>
              <a:gd name="connsiteX7" fmla="*/ 5334421 w 7752501"/>
              <a:gd name="connsiteY7" fmla="*/ 1666254 h 3291854"/>
              <a:gd name="connsiteX8" fmla="*/ 5651393 w 7752501"/>
              <a:gd name="connsiteY8" fmla="*/ 1936392 h 3291854"/>
              <a:gd name="connsiteX9" fmla="*/ 5947847 w 7752501"/>
              <a:gd name="connsiteY9" fmla="*/ 1198894 h 3291854"/>
              <a:gd name="connsiteX10" fmla="*/ 6154332 w 7752501"/>
              <a:gd name="connsiteY10" fmla="*/ 1583002 h 3291854"/>
              <a:gd name="connsiteX11" fmla="*/ 6289461 w 7752501"/>
              <a:gd name="connsiteY11" fmla="*/ 1666254 h 3291854"/>
              <a:gd name="connsiteX12" fmla="*/ 7752501 w 7752501"/>
              <a:gd name="connsiteY12" fmla="*/ 1666254 h 3291854"/>
              <a:gd name="connsiteX0" fmla="*/ 0 w 7752501"/>
              <a:gd name="connsiteY0" fmla="*/ 1704474 h 3291854"/>
              <a:gd name="connsiteX1" fmla="*/ 1550500 w 7752501"/>
              <a:gd name="connsiteY1" fmla="*/ 1706208 h 3291854"/>
              <a:gd name="connsiteX2" fmla="*/ 3912021 w 7752501"/>
              <a:gd name="connsiteY2" fmla="*/ 1706894 h 3291854"/>
              <a:gd name="connsiteX3" fmla="*/ 3972907 w 7752501"/>
              <a:gd name="connsiteY3" fmla="*/ 1660458 h 3291854"/>
              <a:gd name="connsiteX4" fmla="*/ 4072896 w 7752501"/>
              <a:gd name="connsiteY4" fmla="*/ 1425187 h 3291854"/>
              <a:gd name="connsiteX5" fmla="*/ 4420021 w 7752501"/>
              <a:gd name="connsiteY5" fmla="*/ 1595134 h 3291854"/>
              <a:gd name="connsiteX6" fmla="*/ 4684181 w 7752501"/>
              <a:gd name="connsiteY6" fmla="*/ 14 h 3291854"/>
              <a:gd name="connsiteX7" fmla="*/ 5090581 w 7752501"/>
              <a:gd name="connsiteY7" fmla="*/ 3291854 h 3291854"/>
              <a:gd name="connsiteX8" fmla="*/ 5334421 w 7752501"/>
              <a:gd name="connsiteY8" fmla="*/ 1666254 h 3291854"/>
              <a:gd name="connsiteX9" fmla="*/ 5651393 w 7752501"/>
              <a:gd name="connsiteY9" fmla="*/ 1936392 h 3291854"/>
              <a:gd name="connsiteX10" fmla="*/ 5947847 w 7752501"/>
              <a:gd name="connsiteY10" fmla="*/ 1198894 h 3291854"/>
              <a:gd name="connsiteX11" fmla="*/ 6154332 w 7752501"/>
              <a:gd name="connsiteY11" fmla="*/ 1583002 h 3291854"/>
              <a:gd name="connsiteX12" fmla="*/ 6289461 w 7752501"/>
              <a:gd name="connsiteY12" fmla="*/ 1666254 h 3291854"/>
              <a:gd name="connsiteX13" fmla="*/ 7752501 w 7752501"/>
              <a:gd name="connsiteY13" fmla="*/ 1666254 h 3291854"/>
              <a:gd name="connsiteX0" fmla="*/ 0 w 7752501"/>
              <a:gd name="connsiteY0" fmla="*/ 1704474 h 3291854"/>
              <a:gd name="connsiteX1" fmla="*/ 195979 w 7752501"/>
              <a:gd name="connsiteY1" fmla="*/ 1961810 h 3291854"/>
              <a:gd name="connsiteX2" fmla="*/ 1550500 w 7752501"/>
              <a:gd name="connsiteY2" fmla="*/ 1706208 h 3291854"/>
              <a:gd name="connsiteX3" fmla="*/ 3912021 w 7752501"/>
              <a:gd name="connsiteY3" fmla="*/ 1706894 h 3291854"/>
              <a:gd name="connsiteX4" fmla="*/ 3972907 w 7752501"/>
              <a:gd name="connsiteY4" fmla="*/ 1660458 h 3291854"/>
              <a:gd name="connsiteX5" fmla="*/ 4072896 w 7752501"/>
              <a:gd name="connsiteY5" fmla="*/ 1425187 h 3291854"/>
              <a:gd name="connsiteX6" fmla="*/ 4420021 w 7752501"/>
              <a:gd name="connsiteY6" fmla="*/ 1595134 h 3291854"/>
              <a:gd name="connsiteX7" fmla="*/ 4684181 w 7752501"/>
              <a:gd name="connsiteY7" fmla="*/ 14 h 3291854"/>
              <a:gd name="connsiteX8" fmla="*/ 5090581 w 7752501"/>
              <a:gd name="connsiteY8" fmla="*/ 3291854 h 3291854"/>
              <a:gd name="connsiteX9" fmla="*/ 5334421 w 7752501"/>
              <a:gd name="connsiteY9" fmla="*/ 1666254 h 3291854"/>
              <a:gd name="connsiteX10" fmla="*/ 5651393 w 7752501"/>
              <a:gd name="connsiteY10" fmla="*/ 1936392 h 3291854"/>
              <a:gd name="connsiteX11" fmla="*/ 5947847 w 7752501"/>
              <a:gd name="connsiteY11" fmla="*/ 1198894 h 3291854"/>
              <a:gd name="connsiteX12" fmla="*/ 6154332 w 7752501"/>
              <a:gd name="connsiteY12" fmla="*/ 1583002 h 3291854"/>
              <a:gd name="connsiteX13" fmla="*/ 6289461 w 7752501"/>
              <a:gd name="connsiteY13" fmla="*/ 1666254 h 3291854"/>
              <a:gd name="connsiteX14" fmla="*/ 7752501 w 7752501"/>
              <a:gd name="connsiteY14" fmla="*/ 1666254 h 3291854"/>
              <a:gd name="connsiteX0" fmla="*/ 0 w 7752501"/>
              <a:gd name="connsiteY0" fmla="*/ 1704474 h 3291854"/>
              <a:gd name="connsiteX1" fmla="*/ 217310 w 7752501"/>
              <a:gd name="connsiteY1" fmla="*/ 1899846 h 3291854"/>
              <a:gd name="connsiteX2" fmla="*/ 1550500 w 7752501"/>
              <a:gd name="connsiteY2" fmla="*/ 1706208 h 3291854"/>
              <a:gd name="connsiteX3" fmla="*/ 3912021 w 7752501"/>
              <a:gd name="connsiteY3" fmla="*/ 1706894 h 3291854"/>
              <a:gd name="connsiteX4" fmla="*/ 3972907 w 7752501"/>
              <a:gd name="connsiteY4" fmla="*/ 1660458 h 3291854"/>
              <a:gd name="connsiteX5" fmla="*/ 4072896 w 7752501"/>
              <a:gd name="connsiteY5" fmla="*/ 1425187 h 3291854"/>
              <a:gd name="connsiteX6" fmla="*/ 4420021 w 7752501"/>
              <a:gd name="connsiteY6" fmla="*/ 1595134 h 3291854"/>
              <a:gd name="connsiteX7" fmla="*/ 4684181 w 7752501"/>
              <a:gd name="connsiteY7" fmla="*/ 14 h 3291854"/>
              <a:gd name="connsiteX8" fmla="*/ 5090581 w 7752501"/>
              <a:gd name="connsiteY8" fmla="*/ 3291854 h 3291854"/>
              <a:gd name="connsiteX9" fmla="*/ 5334421 w 7752501"/>
              <a:gd name="connsiteY9" fmla="*/ 1666254 h 3291854"/>
              <a:gd name="connsiteX10" fmla="*/ 5651393 w 7752501"/>
              <a:gd name="connsiteY10" fmla="*/ 1936392 h 3291854"/>
              <a:gd name="connsiteX11" fmla="*/ 5947847 w 7752501"/>
              <a:gd name="connsiteY11" fmla="*/ 1198894 h 3291854"/>
              <a:gd name="connsiteX12" fmla="*/ 6154332 w 7752501"/>
              <a:gd name="connsiteY12" fmla="*/ 1583002 h 3291854"/>
              <a:gd name="connsiteX13" fmla="*/ 6289461 w 7752501"/>
              <a:gd name="connsiteY13" fmla="*/ 1666254 h 3291854"/>
              <a:gd name="connsiteX14" fmla="*/ 7752501 w 7752501"/>
              <a:gd name="connsiteY14" fmla="*/ 1666254 h 3291854"/>
              <a:gd name="connsiteX0" fmla="*/ 0 w 7752501"/>
              <a:gd name="connsiteY0" fmla="*/ 1704474 h 3291854"/>
              <a:gd name="connsiteX1" fmla="*/ 217310 w 7752501"/>
              <a:gd name="connsiteY1" fmla="*/ 1899846 h 3291854"/>
              <a:gd name="connsiteX2" fmla="*/ 419955 w 7752501"/>
              <a:gd name="connsiteY2" fmla="*/ 1721699 h 3291854"/>
              <a:gd name="connsiteX3" fmla="*/ 1550500 w 7752501"/>
              <a:gd name="connsiteY3" fmla="*/ 1706208 h 3291854"/>
              <a:gd name="connsiteX4" fmla="*/ 3912021 w 7752501"/>
              <a:gd name="connsiteY4" fmla="*/ 1706894 h 3291854"/>
              <a:gd name="connsiteX5" fmla="*/ 3972907 w 7752501"/>
              <a:gd name="connsiteY5" fmla="*/ 1660458 h 3291854"/>
              <a:gd name="connsiteX6" fmla="*/ 4072896 w 7752501"/>
              <a:gd name="connsiteY6" fmla="*/ 1425187 h 3291854"/>
              <a:gd name="connsiteX7" fmla="*/ 4420021 w 7752501"/>
              <a:gd name="connsiteY7" fmla="*/ 1595134 h 3291854"/>
              <a:gd name="connsiteX8" fmla="*/ 4684181 w 7752501"/>
              <a:gd name="connsiteY8" fmla="*/ 14 h 3291854"/>
              <a:gd name="connsiteX9" fmla="*/ 5090581 w 7752501"/>
              <a:gd name="connsiteY9" fmla="*/ 3291854 h 3291854"/>
              <a:gd name="connsiteX10" fmla="*/ 5334421 w 7752501"/>
              <a:gd name="connsiteY10" fmla="*/ 1666254 h 3291854"/>
              <a:gd name="connsiteX11" fmla="*/ 5651393 w 7752501"/>
              <a:gd name="connsiteY11" fmla="*/ 1936392 h 3291854"/>
              <a:gd name="connsiteX12" fmla="*/ 5947847 w 7752501"/>
              <a:gd name="connsiteY12" fmla="*/ 1198894 h 3291854"/>
              <a:gd name="connsiteX13" fmla="*/ 6154332 w 7752501"/>
              <a:gd name="connsiteY13" fmla="*/ 1583002 h 3291854"/>
              <a:gd name="connsiteX14" fmla="*/ 6289461 w 7752501"/>
              <a:gd name="connsiteY14" fmla="*/ 1666254 h 3291854"/>
              <a:gd name="connsiteX15" fmla="*/ 7752501 w 7752501"/>
              <a:gd name="connsiteY15" fmla="*/ 1666254 h 3291854"/>
              <a:gd name="connsiteX0" fmla="*/ 0 w 7752501"/>
              <a:gd name="connsiteY0" fmla="*/ 1704474 h 3291854"/>
              <a:gd name="connsiteX1" fmla="*/ 217310 w 7752501"/>
              <a:gd name="connsiteY1" fmla="*/ 1899846 h 3291854"/>
              <a:gd name="connsiteX2" fmla="*/ 419955 w 7752501"/>
              <a:gd name="connsiteY2" fmla="*/ 1721699 h 3291854"/>
              <a:gd name="connsiteX3" fmla="*/ 707924 w 7752501"/>
              <a:gd name="connsiteY3" fmla="*/ 2682142 h 3291854"/>
              <a:gd name="connsiteX4" fmla="*/ 1550500 w 7752501"/>
              <a:gd name="connsiteY4" fmla="*/ 1706208 h 3291854"/>
              <a:gd name="connsiteX5" fmla="*/ 3912021 w 7752501"/>
              <a:gd name="connsiteY5" fmla="*/ 1706894 h 3291854"/>
              <a:gd name="connsiteX6" fmla="*/ 3972907 w 7752501"/>
              <a:gd name="connsiteY6" fmla="*/ 1660458 h 3291854"/>
              <a:gd name="connsiteX7" fmla="*/ 4072896 w 7752501"/>
              <a:gd name="connsiteY7" fmla="*/ 1425187 h 3291854"/>
              <a:gd name="connsiteX8" fmla="*/ 4420021 w 7752501"/>
              <a:gd name="connsiteY8" fmla="*/ 1595134 h 3291854"/>
              <a:gd name="connsiteX9" fmla="*/ 4684181 w 7752501"/>
              <a:gd name="connsiteY9" fmla="*/ 14 h 3291854"/>
              <a:gd name="connsiteX10" fmla="*/ 5090581 w 7752501"/>
              <a:gd name="connsiteY10" fmla="*/ 3291854 h 3291854"/>
              <a:gd name="connsiteX11" fmla="*/ 5334421 w 7752501"/>
              <a:gd name="connsiteY11" fmla="*/ 1666254 h 3291854"/>
              <a:gd name="connsiteX12" fmla="*/ 5651393 w 7752501"/>
              <a:gd name="connsiteY12" fmla="*/ 1936392 h 3291854"/>
              <a:gd name="connsiteX13" fmla="*/ 5947847 w 7752501"/>
              <a:gd name="connsiteY13" fmla="*/ 1198894 h 3291854"/>
              <a:gd name="connsiteX14" fmla="*/ 6154332 w 7752501"/>
              <a:gd name="connsiteY14" fmla="*/ 1583002 h 3291854"/>
              <a:gd name="connsiteX15" fmla="*/ 6289461 w 7752501"/>
              <a:gd name="connsiteY15" fmla="*/ 1666254 h 3291854"/>
              <a:gd name="connsiteX16" fmla="*/ 7752501 w 7752501"/>
              <a:gd name="connsiteY16" fmla="*/ 1666254 h 3291854"/>
              <a:gd name="connsiteX0" fmla="*/ 0 w 7752501"/>
              <a:gd name="connsiteY0" fmla="*/ 1704474 h 3291854"/>
              <a:gd name="connsiteX1" fmla="*/ 217310 w 7752501"/>
              <a:gd name="connsiteY1" fmla="*/ 1899846 h 3291854"/>
              <a:gd name="connsiteX2" fmla="*/ 419955 w 7752501"/>
              <a:gd name="connsiteY2" fmla="*/ 1721699 h 3291854"/>
              <a:gd name="connsiteX3" fmla="*/ 707924 w 7752501"/>
              <a:gd name="connsiteY3" fmla="*/ 2682142 h 3291854"/>
              <a:gd name="connsiteX4" fmla="*/ 1027890 w 7752501"/>
              <a:gd name="connsiteY4" fmla="*/ 854203 h 3291854"/>
              <a:gd name="connsiteX5" fmla="*/ 1550500 w 7752501"/>
              <a:gd name="connsiteY5" fmla="*/ 1706208 h 3291854"/>
              <a:gd name="connsiteX6" fmla="*/ 3912021 w 7752501"/>
              <a:gd name="connsiteY6" fmla="*/ 1706894 h 3291854"/>
              <a:gd name="connsiteX7" fmla="*/ 3972907 w 7752501"/>
              <a:gd name="connsiteY7" fmla="*/ 1660458 h 3291854"/>
              <a:gd name="connsiteX8" fmla="*/ 4072896 w 7752501"/>
              <a:gd name="connsiteY8" fmla="*/ 1425187 h 3291854"/>
              <a:gd name="connsiteX9" fmla="*/ 4420021 w 7752501"/>
              <a:gd name="connsiteY9" fmla="*/ 1595134 h 3291854"/>
              <a:gd name="connsiteX10" fmla="*/ 4684181 w 7752501"/>
              <a:gd name="connsiteY10" fmla="*/ 14 h 3291854"/>
              <a:gd name="connsiteX11" fmla="*/ 5090581 w 7752501"/>
              <a:gd name="connsiteY11" fmla="*/ 3291854 h 3291854"/>
              <a:gd name="connsiteX12" fmla="*/ 5334421 w 7752501"/>
              <a:gd name="connsiteY12" fmla="*/ 1666254 h 3291854"/>
              <a:gd name="connsiteX13" fmla="*/ 5651393 w 7752501"/>
              <a:gd name="connsiteY13" fmla="*/ 1936392 h 3291854"/>
              <a:gd name="connsiteX14" fmla="*/ 5947847 w 7752501"/>
              <a:gd name="connsiteY14" fmla="*/ 1198894 h 3291854"/>
              <a:gd name="connsiteX15" fmla="*/ 6154332 w 7752501"/>
              <a:gd name="connsiteY15" fmla="*/ 1583002 h 3291854"/>
              <a:gd name="connsiteX16" fmla="*/ 6289461 w 7752501"/>
              <a:gd name="connsiteY16" fmla="*/ 1666254 h 3291854"/>
              <a:gd name="connsiteX17" fmla="*/ 7752501 w 7752501"/>
              <a:gd name="connsiteY17" fmla="*/ 1666254 h 3291854"/>
              <a:gd name="connsiteX0" fmla="*/ 0 w 7752501"/>
              <a:gd name="connsiteY0" fmla="*/ 1704474 h 3291854"/>
              <a:gd name="connsiteX1" fmla="*/ 217310 w 7752501"/>
              <a:gd name="connsiteY1" fmla="*/ 1899846 h 3291854"/>
              <a:gd name="connsiteX2" fmla="*/ 419955 w 7752501"/>
              <a:gd name="connsiteY2" fmla="*/ 1721699 h 3291854"/>
              <a:gd name="connsiteX3" fmla="*/ 707924 w 7752501"/>
              <a:gd name="connsiteY3" fmla="*/ 2682142 h 3291854"/>
              <a:gd name="connsiteX4" fmla="*/ 1027890 w 7752501"/>
              <a:gd name="connsiteY4" fmla="*/ 854203 h 3291854"/>
              <a:gd name="connsiteX5" fmla="*/ 1315859 w 7752501"/>
              <a:gd name="connsiteY5" fmla="*/ 1977301 h 3291854"/>
              <a:gd name="connsiteX6" fmla="*/ 1550500 w 7752501"/>
              <a:gd name="connsiteY6" fmla="*/ 1706208 h 3291854"/>
              <a:gd name="connsiteX7" fmla="*/ 3912021 w 7752501"/>
              <a:gd name="connsiteY7" fmla="*/ 1706894 h 3291854"/>
              <a:gd name="connsiteX8" fmla="*/ 3972907 w 7752501"/>
              <a:gd name="connsiteY8" fmla="*/ 1660458 h 3291854"/>
              <a:gd name="connsiteX9" fmla="*/ 4072896 w 7752501"/>
              <a:gd name="connsiteY9" fmla="*/ 1425187 h 3291854"/>
              <a:gd name="connsiteX10" fmla="*/ 4420021 w 7752501"/>
              <a:gd name="connsiteY10" fmla="*/ 1595134 h 3291854"/>
              <a:gd name="connsiteX11" fmla="*/ 4684181 w 7752501"/>
              <a:gd name="connsiteY11" fmla="*/ 14 h 3291854"/>
              <a:gd name="connsiteX12" fmla="*/ 5090581 w 7752501"/>
              <a:gd name="connsiteY12" fmla="*/ 3291854 h 3291854"/>
              <a:gd name="connsiteX13" fmla="*/ 5334421 w 7752501"/>
              <a:gd name="connsiteY13" fmla="*/ 1666254 h 3291854"/>
              <a:gd name="connsiteX14" fmla="*/ 5651393 w 7752501"/>
              <a:gd name="connsiteY14" fmla="*/ 1936392 h 3291854"/>
              <a:gd name="connsiteX15" fmla="*/ 5947847 w 7752501"/>
              <a:gd name="connsiteY15" fmla="*/ 1198894 h 3291854"/>
              <a:gd name="connsiteX16" fmla="*/ 6154332 w 7752501"/>
              <a:gd name="connsiteY16" fmla="*/ 1583002 h 3291854"/>
              <a:gd name="connsiteX17" fmla="*/ 6289461 w 7752501"/>
              <a:gd name="connsiteY17" fmla="*/ 1666254 h 3291854"/>
              <a:gd name="connsiteX18" fmla="*/ 7752501 w 7752501"/>
              <a:gd name="connsiteY18" fmla="*/ 1666254 h 3291854"/>
              <a:gd name="connsiteX0" fmla="*/ 0 w 7752501"/>
              <a:gd name="connsiteY0" fmla="*/ 1704474 h 3291854"/>
              <a:gd name="connsiteX1" fmla="*/ 206644 w 7752501"/>
              <a:gd name="connsiteY1" fmla="*/ 1520316 h 3291854"/>
              <a:gd name="connsiteX2" fmla="*/ 419955 w 7752501"/>
              <a:gd name="connsiteY2" fmla="*/ 1721699 h 3291854"/>
              <a:gd name="connsiteX3" fmla="*/ 707924 w 7752501"/>
              <a:gd name="connsiteY3" fmla="*/ 2682142 h 3291854"/>
              <a:gd name="connsiteX4" fmla="*/ 1027890 w 7752501"/>
              <a:gd name="connsiteY4" fmla="*/ 854203 h 3291854"/>
              <a:gd name="connsiteX5" fmla="*/ 1315859 w 7752501"/>
              <a:gd name="connsiteY5" fmla="*/ 1977301 h 3291854"/>
              <a:gd name="connsiteX6" fmla="*/ 1550500 w 7752501"/>
              <a:gd name="connsiteY6" fmla="*/ 1706208 h 3291854"/>
              <a:gd name="connsiteX7" fmla="*/ 3912021 w 7752501"/>
              <a:gd name="connsiteY7" fmla="*/ 1706894 h 3291854"/>
              <a:gd name="connsiteX8" fmla="*/ 3972907 w 7752501"/>
              <a:gd name="connsiteY8" fmla="*/ 1660458 h 3291854"/>
              <a:gd name="connsiteX9" fmla="*/ 4072896 w 7752501"/>
              <a:gd name="connsiteY9" fmla="*/ 1425187 h 3291854"/>
              <a:gd name="connsiteX10" fmla="*/ 4420021 w 7752501"/>
              <a:gd name="connsiteY10" fmla="*/ 1595134 h 3291854"/>
              <a:gd name="connsiteX11" fmla="*/ 4684181 w 7752501"/>
              <a:gd name="connsiteY11" fmla="*/ 14 h 3291854"/>
              <a:gd name="connsiteX12" fmla="*/ 5090581 w 7752501"/>
              <a:gd name="connsiteY12" fmla="*/ 3291854 h 3291854"/>
              <a:gd name="connsiteX13" fmla="*/ 5334421 w 7752501"/>
              <a:gd name="connsiteY13" fmla="*/ 1666254 h 3291854"/>
              <a:gd name="connsiteX14" fmla="*/ 5651393 w 7752501"/>
              <a:gd name="connsiteY14" fmla="*/ 1936392 h 3291854"/>
              <a:gd name="connsiteX15" fmla="*/ 5947847 w 7752501"/>
              <a:gd name="connsiteY15" fmla="*/ 1198894 h 3291854"/>
              <a:gd name="connsiteX16" fmla="*/ 6154332 w 7752501"/>
              <a:gd name="connsiteY16" fmla="*/ 1583002 h 3291854"/>
              <a:gd name="connsiteX17" fmla="*/ 6289461 w 7752501"/>
              <a:gd name="connsiteY17" fmla="*/ 1666254 h 3291854"/>
              <a:gd name="connsiteX18" fmla="*/ 7752501 w 7752501"/>
              <a:gd name="connsiteY18" fmla="*/ 1666254 h 3291854"/>
              <a:gd name="connsiteX0" fmla="*/ 0 w 7752501"/>
              <a:gd name="connsiteY0" fmla="*/ 1704474 h 3291854"/>
              <a:gd name="connsiteX1" fmla="*/ 206644 w 7752501"/>
              <a:gd name="connsiteY1" fmla="*/ 1520316 h 3291854"/>
              <a:gd name="connsiteX2" fmla="*/ 494614 w 7752501"/>
              <a:gd name="connsiteY2" fmla="*/ 1721699 h 3291854"/>
              <a:gd name="connsiteX3" fmla="*/ 707924 w 7752501"/>
              <a:gd name="connsiteY3" fmla="*/ 2682142 h 3291854"/>
              <a:gd name="connsiteX4" fmla="*/ 1027890 w 7752501"/>
              <a:gd name="connsiteY4" fmla="*/ 854203 h 3291854"/>
              <a:gd name="connsiteX5" fmla="*/ 1315859 w 7752501"/>
              <a:gd name="connsiteY5" fmla="*/ 1977301 h 3291854"/>
              <a:gd name="connsiteX6" fmla="*/ 1550500 w 7752501"/>
              <a:gd name="connsiteY6" fmla="*/ 1706208 h 3291854"/>
              <a:gd name="connsiteX7" fmla="*/ 3912021 w 7752501"/>
              <a:gd name="connsiteY7" fmla="*/ 1706894 h 3291854"/>
              <a:gd name="connsiteX8" fmla="*/ 3972907 w 7752501"/>
              <a:gd name="connsiteY8" fmla="*/ 1660458 h 3291854"/>
              <a:gd name="connsiteX9" fmla="*/ 4072896 w 7752501"/>
              <a:gd name="connsiteY9" fmla="*/ 1425187 h 3291854"/>
              <a:gd name="connsiteX10" fmla="*/ 4420021 w 7752501"/>
              <a:gd name="connsiteY10" fmla="*/ 1595134 h 3291854"/>
              <a:gd name="connsiteX11" fmla="*/ 4684181 w 7752501"/>
              <a:gd name="connsiteY11" fmla="*/ 14 h 3291854"/>
              <a:gd name="connsiteX12" fmla="*/ 5090581 w 7752501"/>
              <a:gd name="connsiteY12" fmla="*/ 3291854 h 3291854"/>
              <a:gd name="connsiteX13" fmla="*/ 5334421 w 7752501"/>
              <a:gd name="connsiteY13" fmla="*/ 1666254 h 3291854"/>
              <a:gd name="connsiteX14" fmla="*/ 5651393 w 7752501"/>
              <a:gd name="connsiteY14" fmla="*/ 1936392 h 3291854"/>
              <a:gd name="connsiteX15" fmla="*/ 5947847 w 7752501"/>
              <a:gd name="connsiteY15" fmla="*/ 1198894 h 3291854"/>
              <a:gd name="connsiteX16" fmla="*/ 6154332 w 7752501"/>
              <a:gd name="connsiteY16" fmla="*/ 1583002 h 3291854"/>
              <a:gd name="connsiteX17" fmla="*/ 6289461 w 7752501"/>
              <a:gd name="connsiteY17" fmla="*/ 1666254 h 3291854"/>
              <a:gd name="connsiteX18" fmla="*/ 7752501 w 7752501"/>
              <a:gd name="connsiteY18" fmla="*/ 1666254 h 3291854"/>
              <a:gd name="connsiteX0" fmla="*/ 0 w 7752501"/>
              <a:gd name="connsiteY0" fmla="*/ 1704474 h 3291854"/>
              <a:gd name="connsiteX1" fmla="*/ 206644 w 7752501"/>
              <a:gd name="connsiteY1" fmla="*/ 1520316 h 3291854"/>
              <a:gd name="connsiteX2" fmla="*/ 494614 w 7752501"/>
              <a:gd name="connsiteY2" fmla="*/ 1721699 h 3291854"/>
              <a:gd name="connsiteX3" fmla="*/ 782583 w 7752501"/>
              <a:gd name="connsiteY3" fmla="*/ 2682142 h 3291854"/>
              <a:gd name="connsiteX4" fmla="*/ 1027890 w 7752501"/>
              <a:gd name="connsiteY4" fmla="*/ 854203 h 3291854"/>
              <a:gd name="connsiteX5" fmla="*/ 1315859 w 7752501"/>
              <a:gd name="connsiteY5" fmla="*/ 1977301 h 3291854"/>
              <a:gd name="connsiteX6" fmla="*/ 1550500 w 7752501"/>
              <a:gd name="connsiteY6" fmla="*/ 1706208 h 3291854"/>
              <a:gd name="connsiteX7" fmla="*/ 3912021 w 7752501"/>
              <a:gd name="connsiteY7" fmla="*/ 1706894 h 3291854"/>
              <a:gd name="connsiteX8" fmla="*/ 3972907 w 7752501"/>
              <a:gd name="connsiteY8" fmla="*/ 1660458 h 3291854"/>
              <a:gd name="connsiteX9" fmla="*/ 4072896 w 7752501"/>
              <a:gd name="connsiteY9" fmla="*/ 1425187 h 3291854"/>
              <a:gd name="connsiteX10" fmla="*/ 4420021 w 7752501"/>
              <a:gd name="connsiteY10" fmla="*/ 1595134 h 3291854"/>
              <a:gd name="connsiteX11" fmla="*/ 4684181 w 7752501"/>
              <a:gd name="connsiteY11" fmla="*/ 14 h 3291854"/>
              <a:gd name="connsiteX12" fmla="*/ 5090581 w 7752501"/>
              <a:gd name="connsiteY12" fmla="*/ 3291854 h 3291854"/>
              <a:gd name="connsiteX13" fmla="*/ 5334421 w 7752501"/>
              <a:gd name="connsiteY13" fmla="*/ 1666254 h 3291854"/>
              <a:gd name="connsiteX14" fmla="*/ 5651393 w 7752501"/>
              <a:gd name="connsiteY14" fmla="*/ 1936392 h 3291854"/>
              <a:gd name="connsiteX15" fmla="*/ 5947847 w 7752501"/>
              <a:gd name="connsiteY15" fmla="*/ 1198894 h 3291854"/>
              <a:gd name="connsiteX16" fmla="*/ 6154332 w 7752501"/>
              <a:gd name="connsiteY16" fmla="*/ 1583002 h 3291854"/>
              <a:gd name="connsiteX17" fmla="*/ 6289461 w 7752501"/>
              <a:gd name="connsiteY17" fmla="*/ 1666254 h 3291854"/>
              <a:gd name="connsiteX18" fmla="*/ 7752501 w 7752501"/>
              <a:gd name="connsiteY18" fmla="*/ 1666254 h 3291854"/>
              <a:gd name="connsiteX0" fmla="*/ 0 w 7752501"/>
              <a:gd name="connsiteY0" fmla="*/ 1704474 h 3291854"/>
              <a:gd name="connsiteX1" fmla="*/ 206644 w 7752501"/>
              <a:gd name="connsiteY1" fmla="*/ 1520316 h 3291854"/>
              <a:gd name="connsiteX2" fmla="*/ 494614 w 7752501"/>
              <a:gd name="connsiteY2" fmla="*/ 1721699 h 3291854"/>
              <a:gd name="connsiteX3" fmla="*/ 782583 w 7752501"/>
              <a:gd name="connsiteY3" fmla="*/ 2682142 h 3291854"/>
              <a:gd name="connsiteX4" fmla="*/ 1059886 w 7752501"/>
              <a:gd name="connsiteY4" fmla="*/ 838711 h 3291854"/>
              <a:gd name="connsiteX5" fmla="*/ 1315859 w 7752501"/>
              <a:gd name="connsiteY5" fmla="*/ 1977301 h 3291854"/>
              <a:gd name="connsiteX6" fmla="*/ 1550500 w 7752501"/>
              <a:gd name="connsiteY6" fmla="*/ 1706208 h 3291854"/>
              <a:gd name="connsiteX7" fmla="*/ 3912021 w 7752501"/>
              <a:gd name="connsiteY7" fmla="*/ 1706894 h 3291854"/>
              <a:gd name="connsiteX8" fmla="*/ 3972907 w 7752501"/>
              <a:gd name="connsiteY8" fmla="*/ 1660458 h 3291854"/>
              <a:gd name="connsiteX9" fmla="*/ 4072896 w 7752501"/>
              <a:gd name="connsiteY9" fmla="*/ 1425187 h 3291854"/>
              <a:gd name="connsiteX10" fmla="*/ 4420021 w 7752501"/>
              <a:gd name="connsiteY10" fmla="*/ 1595134 h 3291854"/>
              <a:gd name="connsiteX11" fmla="*/ 4684181 w 7752501"/>
              <a:gd name="connsiteY11" fmla="*/ 14 h 3291854"/>
              <a:gd name="connsiteX12" fmla="*/ 5090581 w 7752501"/>
              <a:gd name="connsiteY12" fmla="*/ 3291854 h 3291854"/>
              <a:gd name="connsiteX13" fmla="*/ 5334421 w 7752501"/>
              <a:gd name="connsiteY13" fmla="*/ 1666254 h 3291854"/>
              <a:gd name="connsiteX14" fmla="*/ 5651393 w 7752501"/>
              <a:gd name="connsiteY14" fmla="*/ 1936392 h 3291854"/>
              <a:gd name="connsiteX15" fmla="*/ 5947847 w 7752501"/>
              <a:gd name="connsiteY15" fmla="*/ 1198894 h 3291854"/>
              <a:gd name="connsiteX16" fmla="*/ 6154332 w 7752501"/>
              <a:gd name="connsiteY16" fmla="*/ 1583002 h 3291854"/>
              <a:gd name="connsiteX17" fmla="*/ 6289461 w 7752501"/>
              <a:gd name="connsiteY17" fmla="*/ 1666254 h 3291854"/>
              <a:gd name="connsiteX18" fmla="*/ 7752501 w 7752501"/>
              <a:gd name="connsiteY18" fmla="*/ 1666254 h 3291854"/>
              <a:gd name="connsiteX0" fmla="*/ 0 w 7752501"/>
              <a:gd name="connsiteY0" fmla="*/ 1704474 h 3291854"/>
              <a:gd name="connsiteX1" fmla="*/ 270638 w 7752501"/>
              <a:gd name="connsiteY1" fmla="*/ 1853373 h 3291854"/>
              <a:gd name="connsiteX2" fmla="*/ 494614 w 7752501"/>
              <a:gd name="connsiteY2" fmla="*/ 1721699 h 3291854"/>
              <a:gd name="connsiteX3" fmla="*/ 782583 w 7752501"/>
              <a:gd name="connsiteY3" fmla="*/ 2682142 h 3291854"/>
              <a:gd name="connsiteX4" fmla="*/ 1059886 w 7752501"/>
              <a:gd name="connsiteY4" fmla="*/ 838711 h 3291854"/>
              <a:gd name="connsiteX5" fmla="*/ 1315859 w 7752501"/>
              <a:gd name="connsiteY5" fmla="*/ 1977301 h 3291854"/>
              <a:gd name="connsiteX6" fmla="*/ 1550500 w 7752501"/>
              <a:gd name="connsiteY6" fmla="*/ 1706208 h 3291854"/>
              <a:gd name="connsiteX7" fmla="*/ 3912021 w 7752501"/>
              <a:gd name="connsiteY7" fmla="*/ 1706894 h 3291854"/>
              <a:gd name="connsiteX8" fmla="*/ 3972907 w 7752501"/>
              <a:gd name="connsiteY8" fmla="*/ 1660458 h 3291854"/>
              <a:gd name="connsiteX9" fmla="*/ 4072896 w 7752501"/>
              <a:gd name="connsiteY9" fmla="*/ 1425187 h 3291854"/>
              <a:gd name="connsiteX10" fmla="*/ 4420021 w 7752501"/>
              <a:gd name="connsiteY10" fmla="*/ 1595134 h 3291854"/>
              <a:gd name="connsiteX11" fmla="*/ 4684181 w 7752501"/>
              <a:gd name="connsiteY11" fmla="*/ 14 h 3291854"/>
              <a:gd name="connsiteX12" fmla="*/ 5090581 w 7752501"/>
              <a:gd name="connsiteY12" fmla="*/ 3291854 h 3291854"/>
              <a:gd name="connsiteX13" fmla="*/ 5334421 w 7752501"/>
              <a:gd name="connsiteY13" fmla="*/ 1666254 h 3291854"/>
              <a:gd name="connsiteX14" fmla="*/ 5651393 w 7752501"/>
              <a:gd name="connsiteY14" fmla="*/ 1936392 h 3291854"/>
              <a:gd name="connsiteX15" fmla="*/ 5947847 w 7752501"/>
              <a:gd name="connsiteY15" fmla="*/ 1198894 h 3291854"/>
              <a:gd name="connsiteX16" fmla="*/ 6154332 w 7752501"/>
              <a:gd name="connsiteY16" fmla="*/ 1583002 h 3291854"/>
              <a:gd name="connsiteX17" fmla="*/ 6289461 w 7752501"/>
              <a:gd name="connsiteY17" fmla="*/ 1666254 h 3291854"/>
              <a:gd name="connsiteX18" fmla="*/ 7752501 w 7752501"/>
              <a:gd name="connsiteY18" fmla="*/ 1666254 h 3291854"/>
              <a:gd name="connsiteX0" fmla="*/ 0 w 7752501"/>
              <a:gd name="connsiteY0" fmla="*/ 1704474 h 3291854"/>
              <a:gd name="connsiteX1" fmla="*/ 281303 w 7752501"/>
              <a:gd name="connsiteY1" fmla="*/ 1551298 h 3291854"/>
              <a:gd name="connsiteX2" fmla="*/ 494614 w 7752501"/>
              <a:gd name="connsiteY2" fmla="*/ 1721699 h 3291854"/>
              <a:gd name="connsiteX3" fmla="*/ 782583 w 7752501"/>
              <a:gd name="connsiteY3" fmla="*/ 2682142 h 3291854"/>
              <a:gd name="connsiteX4" fmla="*/ 1059886 w 7752501"/>
              <a:gd name="connsiteY4" fmla="*/ 838711 h 3291854"/>
              <a:gd name="connsiteX5" fmla="*/ 1315859 w 7752501"/>
              <a:gd name="connsiteY5" fmla="*/ 1977301 h 3291854"/>
              <a:gd name="connsiteX6" fmla="*/ 1550500 w 7752501"/>
              <a:gd name="connsiteY6" fmla="*/ 1706208 h 3291854"/>
              <a:gd name="connsiteX7" fmla="*/ 3912021 w 7752501"/>
              <a:gd name="connsiteY7" fmla="*/ 1706894 h 3291854"/>
              <a:gd name="connsiteX8" fmla="*/ 3972907 w 7752501"/>
              <a:gd name="connsiteY8" fmla="*/ 1660458 h 3291854"/>
              <a:gd name="connsiteX9" fmla="*/ 4072896 w 7752501"/>
              <a:gd name="connsiteY9" fmla="*/ 1425187 h 3291854"/>
              <a:gd name="connsiteX10" fmla="*/ 4420021 w 7752501"/>
              <a:gd name="connsiteY10" fmla="*/ 1595134 h 3291854"/>
              <a:gd name="connsiteX11" fmla="*/ 4684181 w 7752501"/>
              <a:gd name="connsiteY11" fmla="*/ 14 h 3291854"/>
              <a:gd name="connsiteX12" fmla="*/ 5090581 w 7752501"/>
              <a:gd name="connsiteY12" fmla="*/ 3291854 h 3291854"/>
              <a:gd name="connsiteX13" fmla="*/ 5334421 w 7752501"/>
              <a:gd name="connsiteY13" fmla="*/ 1666254 h 3291854"/>
              <a:gd name="connsiteX14" fmla="*/ 5651393 w 7752501"/>
              <a:gd name="connsiteY14" fmla="*/ 1936392 h 3291854"/>
              <a:gd name="connsiteX15" fmla="*/ 5947847 w 7752501"/>
              <a:gd name="connsiteY15" fmla="*/ 1198894 h 3291854"/>
              <a:gd name="connsiteX16" fmla="*/ 6154332 w 7752501"/>
              <a:gd name="connsiteY16" fmla="*/ 1583002 h 3291854"/>
              <a:gd name="connsiteX17" fmla="*/ 6289461 w 7752501"/>
              <a:gd name="connsiteY17" fmla="*/ 1666254 h 3291854"/>
              <a:gd name="connsiteX18" fmla="*/ 7752501 w 7752501"/>
              <a:gd name="connsiteY18" fmla="*/ 1666254 h 3291854"/>
              <a:gd name="connsiteX0" fmla="*/ 0 w 7752501"/>
              <a:gd name="connsiteY0" fmla="*/ 1704474 h 3291854"/>
              <a:gd name="connsiteX1" fmla="*/ 281303 w 7752501"/>
              <a:gd name="connsiteY1" fmla="*/ 1551298 h 3291854"/>
              <a:gd name="connsiteX2" fmla="*/ 494614 w 7752501"/>
              <a:gd name="connsiteY2" fmla="*/ 1721699 h 3291854"/>
              <a:gd name="connsiteX3" fmla="*/ 782583 w 7752501"/>
              <a:gd name="connsiteY3" fmla="*/ 2682142 h 3291854"/>
              <a:gd name="connsiteX4" fmla="*/ 1059886 w 7752501"/>
              <a:gd name="connsiteY4" fmla="*/ 838711 h 3291854"/>
              <a:gd name="connsiteX5" fmla="*/ 1315859 w 7752501"/>
              <a:gd name="connsiteY5" fmla="*/ 1977301 h 3291854"/>
              <a:gd name="connsiteX6" fmla="*/ 1550500 w 7752501"/>
              <a:gd name="connsiteY6" fmla="*/ 1706208 h 3291854"/>
              <a:gd name="connsiteX7" fmla="*/ 3912021 w 7752501"/>
              <a:gd name="connsiteY7" fmla="*/ 1706894 h 3291854"/>
              <a:gd name="connsiteX8" fmla="*/ 3972907 w 7752501"/>
              <a:gd name="connsiteY8" fmla="*/ 1660458 h 3291854"/>
              <a:gd name="connsiteX9" fmla="*/ 4072896 w 7752501"/>
              <a:gd name="connsiteY9" fmla="*/ 1425187 h 3291854"/>
              <a:gd name="connsiteX10" fmla="*/ 4420021 w 7752501"/>
              <a:gd name="connsiteY10" fmla="*/ 1595134 h 3291854"/>
              <a:gd name="connsiteX11" fmla="*/ 4684181 w 7752501"/>
              <a:gd name="connsiteY11" fmla="*/ 14 h 3291854"/>
              <a:gd name="connsiteX12" fmla="*/ 5090581 w 7752501"/>
              <a:gd name="connsiteY12" fmla="*/ 3291854 h 3291854"/>
              <a:gd name="connsiteX13" fmla="*/ 5334421 w 7752501"/>
              <a:gd name="connsiteY13" fmla="*/ 1666254 h 3291854"/>
              <a:gd name="connsiteX14" fmla="*/ 5651393 w 7752501"/>
              <a:gd name="connsiteY14" fmla="*/ 1936392 h 3291854"/>
              <a:gd name="connsiteX15" fmla="*/ 5947847 w 7752501"/>
              <a:gd name="connsiteY15" fmla="*/ 1198894 h 3291854"/>
              <a:gd name="connsiteX16" fmla="*/ 6154332 w 7752501"/>
              <a:gd name="connsiteY16" fmla="*/ 1583002 h 3291854"/>
              <a:gd name="connsiteX17" fmla="*/ 6289461 w 7752501"/>
              <a:gd name="connsiteY17" fmla="*/ 1666254 h 3291854"/>
              <a:gd name="connsiteX18" fmla="*/ 7752501 w 7752501"/>
              <a:gd name="connsiteY18" fmla="*/ 1666254 h 3291854"/>
              <a:gd name="connsiteX0" fmla="*/ 0 w 7752501"/>
              <a:gd name="connsiteY0" fmla="*/ 1704474 h 3291854"/>
              <a:gd name="connsiteX1" fmla="*/ 227976 w 7752501"/>
              <a:gd name="connsiteY1" fmla="*/ 1520316 h 3291854"/>
              <a:gd name="connsiteX2" fmla="*/ 494614 w 7752501"/>
              <a:gd name="connsiteY2" fmla="*/ 1721699 h 3291854"/>
              <a:gd name="connsiteX3" fmla="*/ 782583 w 7752501"/>
              <a:gd name="connsiteY3" fmla="*/ 2682142 h 3291854"/>
              <a:gd name="connsiteX4" fmla="*/ 1059886 w 7752501"/>
              <a:gd name="connsiteY4" fmla="*/ 838711 h 3291854"/>
              <a:gd name="connsiteX5" fmla="*/ 1315859 w 7752501"/>
              <a:gd name="connsiteY5" fmla="*/ 1977301 h 3291854"/>
              <a:gd name="connsiteX6" fmla="*/ 1550500 w 7752501"/>
              <a:gd name="connsiteY6" fmla="*/ 1706208 h 3291854"/>
              <a:gd name="connsiteX7" fmla="*/ 3912021 w 7752501"/>
              <a:gd name="connsiteY7" fmla="*/ 1706894 h 3291854"/>
              <a:gd name="connsiteX8" fmla="*/ 3972907 w 7752501"/>
              <a:gd name="connsiteY8" fmla="*/ 1660458 h 3291854"/>
              <a:gd name="connsiteX9" fmla="*/ 4072896 w 7752501"/>
              <a:gd name="connsiteY9" fmla="*/ 1425187 h 3291854"/>
              <a:gd name="connsiteX10" fmla="*/ 4420021 w 7752501"/>
              <a:gd name="connsiteY10" fmla="*/ 1595134 h 3291854"/>
              <a:gd name="connsiteX11" fmla="*/ 4684181 w 7752501"/>
              <a:gd name="connsiteY11" fmla="*/ 14 h 3291854"/>
              <a:gd name="connsiteX12" fmla="*/ 5090581 w 7752501"/>
              <a:gd name="connsiteY12" fmla="*/ 3291854 h 3291854"/>
              <a:gd name="connsiteX13" fmla="*/ 5334421 w 7752501"/>
              <a:gd name="connsiteY13" fmla="*/ 1666254 h 3291854"/>
              <a:gd name="connsiteX14" fmla="*/ 5651393 w 7752501"/>
              <a:gd name="connsiteY14" fmla="*/ 1936392 h 3291854"/>
              <a:gd name="connsiteX15" fmla="*/ 5947847 w 7752501"/>
              <a:gd name="connsiteY15" fmla="*/ 1198894 h 3291854"/>
              <a:gd name="connsiteX16" fmla="*/ 6154332 w 7752501"/>
              <a:gd name="connsiteY16" fmla="*/ 1583002 h 3291854"/>
              <a:gd name="connsiteX17" fmla="*/ 6289461 w 7752501"/>
              <a:gd name="connsiteY17" fmla="*/ 1666254 h 3291854"/>
              <a:gd name="connsiteX18" fmla="*/ 7752501 w 7752501"/>
              <a:gd name="connsiteY18" fmla="*/ 1666254 h 3291854"/>
              <a:gd name="connsiteX0" fmla="*/ 0 w 7752501"/>
              <a:gd name="connsiteY0" fmla="*/ 1704474 h 3291854"/>
              <a:gd name="connsiteX1" fmla="*/ 227976 w 7752501"/>
              <a:gd name="connsiteY1" fmla="*/ 1520316 h 3291854"/>
              <a:gd name="connsiteX2" fmla="*/ 494614 w 7752501"/>
              <a:gd name="connsiteY2" fmla="*/ 1721699 h 3291854"/>
              <a:gd name="connsiteX3" fmla="*/ 782583 w 7752501"/>
              <a:gd name="connsiteY3" fmla="*/ 2682142 h 3291854"/>
              <a:gd name="connsiteX4" fmla="*/ 1059886 w 7752501"/>
              <a:gd name="connsiteY4" fmla="*/ 838711 h 3291854"/>
              <a:gd name="connsiteX5" fmla="*/ 1315859 w 7752501"/>
              <a:gd name="connsiteY5" fmla="*/ 1977301 h 3291854"/>
              <a:gd name="connsiteX6" fmla="*/ 1550500 w 7752501"/>
              <a:gd name="connsiteY6" fmla="*/ 1706208 h 3291854"/>
              <a:gd name="connsiteX7" fmla="*/ 3912021 w 7752501"/>
              <a:gd name="connsiteY7" fmla="*/ 1706894 h 3291854"/>
              <a:gd name="connsiteX8" fmla="*/ 3972907 w 7752501"/>
              <a:gd name="connsiteY8" fmla="*/ 1660458 h 3291854"/>
              <a:gd name="connsiteX9" fmla="*/ 4072896 w 7752501"/>
              <a:gd name="connsiteY9" fmla="*/ 1425187 h 3291854"/>
              <a:gd name="connsiteX10" fmla="*/ 4420021 w 7752501"/>
              <a:gd name="connsiteY10" fmla="*/ 1595134 h 3291854"/>
              <a:gd name="connsiteX11" fmla="*/ 4684181 w 7752501"/>
              <a:gd name="connsiteY11" fmla="*/ 14 h 3291854"/>
              <a:gd name="connsiteX12" fmla="*/ 5090581 w 7752501"/>
              <a:gd name="connsiteY12" fmla="*/ 3291854 h 3291854"/>
              <a:gd name="connsiteX13" fmla="*/ 5334421 w 7752501"/>
              <a:gd name="connsiteY13" fmla="*/ 1666254 h 3291854"/>
              <a:gd name="connsiteX14" fmla="*/ 5651393 w 7752501"/>
              <a:gd name="connsiteY14" fmla="*/ 1936392 h 3291854"/>
              <a:gd name="connsiteX15" fmla="*/ 5947847 w 7752501"/>
              <a:gd name="connsiteY15" fmla="*/ 1198894 h 3291854"/>
              <a:gd name="connsiteX16" fmla="*/ 6154332 w 7752501"/>
              <a:gd name="connsiteY16" fmla="*/ 1583002 h 3291854"/>
              <a:gd name="connsiteX17" fmla="*/ 6289461 w 7752501"/>
              <a:gd name="connsiteY17" fmla="*/ 1666254 h 3291854"/>
              <a:gd name="connsiteX18" fmla="*/ 7752501 w 7752501"/>
              <a:gd name="connsiteY18" fmla="*/ 1666254 h 3291854"/>
              <a:gd name="connsiteX0" fmla="*/ 0 w 7752501"/>
              <a:gd name="connsiteY0" fmla="*/ 1704474 h 3291854"/>
              <a:gd name="connsiteX1" fmla="*/ 227976 w 7752501"/>
              <a:gd name="connsiteY1" fmla="*/ 1520316 h 3291854"/>
              <a:gd name="connsiteX2" fmla="*/ 494614 w 7752501"/>
              <a:gd name="connsiteY2" fmla="*/ 1721699 h 3291854"/>
              <a:gd name="connsiteX3" fmla="*/ 782583 w 7752501"/>
              <a:gd name="connsiteY3" fmla="*/ 2682142 h 3291854"/>
              <a:gd name="connsiteX4" fmla="*/ 1059886 w 7752501"/>
              <a:gd name="connsiteY4" fmla="*/ 838711 h 3291854"/>
              <a:gd name="connsiteX5" fmla="*/ 1315859 w 7752501"/>
              <a:gd name="connsiteY5" fmla="*/ 1977301 h 3291854"/>
              <a:gd name="connsiteX6" fmla="*/ 1550500 w 7752501"/>
              <a:gd name="connsiteY6" fmla="*/ 1706208 h 3291854"/>
              <a:gd name="connsiteX7" fmla="*/ 3912021 w 7752501"/>
              <a:gd name="connsiteY7" fmla="*/ 1706894 h 3291854"/>
              <a:gd name="connsiteX8" fmla="*/ 3972907 w 7752501"/>
              <a:gd name="connsiteY8" fmla="*/ 1660458 h 3291854"/>
              <a:gd name="connsiteX9" fmla="*/ 4072896 w 7752501"/>
              <a:gd name="connsiteY9" fmla="*/ 1425187 h 3291854"/>
              <a:gd name="connsiteX10" fmla="*/ 4420021 w 7752501"/>
              <a:gd name="connsiteY10" fmla="*/ 1595134 h 3291854"/>
              <a:gd name="connsiteX11" fmla="*/ 4684181 w 7752501"/>
              <a:gd name="connsiteY11" fmla="*/ 14 h 3291854"/>
              <a:gd name="connsiteX12" fmla="*/ 5090581 w 7752501"/>
              <a:gd name="connsiteY12" fmla="*/ 3291854 h 3291854"/>
              <a:gd name="connsiteX13" fmla="*/ 5334421 w 7752501"/>
              <a:gd name="connsiteY13" fmla="*/ 1666254 h 3291854"/>
              <a:gd name="connsiteX14" fmla="*/ 5651393 w 7752501"/>
              <a:gd name="connsiteY14" fmla="*/ 1936392 h 3291854"/>
              <a:gd name="connsiteX15" fmla="*/ 5947847 w 7752501"/>
              <a:gd name="connsiteY15" fmla="*/ 1198894 h 3291854"/>
              <a:gd name="connsiteX16" fmla="*/ 6154332 w 7752501"/>
              <a:gd name="connsiteY16" fmla="*/ 1583002 h 3291854"/>
              <a:gd name="connsiteX17" fmla="*/ 6289461 w 7752501"/>
              <a:gd name="connsiteY17" fmla="*/ 1666254 h 3291854"/>
              <a:gd name="connsiteX18" fmla="*/ 7752501 w 7752501"/>
              <a:gd name="connsiteY18" fmla="*/ 1666254 h 3291854"/>
              <a:gd name="connsiteX0" fmla="*/ 0 w 7752501"/>
              <a:gd name="connsiteY0" fmla="*/ 1704474 h 3291854"/>
              <a:gd name="connsiteX1" fmla="*/ 78658 w 7752501"/>
              <a:gd name="connsiteY1" fmla="*/ 1613262 h 3291854"/>
              <a:gd name="connsiteX2" fmla="*/ 227976 w 7752501"/>
              <a:gd name="connsiteY2" fmla="*/ 1520316 h 3291854"/>
              <a:gd name="connsiteX3" fmla="*/ 494614 w 7752501"/>
              <a:gd name="connsiteY3" fmla="*/ 1721699 h 3291854"/>
              <a:gd name="connsiteX4" fmla="*/ 782583 w 7752501"/>
              <a:gd name="connsiteY4" fmla="*/ 2682142 h 3291854"/>
              <a:gd name="connsiteX5" fmla="*/ 1059886 w 7752501"/>
              <a:gd name="connsiteY5" fmla="*/ 838711 h 3291854"/>
              <a:gd name="connsiteX6" fmla="*/ 1315859 w 7752501"/>
              <a:gd name="connsiteY6" fmla="*/ 1977301 h 3291854"/>
              <a:gd name="connsiteX7" fmla="*/ 1550500 w 7752501"/>
              <a:gd name="connsiteY7" fmla="*/ 1706208 h 3291854"/>
              <a:gd name="connsiteX8" fmla="*/ 3912021 w 7752501"/>
              <a:gd name="connsiteY8" fmla="*/ 1706894 h 3291854"/>
              <a:gd name="connsiteX9" fmla="*/ 3972907 w 7752501"/>
              <a:gd name="connsiteY9" fmla="*/ 1660458 h 3291854"/>
              <a:gd name="connsiteX10" fmla="*/ 4072896 w 7752501"/>
              <a:gd name="connsiteY10" fmla="*/ 1425187 h 3291854"/>
              <a:gd name="connsiteX11" fmla="*/ 4420021 w 7752501"/>
              <a:gd name="connsiteY11" fmla="*/ 1595134 h 3291854"/>
              <a:gd name="connsiteX12" fmla="*/ 4684181 w 7752501"/>
              <a:gd name="connsiteY12" fmla="*/ 14 h 3291854"/>
              <a:gd name="connsiteX13" fmla="*/ 5090581 w 7752501"/>
              <a:gd name="connsiteY13" fmla="*/ 3291854 h 3291854"/>
              <a:gd name="connsiteX14" fmla="*/ 5334421 w 7752501"/>
              <a:gd name="connsiteY14" fmla="*/ 1666254 h 3291854"/>
              <a:gd name="connsiteX15" fmla="*/ 5651393 w 7752501"/>
              <a:gd name="connsiteY15" fmla="*/ 1936392 h 3291854"/>
              <a:gd name="connsiteX16" fmla="*/ 5947847 w 7752501"/>
              <a:gd name="connsiteY16" fmla="*/ 1198894 h 3291854"/>
              <a:gd name="connsiteX17" fmla="*/ 6154332 w 7752501"/>
              <a:gd name="connsiteY17" fmla="*/ 1583002 h 3291854"/>
              <a:gd name="connsiteX18" fmla="*/ 6289461 w 7752501"/>
              <a:gd name="connsiteY18" fmla="*/ 1666254 h 3291854"/>
              <a:gd name="connsiteX19" fmla="*/ 7752501 w 7752501"/>
              <a:gd name="connsiteY19" fmla="*/ 1666254 h 3291854"/>
              <a:gd name="connsiteX0" fmla="*/ 0 w 7752501"/>
              <a:gd name="connsiteY0" fmla="*/ 1704474 h 3291854"/>
              <a:gd name="connsiteX1" fmla="*/ 99989 w 7752501"/>
              <a:gd name="connsiteY1" fmla="*/ 1682972 h 3291854"/>
              <a:gd name="connsiteX2" fmla="*/ 227976 w 7752501"/>
              <a:gd name="connsiteY2" fmla="*/ 1520316 h 3291854"/>
              <a:gd name="connsiteX3" fmla="*/ 494614 w 7752501"/>
              <a:gd name="connsiteY3" fmla="*/ 1721699 h 3291854"/>
              <a:gd name="connsiteX4" fmla="*/ 782583 w 7752501"/>
              <a:gd name="connsiteY4" fmla="*/ 2682142 h 3291854"/>
              <a:gd name="connsiteX5" fmla="*/ 1059886 w 7752501"/>
              <a:gd name="connsiteY5" fmla="*/ 838711 h 3291854"/>
              <a:gd name="connsiteX6" fmla="*/ 1315859 w 7752501"/>
              <a:gd name="connsiteY6" fmla="*/ 1977301 h 3291854"/>
              <a:gd name="connsiteX7" fmla="*/ 1550500 w 7752501"/>
              <a:gd name="connsiteY7" fmla="*/ 1706208 h 3291854"/>
              <a:gd name="connsiteX8" fmla="*/ 3912021 w 7752501"/>
              <a:gd name="connsiteY8" fmla="*/ 1706894 h 3291854"/>
              <a:gd name="connsiteX9" fmla="*/ 3972907 w 7752501"/>
              <a:gd name="connsiteY9" fmla="*/ 1660458 h 3291854"/>
              <a:gd name="connsiteX10" fmla="*/ 4072896 w 7752501"/>
              <a:gd name="connsiteY10" fmla="*/ 1425187 h 3291854"/>
              <a:gd name="connsiteX11" fmla="*/ 4420021 w 7752501"/>
              <a:gd name="connsiteY11" fmla="*/ 1595134 h 3291854"/>
              <a:gd name="connsiteX12" fmla="*/ 4684181 w 7752501"/>
              <a:gd name="connsiteY12" fmla="*/ 14 h 3291854"/>
              <a:gd name="connsiteX13" fmla="*/ 5090581 w 7752501"/>
              <a:gd name="connsiteY13" fmla="*/ 3291854 h 3291854"/>
              <a:gd name="connsiteX14" fmla="*/ 5334421 w 7752501"/>
              <a:gd name="connsiteY14" fmla="*/ 1666254 h 3291854"/>
              <a:gd name="connsiteX15" fmla="*/ 5651393 w 7752501"/>
              <a:gd name="connsiteY15" fmla="*/ 1936392 h 3291854"/>
              <a:gd name="connsiteX16" fmla="*/ 5947847 w 7752501"/>
              <a:gd name="connsiteY16" fmla="*/ 1198894 h 3291854"/>
              <a:gd name="connsiteX17" fmla="*/ 6154332 w 7752501"/>
              <a:gd name="connsiteY17" fmla="*/ 1583002 h 3291854"/>
              <a:gd name="connsiteX18" fmla="*/ 6289461 w 7752501"/>
              <a:gd name="connsiteY18" fmla="*/ 1666254 h 3291854"/>
              <a:gd name="connsiteX19" fmla="*/ 7752501 w 7752501"/>
              <a:gd name="connsiteY19" fmla="*/ 1666254 h 3291854"/>
              <a:gd name="connsiteX0" fmla="*/ 0 w 7752501"/>
              <a:gd name="connsiteY0" fmla="*/ 1704474 h 3291854"/>
              <a:gd name="connsiteX1" fmla="*/ 86657 w 7752501"/>
              <a:gd name="connsiteY1" fmla="*/ 1709597 h 3291854"/>
              <a:gd name="connsiteX2" fmla="*/ 227976 w 7752501"/>
              <a:gd name="connsiteY2" fmla="*/ 1520316 h 3291854"/>
              <a:gd name="connsiteX3" fmla="*/ 494614 w 7752501"/>
              <a:gd name="connsiteY3" fmla="*/ 1721699 h 3291854"/>
              <a:gd name="connsiteX4" fmla="*/ 782583 w 7752501"/>
              <a:gd name="connsiteY4" fmla="*/ 2682142 h 3291854"/>
              <a:gd name="connsiteX5" fmla="*/ 1059886 w 7752501"/>
              <a:gd name="connsiteY5" fmla="*/ 838711 h 3291854"/>
              <a:gd name="connsiteX6" fmla="*/ 1315859 w 7752501"/>
              <a:gd name="connsiteY6" fmla="*/ 1977301 h 3291854"/>
              <a:gd name="connsiteX7" fmla="*/ 1550500 w 7752501"/>
              <a:gd name="connsiteY7" fmla="*/ 1706208 h 3291854"/>
              <a:gd name="connsiteX8" fmla="*/ 3912021 w 7752501"/>
              <a:gd name="connsiteY8" fmla="*/ 1706894 h 3291854"/>
              <a:gd name="connsiteX9" fmla="*/ 3972907 w 7752501"/>
              <a:gd name="connsiteY9" fmla="*/ 1660458 h 3291854"/>
              <a:gd name="connsiteX10" fmla="*/ 4072896 w 7752501"/>
              <a:gd name="connsiteY10" fmla="*/ 1425187 h 3291854"/>
              <a:gd name="connsiteX11" fmla="*/ 4420021 w 7752501"/>
              <a:gd name="connsiteY11" fmla="*/ 1595134 h 3291854"/>
              <a:gd name="connsiteX12" fmla="*/ 4684181 w 7752501"/>
              <a:gd name="connsiteY12" fmla="*/ 14 h 3291854"/>
              <a:gd name="connsiteX13" fmla="*/ 5090581 w 7752501"/>
              <a:gd name="connsiteY13" fmla="*/ 3291854 h 3291854"/>
              <a:gd name="connsiteX14" fmla="*/ 5334421 w 7752501"/>
              <a:gd name="connsiteY14" fmla="*/ 1666254 h 3291854"/>
              <a:gd name="connsiteX15" fmla="*/ 5651393 w 7752501"/>
              <a:gd name="connsiteY15" fmla="*/ 1936392 h 3291854"/>
              <a:gd name="connsiteX16" fmla="*/ 5947847 w 7752501"/>
              <a:gd name="connsiteY16" fmla="*/ 1198894 h 3291854"/>
              <a:gd name="connsiteX17" fmla="*/ 6154332 w 7752501"/>
              <a:gd name="connsiteY17" fmla="*/ 1583002 h 3291854"/>
              <a:gd name="connsiteX18" fmla="*/ 6289461 w 7752501"/>
              <a:gd name="connsiteY18" fmla="*/ 1666254 h 3291854"/>
              <a:gd name="connsiteX19" fmla="*/ 7752501 w 7752501"/>
              <a:gd name="connsiteY19" fmla="*/ 1666254 h 3291854"/>
              <a:gd name="connsiteX0" fmla="*/ 0 w 7752501"/>
              <a:gd name="connsiteY0" fmla="*/ 1704474 h 3291854"/>
              <a:gd name="connsiteX1" fmla="*/ 29997 w 7752501"/>
              <a:gd name="connsiteY1" fmla="*/ 1699915 h 3291854"/>
              <a:gd name="connsiteX2" fmla="*/ 227976 w 7752501"/>
              <a:gd name="connsiteY2" fmla="*/ 1520316 h 3291854"/>
              <a:gd name="connsiteX3" fmla="*/ 494614 w 7752501"/>
              <a:gd name="connsiteY3" fmla="*/ 1721699 h 3291854"/>
              <a:gd name="connsiteX4" fmla="*/ 782583 w 7752501"/>
              <a:gd name="connsiteY4" fmla="*/ 2682142 h 3291854"/>
              <a:gd name="connsiteX5" fmla="*/ 1059886 w 7752501"/>
              <a:gd name="connsiteY5" fmla="*/ 838711 h 3291854"/>
              <a:gd name="connsiteX6" fmla="*/ 1315859 w 7752501"/>
              <a:gd name="connsiteY6" fmla="*/ 1977301 h 3291854"/>
              <a:gd name="connsiteX7" fmla="*/ 1550500 w 7752501"/>
              <a:gd name="connsiteY7" fmla="*/ 1706208 h 3291854"/>
              <a:gd name="connsiteX8" fmla="*/ 3912021 w 7752501"/>
              <a:gd name="connsiteY8" fmla="*/ 1706894 h 3291854"/>
              <a:gd name="connsiteX9" fmla="*/ 3972907 w 7752501"/>
              <a:gd name="connsiteY9" fmla="*/ 1660458 h 3291854"/>
              <a:gd name="connsiteX10" fmla="*/ 4072896 w 7752501"/>
              <a:gd name="connsiteY10" fmla="*/ 1425187 h 3291854"/>
              <a:gd name="connsiteX11" fmla="*/ 4420021 w 7752501"/>
              <a:gd name="connsiteY11" fmla="*/ 1595134 h 3291854"/>
              <a:gd name="connsiteX12" fmla="*/ 4684181 w 7752501"/>
              <a:gd name="connsiteY12" fmla="*/ 14 h 3291854"/>
              <a:gd name="connsiteX13" fmla="*/ 5090581 w 7752501"/>
              <a:gd name="connsiteY13" fmla="*/ 3291854 h 3291854"/>
              <a:gd name="connsiteX14" fmla="*/ 5334421 w 7752501"/>
              <a:gd name="connsiteY14" fmla="*/ 1666254 h 3291854"/>
              <a:gd name="connsiteX15" fmla="*/ 5651393 w 7752501"/>
              <a:gd name="connsiteY15" fmla="*/ 1936392 h 3291854"/>
              <a:gd name="connsiteX16" fmla="*/ 5947847 w 7752501"/>
              <a:gd name="connsiteY16" fmla="*/ 1198894 h 3291854"/>
              <a:gd name="connsiteX17" fmla="*/ 6154332 w 7752501"/>
              <a:gd name="connsiteY17" fmla="*/ 1583002 h 3291854"/>
              <a:gd name="connsiteX18" fmla="*/ 6289461 w 7752501"/>
              <a:gd name="connsiteY18" fmla="*/ 1666254 h 3291854"/>
              <a:gd name="connsiteX19" fmla="*/ 7752501 w 7752501"/>
              <a:gd name="connsiteY19" fmla="*/ 1666254 h 3291854"/>
              <a:gd name="connsiteX0" fmla="*/ 0 w 7752501"/>
              <a:gd name="connsiteY0" fmla="*/ 1704474 h 3291854"/>
              <a:gd name="connsiteX1" fmla="*/ 29997 w 7752501"/>
              <a:gd name="connsiteY1" fmla="*/ 1707176 h 3291854"/>
              <a:gd name="connsiteX2" fmla="*/ 227976 w 7752501"/>
              <a:gd name="connsiteY2" fmla="*/ 1520316 h 3291854"/>
              <a:gd name="connsiteX3" fmla="*/ 494614 w 7752501"/>
              <a:gd name="connsiteY3" fmla="*/ 1721699 h 3291854"/>
              <a:gd name="connsiteX4" fmla="*/ 782583 w 7752501"/>
              <a:gd name="connsiteY4" fmla="*/ 2682142 h 3291854"/>
              <a:gd name="connsiteX5" fmla="*/ 1059886 w 7752501"/>
              <a:gd name="connsiteY5" fmla="*/ 838711 h 3291854"/>
              <a:gd name="connsiteX6" fmla="*/ 1315859 w 7752501"/>
              <a:gd name="connsiteY6" fmla="*/ 1977301 h 3291854"/>
              <a:gd name="connsiteX7" fmla="*/ 1550500 w 7752501"/>
              <a:gd name="connsiteY7" fmla="*/ 1706208 h 3291854"/>
              <a:gd name="connsiteX8" fmla="*/ 3912021 w 7752501"/>
              <a:gd name="connsiteY8" fmla="*/ 1706894 h 3291854"/>
              <a:gd name="connsiteX9" fmla="*/ 3972907 w 7752501"/>
              <a:gd name="connsiteY9" fmla="*/ 1660458 h 3291854"/>
              <a:gd name="connsiteX10" fmla="*/ 4072896 w 7752501"/>
              <a:gd name="connsiteY10" fmla="*/ 1425187 h 3291854"/>
              <a:gd name="connsiteX11" fmla="*/ 4420021 w 7752501"/>
              <a:gd name="connsiteY11" fmla="*/ 1595134 h 3291854"/>
              <a:gd name="connsiteX12" fmla="*/ 4684181 w 7752501"/>
              <a:gd name="connsiteY12" fmla="*/ 14 h 3291854"/>
              <a:gd name="connsiteX13" fmla="*/ 5090581 w 7752501"/>
              <a:gd name="connsiteY13" fmla="*/ 3291854 h 3291854"/>
              <a:gd name="connsiteX14" fmla="*/ 5334421 w 7752501"/>
              <a:gd name="connsiteY14" fmla="*/ 1666254 h 3291854"/>
              <a:gd name="connsiteX15" fmla="*/ 5651393 w 7752501"/>
              <a:gd name="connsiteY15" fmla="*/ 1936392 h 3291854"/>
              <a:gd name="connsiteX16" fmla="*/ 5947847 w 7752501"/>
              <a:gd name="connsiteY16" fmla="*/ 1198894 h 3291854"/>
              <a:gd name="connsiteX17" fmla="*/ 6154332 w 7752501"/>
              <a:gd name="connsiteY17" fmla="*/ 1583002 h 3291854"/>
              <a:gd name="connsiteX18" fmla="*/ 6289461 w 7752501"/>
              <a:gd name="connsiteY18" fmla="*/ 1666254 h 3291854"/>
              <a:gd name="connsiteX19" fmla="*/ 7752501 w 7752501"/>
              <a:gd name="connsiteY19" fmla="*/ 1666254 h 3291854"/>
              <a:gd name="connsiteX0" fmla="*/ 0 w 8739062"/>
              <a:gd name="connsiteY0" fmla="*/ 1711735 h 3291854"/>
              <a:gd name="connsiteX1" fmla="*/ 1016558 w 8739062"/>
              <a:gd name="connsiteY1" fmla="*/ 1707176 h 3291854"/>
              <a:gd name="connsiteX2" fmla="*/ 1214537 w 8739062"/>
              <a:gd name="connsiteY2" fmla="*/ 1520316 h 3291854"/>
              <a:gd name="connsiteX3" fmla="*/ 1481175 w 8739062"/>
              <a:gd name="connsiteY3" fmla="*/ 1721699 h 3291854"/>
              <a:gd name="connsiteX4" fmla="*/ 1769144 w 8739062"/>
              <a:gd name="connsiteY4" fmla="*/ 2682142 h 3291854"/>
              <a:gd name="connsiteX5" fmla="*/ 2046447 w 8739062"/>
              <a:gd name="connsiteY5" fmla="*/ 838711 h 3291854"/>
              <a:gd name="connsiteX6" fmla="*/ 2302420 w 8739062"/>
              <a:gd name="connsiteY6" fmla="*/ 1977301 h 3291854"/>
              <a:gd name="connsiteX7" fmla="*/ 2537061 w 8739062"/>
              <a:gd name="connsiteY7" fmla="*/ 1706208 h 3291854"/>
              <a:gd name="connsiteX8" fmla="*/ 4898582 w 8739062"/>
              <a:gd name="connsiteY8" fmla="*/ 1706894 h 3291854"/>
              <a:gd name="connsiteX9" fmla="*/ 4959468 w 8739062"/>
              <a:gd name="connsiteY9" fmla="*/ 1660458 h 3291854"/>
              <a:gd name="connsiteX10" fmla="*/ 5059457 w 8739062"/>
              <a:gd name="connsiteY10" fmla="*/ 1425187 h 3291854"/>
              <a:gd name="connsiteX11" fmla="*/ 5406582 w 8739062"/>
              <a:gd name="connsiteY11" fmla="*/ 1595134 h 3291854"/>
              <a:gd name="connsiteX12" fmla="*/ 5670742 w 8739062"/>
              <a:gd name="connsiteY12" fmla="*/ 14 h 3291854"/>
              <a:gd name="connsiteX13" fmla="*/ 6077142 w 8739062"/>
              <a:gd name="connsiteY13" fmla="*/ 3291854 h 3291854"/>
              <a:gd name="connsiteX14" fmla="*/ 6320982 w 8739062"/>
              <a:gd name="connsiteY14" fmla="*/ 1666254 h 3291854"/>
              <a:gd name="connsiteX15" fmla="*/ 6637954 w 8739062"/>
              <a:gd name="connsiteY15" fmla="*/ 1936392 h 3291854"/>
              <a:gd name="connsiteX16" fmla="*/ 6934408 w 8739062"/>
              <a:gd name="connsiteY16" fmla="*/ 1198894 h 3291854"/>
              <a:gd name="connsiteX17" fmla="*/ 7140893 w 8739062"/>
              <a:gd name="connsiteY17" fmla="*/ 1583002 h 3291854"/>
              <a:gd name="connsiteX18" fmla="*/ 7276022 w 8739062"/>
              <a:gd name="connsiteY18" fmla="*/ 1666254 h 3291854"/>
              <a:gd name="connsiteX19" fmla="*/ 8739062 w 8739062"/>
              <a:gd name="connsiteY19" fmla="*/ 1666254 h 3291854"/>
              <a:gd name="connsiteX0" fmla="*/ 0 w 8739062"/>
              <a:gd name="connsiteY0" fmla="*/ 1711735 h 3291854"/>
              <a:gd name="connsiteX1" fmla="*/ 1016558 w 8739062"/>
              <a:gd name="connsiteY1" fmla="*/ 1707176 h 3291854"/>
              <a:gd name="connsiteX2" fmla="*/ 1214537 w 8739062"/>
              <a:gd name="connsiteY2" fmla="*/ 1520316 h 3291854"/>
              <a:gd name="connsiteX3" fmla="*/ 1481175 w 8739062"/>
              <a:gd name="connsiteY3" fmla="*/ 1721699 h 3291854"/>
              <a:gd name="connsiteX4" fmla="*/ 1769144 w 8739062"/>
              <a:gd name="connsiteY4" fmla="*/ 2682142 h 3291854"/>
              <a:gd name="connsiteX5" fmla="*/ 2046447 w 8739062"/>
              <a:gd name="connsiteY5" fmla="*/ 838711 h 3291854"/>
              <a:gd name="connsiteX6" fmla="*/ 2302420 w 8739062"/>
              <a:gd name="connsiteY6" fmla="*/ 1977301 h 3291854"/>
              <a:gd name="connsiteX7" fmla="*/ 2537061 w 8739062"/>
              <a:gd name="connsiteY7" fmla="*/ 1706208 h 3291854"/>
              <a:gd name="connsiteX8" fmla="*/ 4898582 w 8739062"/>
              <a:gd name="connsiteY8" fmla="*/ 1706894 h 3291854"/>
              <a:gd name="connsiteX9" fmla="*/ 4959468 w 8739062"/>
              <a:gd name="connsiteY9" fmla="*/ 1660458 h 3291854"/>
              <a:gd name="connsiteX10" fmla="*/ 5059457 w 8739062"/>
              <a:gd name="connsiteY10" fmla="*/ 1425187 h 3291854"/>
              <a:gd name="connsiteX11" fmla="*/ 5406582 w 8739062"/>
              <a:gd name="connsiteY11" fmla="*/ 1595134 h 3291854"/>
              <a:gd name="connsiteX12" fmla="*/ 5670742 w 8739062"/>
              <a:gd name="connsiteY12" fmla="*/ 14 h 3291854"/>
              <a:gd name="connsiteX13" fmla="*/ 6077142 w 8739062"/>
              <a:gd name="connsiteY13" fmla="*/ 3291854 h 3291854"/>
              <a:gd name="connsiteX14" fmla="*/ 6320982 w 8739062"/>
              <a:gd name="connsiteY14" fmla="*/ 1666254 h 3291854"/>
              <a:gd name="connsiteX15" fmla="*/ 6637954 w 8739062"/>
              <a:gd name="connsiteY15" fmla="*/ 1936392 h 3291854"/>
              <a:gd name="connsiteX16" fmla="*/ 6934408 w 8739062"/>
              <a:gd name="connsiteY16" fmla="*/ 1198894 h 3291854"/>
              <a:gd name="connsiteX17" fmla="*/ 7140893 w 8739062"/>
              <a:gd name="connsiteY17" fmla="*/ 1583002 h 3291854"/>
              <a:gd name="connsiteX18" fmla="*/ 7276022 w 8739062"/>
              <a:gd name="connsiteY18" fmla="*/ 1666254 h 3291854"/>
              <a:gd name="connsiteX19" fmla="*/ 8739062 w 8739062"/>
              <a:gd name="connsiteY19" fmla="*/ 1666254 h 3291854"/>
              <a:gd name="connsiteX0" fmla="*/ 0 w 8739062"/>
              <a:gd name="connsiteY0" fmla="*/ 1711735 h 3291854"/>
              <a:gd name="connsiteX1" fmla="*/ 1016558 w 8739062"/>
              <a:gd name="connsiteY1" fmla="*/ 1707176 h 3291854"/>
              <a:gd name="connsiteX2" fmla="*/ 1214537 w 8739062"/>
              <a:gd name="connsiteY2" fmla="*/ 1520316 h 3291854"/>
              <a:gd name="connsiteX3" fmla="*/ 1481175 w 8739062"/>
              <a:gd name="connsiteY3" fmla="*/ 1721699 h 3291854"/>
              <a:gd name="connsiteX4" fmla="*/ 1769144 w 8739062"/>
              <a:gd name="connsiteY4" fmla="*/ 2682142 h 3291854"/>
              <a:gd name="connsiteX5" fmla="*/ 2046447 w 8739062"/>
              <a:gd name="connsiteY5" fmla="*/ 838711 h 3291854"/>
              <a:gd name="connsiteX6" fmla="*/ 2302420 w 8739062"/>
              <a:gd name="connsiteY6" fmla="*/ 1977301 h 3291854"/>
              <a:gd name="connsiteX7" fmla="*/ 2537061 w 8739062"/>
              <a:gd name="connsiteY7" fmla="*/ 1706208 h 3291854"/>
              <a:gd name="connsiteX8" fmla="*/ 4898582 w 8739062"/>
              <a:gd name="connsiteY8" fmla="*/ 1706894 h 3291854"/>
              <a:gd name="connsiteX9" fmla="*/ 4959468 w 8739062"/>
              <a:gd name="connsiteY9" fmla="*/ 1660458 h 3291854"/>
              <a:gd name="connsiteX10" fmla="*/ 5059457 w 8739062"/>
              <a:gd name="connsiteY10" fmla="*/ 1425187 h 3291854"/>
              <a:gd name="connsiteX11" fmla="*/ 5406582 w 8739062"/>
              <a:gd name="connsiteY11" fmla="*/ 1595134 h 3291854"/>
              <a:gd name="connsiteX12" fmla="*/ 5670742 w 8739062"/>
              <a:gd name="connsiteY12" fmla="*/ 14 h 3291854"/>
              <a:gd name="connsiteX13" fmla="*/ 6077142 w 8739062"/>
              <a:gd name="connsiteY13" fmla="*/ 3291854 h 3291854"/>
              <a:gd name="connsiteX14" fmla="*/ 6320982 w 8739062"/>
              <a:gd name="connsiteY14" fmla="*/ 1666254 h 3291854"/>
              <a:gd name="connsiteX15" fmla="*/ 6637954 w 8739062"/>
              <a:gd name="connsiteY15" fmla="*/ 1936392 h 3291854"/>
              <a:gd name="connsiteX16" fmla="*/ 6934408 w 8739062"/>
              <a:gd name="connsiteY16" fmla="*/ 1198894 h 3291854"/>
              <a:gd name="connsiteX17" fmla="*/ 7140893 w 8739062"/>
              <a:gd name="connsiteY17" fmla="*/ 1583002 h 3291854"/>
              <a:gd name="connsiteX18" fmla="*/ 7276022 w 8739062"/>
              <a:gd name="connsiteY18" fmla="*/ 1666254 h 3291854"/>
              <a:gd name="connsiteX19" fmla="*/ 8739062 w 8739062"/>
              <a:gd name="connsiteY19" fmla="*/ 1666254 h 3291854"/>
              <a:gd name="connsiteX0" fmla="*/ 0 w 8739062"/>
              <a:gd name="connsiteY0" fmla="*/ 1711735 h 3291854"/>
              <a:gd name="connsiteX1" fmla="*/ 1016558 w 8739062"/>
              <a:gd name="connsiteY1" fmla="*/ 1707176 h 3291854"/>
              <a:gd name="connsiteX2" fmla="*/ 1214537 w 8739062"/>
              <a:gd name="connsiteY2" fmla="*/ 1520316 h 3291854"/>
              <a:gd name="connsiteX3" fmla="*/ 1481175 w 8739062"/>
              <a:gd name="connsiteY3" fmla="*/ 1721699 h 3291854"/>
              <a:gd name="connsiteX4" fmla="*/ 1769144 w 8739062"/>
              <a:gd name="connsiteY4" fmla="*/ 2682142 h 3291854"/>
              <a:gd name="connsiteX5" fmla="*/ 2046447 w 8739062"/>
              <a:gd name="connsiteY5" fmla="*/ 838711 h 3291854"/>
              <a:gd name="connsiteX6" fmla="*/ 2302420 w 8739062"/>
              <a:gd name="connsiteY6" fmla="*/ 1977301 h 3291854"/>
              <a:gd name="connsiteX7" fmla="*/ 2537061 w 8739062"/>
              <a:gd name="connsiteY7" fmla="*/ 1706208 h 3291854"/>
              <a:gd name="connsiteX8" fmla="*/ 4898582 w 8739062"/>
              <a:gd name="connsiteY8" fmla="*/ 1706894 h 3291854"/>
              <a:gd name="connsiteX9" fmla="*/ 4959468 w 8739062"/>
              <a:gd name="connsiteY9" fmla="*/ 1660458 h 3291854"/>
              <a:gd name="connsiteX10" fmla="*/ 5059457 w 8739062"/>
              <a:gd name="connsiteY10" fmla="*/ 1425187 h 3291854"/>
              <a:gd name="connsiteX11" fmla="*/ 5406582 w 8739062"/>
              <a:gd name="connsiteY11" fmla="*/ 1595134 h 3291854"/>
              <a:gd name="connsiteX12" fmla="*/ 5670742 w 8739062"/>
              <a:gd name="connsiteY12" fmla="*/ 14 h 3291854"/>
              <a:gd name="connsiteX13" fmla="*/ 6077142 w 8739062"/>
              <a:gd name="connsiteY13" fmla="*/ 3291854 h 3291854"/>
              <a:gd name="connsiteX14" fmla="*/ 6320982 w 8739062"/>
              <a:gd name="connsiteY14" fmla="*/ 1666254 h 3291854"/>
              <a:gd name="connsiteX15" fmla="*/ 6637954 w 8739062"/>
              <a:gd name="connsiteY15" fmla="*/ 1936392 h 3291854"/>
              <a:gd name="connsiteX16" fmla="*/ 6934408 w 8739062"/>
              <a:gd name="connsiteY16" fmla="*/ 1198894 h 3291854"/>
              <a:gd name="connsiteX17" fmla="*/ 7140893 w 8739062"/>
              <a:gd name="connsiteY17" fmla="*/ 1583002 h 3291854"/>
              <a:gd name="connsiteX18" fmla="*/ 7276022 w 8739062"/>
              <a:gd name="connsiteY18" fmla="*/ 1666254 h 3291854"/>
              <a:gd name="connsiteX19" fmla="*/ 8739062 w 8739062"/>
              <a:gd name="connsiteY19" fmla="*/ 1666254 h 3291854"/>
              <a:gd name="connsiteX0" fmla="*/ 0 w 8732396"/>
              <a:gd name="connsiteY0" fmla="*/ 1706894 h 3291854"/>
              <a:gd name="connsiteX1" fmla="*/ 1009892 w 8732396"/>
              <a:gd name="connsiteY1" fmla="*/ 1707176 h 3291854"/>
              <a:gd name="connsiteX2" fmla="*/ 1207871 w 8732396"/>
              <a:gd name="connsiteY2" fmla="*/ 1520316 h 3291854"/>
              <a:gd name="connsiteX3" fmla="*/ 1474509 w 8732396"/>
              <a:gd name="connsiteY3" fmla="*/ 1721699 h 3291854"/>
              <a:gd name="connsiteX4" fmla="*/ 1762478 w 8732396"/>
              <a:gd name="connsiteY4" fmla="*/ 2682142 h 3291854"/>
              <a:gd name="connsiteX5" fmla="*/ 2039781 w 8732396"/>
              <a:gd name="connsiteY5" fmla="*/ 838711 h 3291854"/>
              <a:gd name="connsiteX6" fmla="*/ 2295754 w 8732396"/>
              <a:gd name="connsiteY6" fmla="*/ 1977301 h 3291854"/>
              <a:gd name="connsiteX7" fmla="*/ 2530395 w 8732396"/>
              <a:gd name="connsiteY7" fmla="*/ 1706208 h 3291854"/>
              <a:gd name="connsiteX8" fmla="*/ 4891916 w 8732396"/>
              <a:gd name="connsiteY8" fmla="*/ 1706894 h 3291854"/>
              <a:gd name="connsiteX9" fmla="*/ 4952802 w 8732396"/>
              <a:gd name="connsiteY9" fmla="*/ 1660458 h 3291854"/>
              <a:gd name="connsiteX10" fmla="*/ 5052791 w 8732396"/>
              <a:gd name="connsiteY10" fmla="*/ 1425187 h 3291854"/>
              <a:gd name="connsiteX11" fmla="*/ 5399916 w 8732396"/>
              <a:gd name="connsiteY11" fmla="*/ 1595134 h 3291854"/>
              <a:gd name="connsiteX12" fmla="*/ 5664076 w 8732396"/>
              <a:gd name="connsiteY12" fmla="*/ 14 h 3291854"/>
              <a:gd name="connsiteX13" fmla="*/ 6070476 w 8732396"/>
              <a:gd name="connsiteY13" fmla="*/ 3291854 h 3291854"/>
              <a:gd name="connsiteX14" fmla="*/ 6314316 w 8732396"/>
              <a:gd name="connsiteY14" fmla="*/ 1666254 h 3291854"/>
              <a:gd name="connsiteX15" fmla="*/ 6631288 w 8732396"/>
              <a:gd name="connsiteY15" fmla="*/ 1936392 h 3291854"/>
              <a:gd name="connsiteX16" fmla="*/ 6927742 w 8732396"/>
              <a:gd name="connsiteY16" fmla="*/ 1198894 h 3291854"/>
              <a:gd name="connsiteX17" fmla="*/ 7134227 w 8732396"/>
              <a:gd name="connsiteY17" fmla="*/ 1583002 h 3291854"/>
              <a:gd name="connsiteX18" fmla="*/ 7269356 w 8732396"/>
              <a:gd name="connsiteY18" fmla="*/ 1666254 h 3291854"/>
              <a:gd name="connsiteX19" fmla="*/ 8732396 w 8732396"/>
              <a:gd name="connsiteY19" fmla="*/ 1666254 h 3291854"/>
              <a:gd name="connsiteX0" fmla="*/ 0 w 8732396"/>
              <a:gd name="connsiteY0" fmla="*/ 1706894 h 3291854"/>
              <a:gd name="connsiteX1" fmla="*/ 1009892 w 8732396"/>
              <a:gd name="connsiteY1" fmla="*/ 1707176 h 3291854"/>
              <a:gd name="connsiteX2" fmla="*/ 1207871 w 8732396"/>
              <a:gd name="connsiteY2" fmla="*/ 1520316 h 3291854"/>
              <a:gd name="connsiteX3" fmla="*/ 1474509 w 8732396"/>
              <a:gd name="connsiteY3" fmla="*/ 1721699 h 3291854"/>
              <a:gd name="connsiteX4" fmla="*/ 1762478 w 8732396"/>
              <a:gd name="connsiteY4" fmla="*/ 2682142 h 3291854"/>
              <a:gd name="connsiteX5" fmla="*/ 2039781 w 8732396"/>
              <a:gd name="connsiteY5" fmla="*/ 838711 h 3291854"/>
              <a:gd name="connsiteX6" fmla="*/ 2295754 w 8732396"/>
              <a:gd name="connsiteY6" fmla="*/ 1977301 h 3291854"/>
              <a:gd name="connsiteX7" fmla="*/ 2530395 w 8732396"/>
              <a:gd name="connsiteY7" fmla="*/ 1706208 h 3291854"/>
              <a:gd name="connsiteX8" fmla="*/ 4891916 w 8732396"/>
              <a:gd name="connsiteY8" fmla="*/ 1706894 h 3291854"/>
              <a:gd name="connsiteX9" fmla="*/ 4952802 w 8732396"/>
              <a:gd name="connsiteY9" fmla="*/ 1660458 h 3291854"/>
              <a:gd name="connsiteX10" fmla="*/ 5052791 w 8732396"/>
              <a:gd name="connsiteY10" fmla="*/ 1425187 h 3291854"/>
              <a:gd name="connsiteX11" fmla="*/ 5399916 w 8732396"/>
              <a:gd name="connsiteY11" fmla="*/ 1595134 h 3291854"/>
              <a:gd name="connsiteX12" fmla="*/ 5664076 w 8732396"/>
              <a:gd name="connsiteY12" fmla="*/ 14 h 3291854"/>
              <a:gd name="connsiteX13" fmla="*/ 6070476 w 8732396"/>
              <a:gd name="connsiteY13" fmla="*/ 3291854 h 3291854"/>
              <a:gd name="connsiteX14" fmla="*/ 6314316 w 8732396"/>
              <a:gd name="connsiteY14" fmla="*/ 1666254 h 3291854"/>
              <a:gd name="connsiteX15" fmla="*/ 6631288 w 8732396"/>
              <a:gd name="connsiteY15" fmla="*/ 1936392 h 3291854"/>
              <a:gd name="connsiteX16" fmla="*/ 6927742 w 8732396"/>
              <a:gd name="connsiteY16" fmla="*/ 1198894 h 3291854"/>
              <a:gd name="connsiteX17" fmla="*/ 7134227 w 8732396"/>
              <a:gd name="connsiteY17" fmla="*/ 1583002 h 3291854"/>
              <a:gd name="connsiteX18" fmla="*/ 7269356 w 8732396"/>
              <a:gd name="connsiteY18" fmla="*/ 1666254 h 3291854"/>
              <a:gd name="connsiteX19" fmla="*/ 8732396 w 8732396"/>
              <a:gd name="connsiteY19" fmla="*/ 1666254 h 3291854"/>
              <a:gd name="connsiteX0" fmla="*/ 0 w 8732396"/>
              <a:gd name="connsiteY0" fmla="*/ 1706894 h 3291854"/>
              <a:gd name="connsiteX1" fmla="*/ 1009892 w 8732396"/>
              <a:gd name="connsiteY1" fmla="*/ 1707176 h 3291854"/>
              <a:gd name="connsiteX2" fmla="*/ 1075440 w 8732396"/>
              <a:gd name="connsiteY2" fmla="*/ 1655217 h 3291854"/>
              <a:gd name="connsiteX3" fmla="*/ 1207871 w 8732396"/>
              <a:gd name="connsiteY3" fmla="*/ 1520316 h 3291854"/>
              <a:gd name="connsiteX4" fmla="*/ 1474509 w 8732396"/>
              <a:gd name="connsiteY4" fmla="*/ 1721699 h 3291854"/>
              <a:gd name="connsiteX5" fmla="*/ 1762478 w 8732396"/>
              <a:gd name="connsiteY5" fmla="*/ 2682142 h 3291854"/>
              <a:gd name="connsiteX6" fmla="*/ 2039781 w 8732396"/>
              <a:gd name="connsiteY6" fmla="*/ 838711 h 3291854"/>
              <a:gd name="connsiteX7" fmla="*/ 2295754 w 8732396"/>
              <a:gd name="connsiteY7" fmla="*/ 1977301 h 3291854"/>
              <a:gd name="connsiteX8" fmla="*/ 2530395 w 8732396"/>
              <a:gd name="connsiteY8" fmla="*/ 1706208 h 3291854"/>
              <a:gd name="connsiteX9" fmla="*/ 4891916 w 8732396"/>
              <a:gd name="connsiteY9" fmla="*/ 1706894 h 3291854"/>
              <a:gd name="connsiteX10" fmla="*/ 4952802 w 8732396"/>
              <a:gd name="connsiteY10" fmla="*/ 1660458 h 3291854"/>
              <a:gd name="connsiteX11" fmla="*/ 5052791 w 8732396"/>
              <a:gd name="connsiteY11" fmla="*/ 1425187 h 3291854"/>
              <a:gd name="connsiteX12" fmla="*/ 5399916 w 8732396"/>
              <a:gd name="connsiteY12" fmla="*/ 1595134 h 3291854"/>
              <a:gd name="connsiteX13" fmla="*/ 5664076 w 8732396"/>
              <a:gd name="connsiteY13" fmla="*/ 14 h 3291854"/>
              <a:gd name="connsiteX14" fmla="*/ 6070476 w 8732396"/>
              <a:gd name="connsiteY14" fmla="*/ 3291854 h 3291854"/>
              <a:gd name="connsiteX15" fmla="*/ 6314316 w 8732396"/>
              <a:gd name="connsiteY15" fmla="*/ 1666254 h 3291854"/>
              <a:gd name="connsiteX16" fmla="*/ 6631288 w 8732396"/>
              <a:gd name="connsiteY16" fmla="*/ 1936392 h 3291854"/>
              <a:gd name="connsiteX17" fmla="*/ 6927742 w 8732396"/>
              <a:gd name="connsiteY17" fmla="*/ 1198894 h 3291854"/>
              <a:gd name="connsiteX18" fmla="*/ 7134227 w 8732396"/>
              <a:gd name="connsiteY18" fmla="*/ 1583002 h 3291854"/>
              <a:gd name="connsiteX19" fmla="*/ 7269356 w 8732396"/>
              <a:gd name="connsiteY19" fmla="*/ 1666254 h 3291854"/>
              <a:gd name="connsiteX20" fmla="*/ 8732396 w 8732396"/>
              <a:gd name="connsiteY20" fmla="*/ 1666254 h 3291854"/>
              <a:gd name="connsiteX0" fmla="*/ 0 w 8732396"/>
              <a:gd name="connsiteY0" fmla="*/ 1706894 h 3291854"/>
              <a:gd name="connsiteX1" fmla="*/ 1009892 w 8732396"/>
              <a:gd name="connsiteY1" fmla="*/ 1707176 h 3291854"/>
              <a:gd name="connsiteX2" fmla="*/ 1075440 w 8732396"/>
              <a:gd name="connsiteY2" fmla="*/ 1655217 h 3291854"/>
              <a:gd name="connsiteX3" fmla="*/ 1207871 w 8732396"/>
              <a:gd name="connsiteY3" fmla="*/ 1520316 h 3291854"/>
              <a:gd name="connsiteX4" fmla="*/ 1474509 w 8732396"/>
              <a:gd name="connsiteY4" fmla="*/ 1721699 h 3291854"/>
              <a:gd name="connsiteX5" fmla="*/ 1762478 w 8732396"/>
              <a:gd name="connsiteY5" fmla="*/ 2682142 h 3291854"/>
              <a:gd name="connsiteX6" fmla="*/ 2039781 w 8732396"/>
              <a:gd name="connsiteY6" fmla="*/ 838711 h 3291854"/>
              <a:gd name="connsiteX7" fmla="*/ 2295754 w 8732396"/>
              <a:gd name="connsiteY7" fmla="*/ 1977301 h 3291854"/>
              <a:gd name="connsiteX8" fmla="*/ 2530395 w 8732396"/>
              <a:gd name="connsiteY8" fmla="*/ 1706208 h 3291854"/>
              <a:gd name="connsiteX9" fmla="*/ 4891916 w 8732396"/>
              <a:gd name="connsiteY9" fmla="*/ 1706894 h 3291854"/>
              <a:gd name="connsiteX10" fmla="*/ 4952802 w 8732396"/>
              <a:gd name="connsiteY10" fmla="*/ 1660458 h 3291854"/>
              <a:gd name="connsiteX11" fmla="*/ 5052791 w 8732396"/>
              <a:gd name="connsiteY11" fmla="*/ 1425187 h 3291854"/>
              <a:gd name="connsiteX12" fmla="*/ 5399916 w 8732396"/>
              <a:gd name="connsiteY12" fmla="*/ 1595134 h 3291854"/>
              <a:gd name="connsiteX13" fmla="*/ 5664076 w 8732396"/>
              <a:gd name="connsiteY13" fmla="*/ 14 h 3291854"/>
              <a:gd name="connsiteX14" fmla="*/ 6070476 w 8732396"/>
              <a:gd name="connsiteY14" fmla="*/ 3291854 h 3291854"/>
              <a:gd name="connsiteX15" fmla="*/ 6314316 w 8732396"/>
              <a:gd name="connsiteY15" fmla="*/ 1666254 h 3291854"/>
              <a:gd name="connsiteX16" fmla="*/ 6631288 w 8732396"/>
              <a:gd name="connsiteY16" fmla="*/ 1936392 h 3291854"/>
              <a:gd name="connsiteX17" fmla="*/ 6927742 w 8732396"/>
              <a:gd name="connsiteY17" fmla="*/ 1198894 h 3291854"/>
              <a:gd name="connsiteX18" fmla="*/ 7134227 w 8732396"/>
              <a:gd name="connsiteY18" fmla="*/ 1583002 h 3291854"/>
              <a:gd name="connsiteX19" fmla="*/ 7269356 w 8732396"/>
              <a:gd name="connsiteY19" fmla="*/ 1666254 h 3291854"/>
              <a:gd name="connsiteX20" fmla="*/ 8732396 w 8732396"/>
              <a:gd name="connsiteY20" fmla="*/ 1666254 h 3291854"/>
              <a:gd name="connsiteX0" fmla="*/ 0 w 8732396"/>
              <a:gd name="connsiteY0" fmla="*/ 1706894 h 3291854"/>
              <a:gd name="connsiteX1" fmla="*/ 1009892 w 8732396"/>
              <a:gd name="connsiteY1" fmla="*/ 1707176 h 3291854"/>
              <a:gd name="connsiteX2" fmla="*/ 1075440 w 8732396"/>
              <a:gd name="connsiteY2" fmla="*/ 1655217 h 3291854"/>
              <a:gd name="connsiteX3" fmla="*/ 1207871 w 8732396"/>
              <a:gd name="connsiteY3" fmla="*/ 1520316 h 3291854"/>
              <a:gd name="connsiteX4" fmla="*/ 1474509 w 8732396"/>
              <a:gd name="connsiteY4" fmla="*/ 1721699 h 3291854"/>
              <a:gd name="connsiteX5" fmla="*/ 1762478 w 8732396"/>
              <a:gd name="connsiteY5" fmla="*/ 2682142 h 3291854"/>
              <a:gd name="connsiteX6" fmla="*/ 2039781 w 8732396"/>
              <a:gd name="connsiteY6" fmla="*/ 838711 h 3291854"/>
              <a:gd name="connsiteX7" fmla="*/ 2295754 w 8732396"/>
              <a:gd name="connsiteY7" fmla="*/ 1977301 h 3291854"/>
              <a:gd name="connsiteX8" fmla="*/ 2530395 w 8732396"/>
              <a:gd name="connsiteY8" fmla="*/ 1706208 h 3291854"/>
              <a:gd name="connsiteX9" fmla="*/ 4891916 w 8732396"/>
              <a:gd name="connsiteY9" fmla="*/ 1706894 h 3291854"/>
              <a:gd name="connsiteX10" fmla="*/ 4952802 w 8732396"/>
              <a:gd name="connsiteY10" fmla="*/ 1660458 h 3291854"/>
              <a:gd name="connsiteX11" fmla="*/ 5052791 w 8732396"/>
              <a:gd name="connsiteY11" fmla="*/ 1425187 h 3291854"/>
              <a:gd name="connsiteX12" fmla="*/ 5399916 w 8732396"/>
              <a:gd name="connsiteY12" fmla="*/ 1595134 h 3291854"/>
              <a:gd name="connsiteX13" fmla="*/ 5664076 w 8732396"/>
              <a:gd name="connsiteY13" fmla="*/ 14 h 3291854"/>
              <a:gd name="connsiteX14" fmla="*/ 6070476 w 8732396"/>
              <a:gd name="connsiteY14" fmla="*/ 3291854 h 3291854"/>
              <a:gd name="connsiteX15" fmla="*/ 6314316 w 8732396"/>
              <a:gd name="connsiteY15" fmla="*/ 1666254 h 3291854"/>
              <a:gd name="connsiteX16" fmla="*/ 6631288 w 8732396"/>
              <a:gd name="connsiteY16" fmla="*/ 1936392 h 3291854"/>
              <a:gd name="connsiteX17" fmla="*/ 6927742 w 8732396"/>
              <a:gd name="connsiteY17" fmla="*/ 1198894 h 3291854"/>
              <a:gd name="connsiteX18" fmla="*/ 7134227 w 8732396"/>
              <a:gd name="connsiteY18" fmla="*/ 1583002 h 3291854"/>
              <a:gd name="connsiteX19" fmla="*/ 7269356 w 8732396"/>
              <a:gd name="connsiteY19" fmla="*/ 1666254 h 3291854"/>
              <a:gd name="connsiteX20" fmla="*/ 8732396 w 8732396"/>
              <a:gd name="connsiteY20" fmla="*/ 1666254 h 3291854"/>
              <a:gd name="connsiteX0" fmla="*/ 0 w 8732396"/>
              <a:gd name="connsiteY0" fmla="*/ 1706894 h 3291854"/>
              <a:gd name="connsiteX1" fmla="*/ 1009892 w 8732396"/>
              <a:gd name="connsiteY1" fmla="*/ 1707176 h 3291854"/>
              <a:gd name="connsiteX2" fmla="*/ 1075440 w 8732396"/>
              <a:gd name="connsiteY2" fmla="*/ 1655217 h 3291854"/>
              <a:gd name="connsiteX3" fmla="*/ 1207871 w 8732396"/>
              <a:gd name="connsiteY3" fmla="*/ 1520316 h 3291854"/>
              <a:gd name="connsiteX4" fmla="*/ 1474509 w 8732396"/>
              <a:gd name="connsiteY4" fmla="*/ 1721699 h 3291854"/>
              <a:gd name="connsiteX5" fmla="*/ 1762478 w 8732396"/>
              <a:gd name="connsiteY5" fmla="*/ 2682142 h 3291854"/>
              <a:gd name="connsiteX6" fmla="*/ 2039781 w 8732396"/>
              <a:gd name="connsiteY6" fmla="*/ 838711 h 3291854"/>
              <a:gd name="connsiteX7" fmla="*/ 2295754 w 8732396"/>
              <a:gd name="connsiteY7" fmla="*/ 1977301 h 3291854"/>
              <a:gd name="connsiteX8" fmla="*/ 2530395 w 8732396"/>
              <a:gd name="connsiteY8" fmla="*/ 1706208 h 3291854"/>
              <a:gd name="connsiteX9" fmla="*/ 4891916 w 8732396"/>
              <a:gd name="connsiteY9" fmla="*/ 1706894 h 3291854"/>
              <a:gd name="connsiteX10" fmla="*/ 4952802 w 8732396"/>
              <a:gd name="connsiteY10" fmla="*/ 1660458 h 3291854"/>
              <a:gd name="connsiteX11" fmla="*/ 5052791 w 8732396"/>
              <a:gd name="connsiteY11" fmla="*/ 1425187 h 3291854"/>
              <a:gd name="connsiteX12" fmla="*/ 5399916 w 8732396"/>
              <a:gd name="connsiteY12" fmla="*/ 1595134 h 3291854"/>
              <a:gd name="connsiteX13" fmla="*/ 5664076 w 8732396"/>
              <a:gd name="connsiteY13" fmla="*/ 14 h 3291854"/>
              <a:gd name="connsiteX14" fmla="*/ 6070476 w 8732396"/>
              <a:gd name="connsiteY14" fmla="*/ 3291854 h 3291854"/>
              <a:gd name="connsiteX15" fmla="*/ 6314316 w 8732396"/>
              <a:gd name="connsiteY15" fmla="*/ 1666254 h 3291854"/>
              <a:gd name="connsiteX16" fmla="*/ 6631288 w 8732396"/>
              <a:gd name="connsiteY16" fmla="*/ 1936392 h 3291854"/>
              <a:gd name="connsiteX17" fmla="*/ 6927742 w 8732396"/>
              <a:gd name="connsiteY17" fmla="*/ 1198894 h 3291854"/>
              <a:gd name="connsiteX18" fmla="*/ 7134227 w 8732396"/>
              <a:gd name="connsiteY18" fmla="*/ 1583002 h 3291854"/>
              <a:gd name="connsiteX19" fmla="*/ 7269356 w 8732396"/>
              <a:gd name="connsiteY19" fmla="*/ 1666254 h 3291854"/>
              <a:gd name="connsiteX20" fmla="*/ 8732396 w 8732396"/>
              <a:gd name="connsiteY20" fmla="*/ 1666254 h 3291854"/>
              <a:gd name="connsiteX0" fmla="*/ 0 w 8732396"/>
              <a:gd name="connsiteY0" fmla="*/ 1706894 h 3291854"/>
              <a:gd name="connsiteX1" fmla="*/ 1009892 w 8732396"/>
              <a:gd name="connsiteY1" fmla="*/ 1707176 h 3291854"/>
              <a:gd name="connsiteX2" fmla="*/ 1075440 w 8732396"/>
              <a:gd name="connsiteY2" fmla="*/ 1655217 h 3291854"/>
              <a:gd name="connsiteX3" fmla="*/ 1207871 w 8732396"/>
              <a:gd name="connsiteY3" fmla="*/ 1520316 h 3291854"/>
              <a:gd name="connsiteX4" fmla="*/ 1474509 w 8732396"/>
              <a:gd name="connsiteY4" fmla="*/ 1721699 h 3291854"/>
              <a:gd name="connsiteX5" fmla="*/ 1762478 w 8732396"/>
              <a:gd name="connsiteY5" fmla="*/ 2682142 h 3291854"/>
              <a:gd name="connsiteX6" fmla="*/ 2039781 w 8732396"/>
              <a:gd name="connsiteY6" fmla="*/ 838711 h 3291854"/>
              <a:gd name="connsiteX7" fmla="*/ 2295754 w 8732396"/>
              <a:gd name="connsiteY7" fmla="*/ 1977301 h 3291854"/>
              <a:gd name="connsiteX8" fmla="*/ 2530395 w 8732396"/>
              <a:gd name="connsiteY8" fmla="*/ 1706208 h 3291854"/>
              <a:gd name="connsiteX9" fmla="*/ 4891916 w 8732396"/>
              <a:gd name="connsiteY9" fmla="*/ 1706894 h 3291854"/>
              <a:gd name="connsiteX10" fmla="*/ 4952802 w 8732396"/>
              <a:gd name="connsiteY10" fmla="*/ 1660458 h 3291854"/>
              <a:gd name="connsiteX11" fmla="*/ 5052791 w 8732396"/>
              <a:gd name="connsiteY11" fmla="*/ 1425187 h 3291854"/>
              <a:gd name="connsiteX12" fmla="*/ 5399916 w 8732396"/>
              <a:gd name="connsiteY12" fmla="*/ 1595134 h 3291854"/>
              <a:gd name="connsiteX13" fmla="*/ 5664076 w 8732396"/>
              <a:gd name="connsiteY13" fmla="*/ 14 h 3291854"/>
              <a:gd name="connsiteX14" fmla="*/ 6070476 w 8732396"/>
              <a:gd name="connsiteY14" fmla="*/ 3291854 h 3291854"/>
              <a:gd name="connsiteX15" fmla="*/ 6314316 w 8732396"/>
              <a:gd name="connsiteY15" fmla="*/ 1666254 h 3291854"/>
              <a:gd name="connsiteX16" fmla="*/ 6631288 w 8732396"/>
              <a:gd name="connsiteY16" fmla="*/ 1936392 h 3291854"/>
              <a:gd name="connsiteX17" fmla="*/ 6927742 w 8732396"/>
              <a:gd name="connsiteY17" fmla="*/ 1198894 h 3291854"/>
              <a:gd name="connsiteX18" fmla="*/ 7134227 w 8732396"/>
              <a:gd name="connsiteY18" fmla="*/ 1583002 h 3291854"/>
              <a:gd name="connsiteX19" fmla="*/ 7269356 w 8732396"/>
              <a:gd name="connsiteY19" fmla="*/ 1666254 h 3291854"/>
              <a:gd name="connsiteX20" fmla="*/ 8732396 w 8732396"/>
              <a:gd name="connsiteY20" fmla="*/ 1666254 h 3291854"/>
              <a:gd name="connsiteX0" fmla="*/ 0 w 8732396"/>
              <a:gd name="connsiteY0" fmla="*/ 1706894 h 3291854"/>
              <a:gd name="connsiteX1" fmla="*/ 1009892 w 8732396"/>
              <a:gd name="connsiteY1" fmla="*/ 1707176 h 3291854"/>
              <a:gd name="connsiteX2" fmla="*/ 1075440 w 8732396"/>
              <a:gd name="connsiteY2" fmla="*/ 1655217 h 3291854"/>
              <a:gd name="connsiteX3" fmla="*/ 1207871 w 8732396"/>
              <a:gd name="connsiteY3" fmla="*/ 1520316 h 3291854"/>
              <a:gd name="connsiteX4" fmla="*/ 1474509 w 8732396"/>
              <a:gd name="connsiteY4" fmla="*/ 1721699 h 3291854"/>
              <a:gd name="connsiteX5" fmla="*/ 1762478 w 8732396"/>
              <a:gd name="connsiteY5" fmla="*/ 2682142 h 3291854"/>
              <a:gd name="connsiteX6" fmla="*/ 2039781 w 8732396"/>
              <a:gd name="connsiteY6" fmla="*/ 838711 h 3291854"/>
              <a:gd name="connsiteX7" fmla="*/ 2295754 w 8732396"/>
              <a:gd name="connsiteY7" fmla="*/ 1977301 h 3291854"/>
              <a:gd name="connsiteX8" fmla="*/ 2530395 w 8732396"/>
              <a:gd name="connsiteY8" fmla="*/ 1706208 h 3291854"/>
              <a:gd name="connsiteX9" fmla="*/ 4891916 w 8732396"/>
              <a:gd name="connsiteY9" fmla="*/ 1706894 h 3291854"/>
              <a:gd name="connsiteX10" fmla="*/ 4952802 w 8732396"/>
              <a:gd name="connsiteY10" fmla="*/ 1660458 h 3291854"/>
              <a:gd name="connsiteX11" fmla="*/ 5052791 w 8732396"/>
              <a:gd name="connsiteY11" fmla="*/ 1425187 h 3291854"/>
              <a:gd name="connsiteX12" fmla="*/ 5399916 w 8732396"/>
              <a:gd name="connsiteY12" fmla="*/ 1595134 h 3291854"/>
              <a:gd name="connsiteX13" fmla="*/ 5664076 w 8732396"/>
              <a:gd name="connsiteY13" fmla="*/ 14 h 3291854"/>
              <a:gd name="connsiteX14" fmla="*/ 6070476 w 8732396"/>
              <a:gd name="connsiteY14" fmla="*/ 3291854 h 3291854"/>
              <a:gd name="connsiteX15" fmla="*/ 6314316 w 8732396"/>
              <a:gd name="connsiteY15" fmla="*/ 1666254 h 3291854"/>
              <a:gd name="connsiteX16" fmla="*/ 6631288 w 8732396"/>
              <a:gd name="connsiteY16" fmla="*/ 1936392 h 3291854"/>
              <a:gd name="connsiteX17" fmla="*/ 6927742 w 8732396"/>
              <a:gd name="connsiteY17" fmla="*/ 1198894 h 3291854"/>
              <a:gd name="connsiteX18" fmla="*/ 7134227 w 8732396"/>
              <a:gd name="connsiteY18" fmla="*/ 1583002 h 3291854"/>
              <a:gd name="connsiteX19" fmla="*/ 7269356 w 8732396"/>
              <a:gd name="connsiteY19" fmla="*/ 1666254 h 3291854"/>
              <a:gd name="connsiteX20" fmla="*/ 8732396 w 8732396"/>
              <a:gd name="connsiteY20" fmla="*/ 1666254 h 3291854"/>
              <a:gd name="connsiteX0" fmla="*/ 0 w 8732396"/>
              <a:gd name="connsiteY0" fmla="*/ 1706894 h 3291854"/>
              <a:gd name="connsiteX1" fmla="*/ 1009892 w 8732396"/>
              <a:gd name="connsiteY1" fmla="*/ 1707176 h 3291854"/>
              <a:gd name="connsiteX2" fmla="*/ 1075440 w 8732396"/>
              <a:gd name="connsiteY2" fmla="*/ 1655217 h 3291854"/>
              <a:gd name="connsiteX3" fmla="*/ 1207871 w 8732396"/>
              <a:gd name="connsiteY3" fmla="*/ 1520316 h 3291854"/>
              <a:gd name="connsiteX4" fmla="*/ 1474509 w 8732396"/>
              <a:gd name="connsiteY4" fmla="*/ 1721699 h 3291854"/>
              <a:gd name="connsiteX5" fmla="*/ 1762478 w 8732396"/>
              <a:gd name="connsiteY5" fmla="*/ 2682142 h 3291854"/>
              <a:gd name="connsiteX6" fmla="*/ 2039781 w 8732396"/>
              <a:gd name="connsiteY6" fmla="*/ 838711 h 3291854"/>
              <a:gd name="connsiteX7" fmla="*/ 2295754 w 8732396"/>
              <a:gd name="connsiteY7" fmla="*/ 1977301 h 3291854"/>
              <a:gd name="connsiteX8" fmla="*/ 2530395 w 8732396"/>
              <a:gd name="connsiteY8" fmla="*/ 1706208 h 3291854"/>
              <a:gd name="connsiteX9" fmla="*/ 4891916 w 8732396"/>
              <a:gd name="connsiteY9" fmla="*/ 1706894 h 3291854"/>
              <a:gd name="connsiteX10" fmla="*/ 4952802 w 8732396"/>
              <a:gd name="connsiteY10" fmla="*/ 1660458 h 3291854"/>
              <a:gd name="connsiteX11" fmla="*/ 5052791 w 8732396"/>
              <a:gd name="connsiteY11" fmla="*/ 1425187 h 3291854"/>
              <a:gd name="connsiteX12" fmla="*/ 5399916 w 8732396"/>
              <a:gd name="connsiteY12" fmla="*/ 1595134 h 3291854"/>
              <a:gd name="connsiteX13" fmla="*/ 5664076 w 8732396"/>
              <a:gd name="connsiteY13" fmla="*/ 14 h 3291854"/>
              <a:gd name="connsiteX14" fmla="*/ 6070476 w 8732396"/>
              <a:gd name="connsiteY14" fmla="*/ 3291854 h 3291854"/>
              <a:gd name="connsiteX15" fmla="*/ 6314316 w 8732396"/>
              <a:gd name="connsiteY15" fmla="*/ 1666254 h 3291854"/>
              <a:gd name="connsiteX16" fmla="*/ 6631288 w 8732396"/>
              <a:gd name="connsiteY16" fmla="*/ 1936392 h 3291854"/>
              <a:gd name="connsiteX17" fmla="*/ 6927742 w 8732396"/>
              <a:gd name="connsiteY17" fmla="*/ 1198894 h 3291854"/>
              <a:gd name="connsiteX18" fmla="*/ 7134227 w 8732396"/>
              <a:gd name="connsiteY18" fmla="*/ 1583002 h 3291854"/>
              <a:gd name="connsiteX19" fmla="*/ 7269356 w 8732396"/>
              <a:gd name="connsiteY19" fmla="*/ 1666254 h 3291854"/>
              <a:gd name="connsiteX20" fmla="*/ 8732396 w 8732396"/>
              <a:gd name="connsiteY20" fmla="*/ 1666254 h 3291854"/>
              <a:gd name="connsiteX0" fmla="*/ 0 w 8732396"/>
              <a:gd name="connsiteY0" fmla="*/ 1706894 h 3291854"/>
              <a:gd name="connsiteX1" fmla="*/ 1009892 w 8732396"/>
              <a:gd name="connsiteY1" fmla="*/ 1707176 h 3291854"/>
              <a:gd name="connsiteX2" fmla="*/ 1075440 w 8732396"/>
              <a:gd name="connsiteY2" fmla="*/ 1655217 h 3291854"/>
              <a:gd name="connsiteX3" fmla="*/ 1207871 w 8732396"/>
              <a:gd name="connsiteY3" fmla="*/ 1520316 h 3291854"/>
              <a:gd name="connsiteX4" fmla="*/ 1474509 w 8732396"/>
              <a:gd name="connsiteY4" fmla="*/ 1721699 h 3291854"/>
              <a:gd name="connsiteX5" fmla="*/ 1762478 w 8732396"/>
              <a:gd name="connsiteY5" fmla="*/ 2682142 h 3291854"/>
              <a:gd name="connsiteX6" fmla="*/ 2039781 w 8732396"/>
              <a:gd name="connsiteY6" fmla="*/ 838711 h 3291854"/>
              <a:gd name="connsiteX7" fmla="*/ 2295754 w 8732396"/>
              <a:gd name="connsiteY7" fmla="*/ 1977301 h 3291854"/>
              <a:gd name="connsiteX8" fmla="*/ 2530395 w 8732396"/>
              <a:gd name="connsiteY8" fmla="*/ 1706208 h 3291854"/>
              <a:gd name="connsiteX9" fmla="*/ 4891916 w 8732396"/>
              <a:gd name="connsiteY9" fmla="*/ 1706894 h 3291854"/>
              <a:gd name="connsiteX10" fmla="*/ 4952802 w 8732396"/>
              <a:gd name="connsiteY10" fmla="*/ 1660458 h 3291854"/>
              <a:gd name="connsiteX11" fmla="*/ 5052791 w 8732396"/>
              <a:gd name="connsiteY11" fmla="*/ 1425187 h 3291854"/>
              <a:gd name="connsiteX12" fmla="*/ 5399916 w 8732396"/>
              <a:gd name="connsiteY12" fmla="*/ 1595134 h 3291854"/>
              <a:gd name="connsiteX13" fmla="*/ 5664076 w 8732396"/>
              <a:gd name="connsiteY13" fmla="*/ 14 h 3291854"/>
              <a:gd name="connsiteX14" fmla="*/ 6070476 w 8732396"/>
              <a:gd name="connsiteY14" fmla="*/ 3291854 h 3291854"/>
              <a:gd name="connsiteX15" fmla="*/ 6314316 w 8732396"/>
              <a:gd name="connsiteY15" fmla="*/ 1666254 h 3291854"/>
              <a:gd name="connsiteX16" fmla="*/ 6631288 w 8732396"/>
              <a:gd name="connsiteY16" fmla="*/ 1936392 h 3291854"/>
              <a:gd name="connsiteX17" fmla="*/ 6927742 w 8732396"/>
              <a:gd name="connsiteY17" fmla="*/ 1198894 h 3291854"/>
              <a:gd name="connsiteX18" fmla="*/ 7134227 w 8732396"/>
              <a:gd name="connsiteY18" fmla="*/ 1583002 h 3291854"/>
              <a:gd name="connsiteX19" fmla="*/ 7269356 w 8732396"/>
              <a:gd name="connsiteY19" fmla="*/ 1666254 h 3291854"/>
              <a:gd name="connsiteX20" fmla="*/ 8732396 w 8732396"/>
              <a:gd name="connsiteY20" fmla="*/ 1666254 h 3291854"/>
              <a:gd name="connsiteX0" fmla="*/ 0 w 8732396"/>
              <a:gd name="connsiteY0" fmla="*/ 1706894 h 3291854"/>
              <a:gd name="connsiteX1" fmla="*/ 1009892 w 8732396"/>
              <a:gd name="connsiteY1" fmla="*/ 1707176 h 3291854"/>
              <a:gd name="connsiteX2" fmla="*/ 1075440 w 8732396"/>
              <a:gd name="connsiteY2" fmla="*/ 1655217 h 3291854"/>
              <a:gd name="connsiteX3" fmla="*/ 1207871 w 8732396"/>
              <a:gd name="connsiteY3" fmla="*/ 1520316 h 3291854"/>
              <a:gd name="connsiteX4" fmla="*/ 1474509 w 8732396"/>
              <a:gd name="connsiteY4" fmla="*/ 1721699 h 3291854"/>
              <a:gd name="connsiteX5" fmla="*/ 1762478 w 8732396"/>
              <a:gd name="connsiteY5" fmla="*/ 2682142 h 3291854"/>
              <a:gd name="connsiteX6" fmla="*/ 2039781 w 8732396"/>
              <a:gd name="connsiteY6" fmla="*/ 838711 h 3291854"/>
              <a:gd name="connsiteX7" fmla="*/ 2295754 w 8732396"/>
              <a:gd name="connsiteY7" fmla="*/ 1977301 h 3291854"/>
              <a:gd name="connsiteX8" fmla="*/ 2530395 w 8732396"/>
              <a:gd name="connsiteY8" fmla="*/ 1706208 h 3291854"/>
              <a:gd name="connsiteX9" fmla="*/ 4891916 w 8732396"/>
              <a:gd name="connsiteY9" fmla="*/ 1706894 h 3291854"/>
              <a:gd name="connsiteX10" fmla="*/ 4952802 w 8732396"/>
              <a:gd name="connsiteY10" fmla="*/ 1660458 h 3291854"/>
              <a:gd name="connsiteX11" fmla="*/ 5052791 w 8732396"/>
              <a:gd name="connsiteY11" fmla="*/ 1425187 h 3291854"/>
              <a:gd name="connsiteX12" fmla="*/ 5399916 w 8732396"/>
              <a:gd name="connsiteY12" fmla="*/ 1595134 h 3291854"/>
              <a:gd name="connsiteX13" fmla="*/ 5664076 w 8732396"/>
              <a:gd name="connsiteY13" fmla="*/ 14 h 3291854"/>
              <a:gd name="connsiteX14" fmla="*/ 6070476 w 8732396"/>
              <a:gd name="connsiteY14" fmla="*/ 3291854 h 3291854"/>
              <a:gd name="connsiteX15" fmla="*/ 6314316 w 8732396"/>
              <a:gd name="connsiteY15" fmla="*/ 1666254 h 3291854"/>
              <a:gd name="connsiteX16" fmla="*/ 6631288 w 8732396"/>
              <a:gd name="connsiteY16" fmla="*/ 1936392 h 3291854"/>
              <a:gd name="connsiteX17" fmla="*/ 6927742 w 8732396"/>
              <a:gd name="connsiteY17" fmla="*/ 1198894 h 3291854"/>
              <a:gd name="connsiteX18" fmla="*/ 7134227 w 8732396"/>
              <a:gd name="connsiteY18" fmla="*/ 1583002 h 3291854"/>
              <a:gd name="connsiteX19" fmla="*/ 7269356 w 8732396"/>
              <a:gd name="connsiteY19" fmla="*/ 1666254 h 3291854"/>
              <a:gd name="connsiteX20" fmla="*/ 8732396 w 8732396"/>
              <a:gd name="connsiteY20" fmla="*/ 1666254 h 3291854"/>
              <a:gd name="connsiteX0" fmla="*/ 0 w 8732396"/>
              <a:gd name="connsiteY0" fmla="*/ 1706894 h 3291854"/>
              <a:gd name="connsiteX1" fmla="*/ 1009892 w 8732396"/>
              <a:gd name="connsiteY1" fmla="*/ 1707176 h 3291854"/>
              <a:gd name="connsiteX2" fmla="*/ 1075440 w 8732396"/>
              <a:gd name="connsiteY2" fmla="*/ 1655217 h 3291854"/>
              <a:gd name="connsiteX3" fmla="*/ 1207871 w 8732396"/>
              <a:gd name="connsiteY3" fmla="*/ 1520316 h 3291854"/>
              <a:gd name="connsiteX4" fmla="*/ 1474509 w 8732396"/>
              <a:gd name="connsiteY4" fmla="*/ 1721699 h 3291854"/>
              <a:gd name="connsiteX5" fmla="*/ 1762478 w 8732396"/>
              <a:gd name="connsiteY5" fmla="*/ 2682142 h 3291854"/>
              <a:gd name="connsiteX6" fmla="*/ 2039781 w 8732396"/>
              <a:gd name="connsiteY6" fmla="*/ 838711 h 3291854"/>
              <a:gd name="connsiteX7" fmla="*/ 2295754 w 8732396"/>
              <a:gd name="connsiteY7" fmla="*/ 1977301 h 3291854"/>
              <a:gd name="connsiteX8" fmla="*/ 2530395 w 8732396"/>
              <a:gd name="connsiteY8" fmla="*/ 1706208 h 3291854"/>
              <a:gd name="connsiteX9" fmla="*/ 4891916 w 8732396"/>
              <a:gd name="connsiteY9" fmla="*/ 1706894 h 3291854"/>
              <a:gd name="connsiteX10" fmla="*/ 4952802 w 8732396"/>
              <a:gd name="connsiteY10" fmla="*/ 1660458 h 3291854"/>
              <a:gd name="connsiteX11" fmla="*/ 5052791 w 8732396"/>
              <a:gd name="connsiteY11" fmla="*/ 1425187 h 3291854"/>
              <a:gd name="connsiteX12" fmla="*/ 5399916 w 8732396"/>
              <a:gd name="connsiteY12" fmla="*/ 1595134 h 3291854"/>
              <a:gd name="connsiteX13" fmla="*/ 5664076 w 8732396"/>
              <a:gd name="connsiteY13" fmla="*/ 14 h 3291854"/>
              <a:gd name="connsiteX14" fmla="*/ 6070476 w 8732396"/>
              <a:gd name="connsiteY14" fmla="*/ 3291854 h 3291854"/>
              <a:gd name="connsiteX15" fmla="*/ 6314316 w 8732396"/>
              <a:gd name="connsiteY15" fmla="*/ 1666254 h 3291854"/>
              <a:gd name="connsiteX16" fmla="*/ 6631288 w 8732396"/>
              <a:gd name="connsiteY16" fmla="*/ 1936392 h 3291854"/>
              <a:gd name="connsiteX17" fmla="*/ 6927742 w 8732396"/>
              <a:gd name="connsiteY17" fmla="*/ 1198894 h 3291854"/>
              <a:gd name="connsiteX18" fmla="*/ 7134227 w 8732396"/>
              <a:gd name="connsiteY18" fmla="*/ 1583002 h 3291854"/>
              <a:gd name="connsiteX19" fmla="*/ 7269356 w 8732396"/>
              <a:gd name="connsiteY19" fmla="*/ 1666254 h 3291854"/>
              <a:gd name="connsiteX20" fmla="*/ 8732396 w 8732396"/>
              <a:gd name="connsiteY20" fmla="*/ 1666254 h 3291854"/>
              <a:gd name="connsiteX0" fmla="*/ 0 w 8732396"/>
              <a:gd name="connsiteY0" fmla="*/ 1706894 h 3291854"/>
              <a:gd name="connsiteX1" fmla="*/ 1009892 w 8732396"/>
              <a:gd name="connsiteY1" fmla="*/ 1707176 h 3291854"/>
              <a:gd name="connsiteX2" fmla="*/ 1075440 w 8732396"/>
              <a:gd name="connsiteY2" fmla="*/ 1655217 h 3291854"/>
              <a:gd name="connsiteX3" fmla="*/ 1207871 w 8732396"/>
              <a:gd name="connsiteY3" fmla="*/ 1520316 h 3291854"/>
              <a:gd name="connsiteX4" fmla="*/ 1474509 w 8732396"/>
              <a:gd name="connsiteY4" fmla="*/ 1721699 h 3291854"/>
              <a:gd name="connsiteX5" fmla="*/ 1762478 w 8732396"/>
              <a:gd name="connsiteY5" fmla="*/ 2682142 h 3291854"/>
              <a:gd name="connsiteX6" fmla="*/ 2039781 w 8732396"/>
              <a:gd name="connsiteY6" fmla="*/ 838711 h 3291854"/>
              <a:gd name="connsiteX7" fmla="*/ 2295754 w 8732396"/>
              <a:gd name="connsiteY7" fmla="*/ 1977301 h 3291854"/>
              <a:gd name="connsiteX8" fmla="*/ 2530395 w 8732396"/>
              <a:gd name="connsiteY8" fmla="*/ 1706208 h 3291854"/>
              <a:gd name="connsiteX9" fmla="*/ 3119779 w 8732396"/>
              <a:gd name="connsiteY9" fmla="*/ 1704011 h 3291854"/>
              <a:gd name="connsiteX10" fmla="*/ 4891916 w 8732396"/>
              <a:gd name="connsiteY10" fmla="*/ 1706894 h 3291854"/>
              <a:gd name="connsiteX11" fmla="*/ 4952802 w 8732396"/>
              <a:gd name="connsiteY11" fmla="*/ 1660458 h 3291854"/>
              <a:gd name="connsiteX12" fmla="*/ 5052791 w 8732396"/>
              <a:gd name="connsiteY12" fmla="*/ 1425187 h 3291854"/>
              <a:gd name="connsiteX13" fmla="*/ 5399916 w 8732396"/>
              <a:gd name="connsiteY13" fmla="*/ 1595134 h 3291854"/>
              <a:gd name="connsiteX14" fmla="*/ 5664076 w 8732396"/>
              <a:gd name="connsiteY14" fmla="*/ 14 h 3291854"/>
              <a:gd name="connsiteX15" fmla="*/ 6070476 w 8732396"/>
              <a:gd name="connsiteY15" fmla="*/ 3291854 h 3291854"/>
              <a:gd name="connsiteX16" fmla="*/ 6314316 w 8732396"/>
              <a:gd name="connsiteY16" fmla="*/ 1666254 h 3291854"/>
              <a:gd name="connsiteX17" fmla="*/ 6631288 w 8732396"/>
              <a:gd name="connsiteY17" fmla="*/ 1936392 h 3291854"/>
              <a:gd name="connsiteX18" fmla="*/ 6927742 w 8732396"/>
              <a:gd name="connsiteY18" fmla="*/ 1198894 h 3291854"/>
              <a:gd name="connsiteX19" fmla="*/ 7134227 w 8732396"/>
              <a:gd name="connsiteY19" fmla="*/ 1583002 h 3291854"/>
              <a:gd name="connsiteX20" fmla="*/ 7269356 w 8732396"/>
              <a:gd name="connsiteY20" fmla="*/ 1666254 h 3291854"/>
              <a:gd name="connsiteX21" fmla="*/ 8732396 w 8732396"/>
              <a:gd name="connsiteY21" fmla="*/ 1666254 h 3291854"/>
              <a:gd name="connsiteX0" fmla="*/ 0 w 8732396"/>
              <a:gd name="connsiteY0" fmla="*/ 1706894 h 3291854"/>
              <a:gd name="connsiteX1" fmla="*/ 1009892 w 8732396"/>
              <a:gd name="connsiteY1" fmla="*/ 1707176 h 3291854"/>
              <a:gd name="connsiteX2" fmla="*/ 1075440 w 8732396"/>
              <a:gd name="connsiteY2" fmla="*/ 1655217 h 3291854"/>
              <a:gd name="connsiteX3" fmla="*/ 1207871 w 8732396"/>
              <a:gd name="connsiteY3" fmla="*/ 1520316 h 3291854"/>
              <a:gd name="connsiteX4" fmla="*/ 1474509 w 8732396"/>
              <a:gd name="connsiteY4" fmla="*/ 1721699 h 3291854"/>
              <a:gd name="connsiteX5" fmla="*/ 1762478 w 8732396"/>
              <a:gd name="connsiteY5" fmla="*/ 2682142 h 3291854"/>
              <a:gd name="connsiteX6" fmla="*/ 2039781 w 8732396"/>
              <a:gd name="connsiteY6" fmla="*/ 838711 h 3291854"/>
              <a:gd name="connsiteX7" fmla="*/ 2295754 w 8732396"/>
              <a:gd name="connsiteY7" fmla="*/ 1977301 h 3291854"/>
              <a:gd name="connsiteX8" fmla="*/ 3119779 w 8732396"/>
              <a:gd name="connsiteY8" fmla="*/ 1704011 h 3291854"/>
              <a:gd name="connsiteX9" fmla="*/ 4891916 w 8732396"/>
              <a:gd name="connsiteY9" fmla="*/ 1706894 h 3291854"/>
              <a:gd name="connsiteX10" fmla="*/ 4952802 w 8732396"/>
              <a:gd name="connsiteY10" fmla="*/ 1660458 h 3291854"/>
              <a:gd name="connsiteX11" fmla="*/ 5052791 w 8732396"/>
              <a:gd name="connsiteY11" fmla="*/ 1425187 h 3291854"/>
              <a:gd name="connsiteX12" fmla="*/ 5399916 w 8732396"/>
              <a:gd name="connsiteY12" fmla="*/ 1595134 h 3291854"/>
              <a:gd name="connsiteX13" fmla="*/ 5664076 w 8732396"/>
              <a:gd name="connsiteY13" fmla="*/ 14 h 3291854"/>
              <a:gd name="connsiteX14" fmla="*/ 6070476 w 8732396"/>
              <a:gd name="connsiteY14" fmla="*/ 3291854 h 3291854"/>
              <a:gd name="connsiteX15" fmla="*/ 6314316 w 8732396"/>
              <a:gd name="connsiteY15" fmla="*/ 1666254 h 3291854"/>
              <a:gd name="connsiteX16" fmla="*/ 6631288 w 8732396"/>
              <a:gd name="connsiteY16" fmla="*/ 1936392 h 3291854"/>
              <a:gd name="connsiteX17" fmla="*/ 6927742 w 8732396"/>
              <a:gd name="connsiteY17" fmla="*/ 1198894 h 3291854"/>
              <a:gd name="connsiteX18" fmla="*/ 7134227 w 8732396"/>
              <a:gd name="connsiteY18" fmla="*/ 1583002 h 3291854"/>
              <a:gd name="connsiteX19" fmla="*/ 7269356 w 8732396"/>
              <a:gd name="connsiteY19" fmla="*/ 1666254 h 3291854"/>
              <a:gd name="connsiteX20" fmla="*/ 8732396 w 8732396"/>
              <a:gd name="connsiteY20" fmla="*/ 1666254 h 3291854"/>
              <a:gd name="connsiteX0" fmla="*/ 0 w 8732396"/>
              <a:gd name="connsiteY0" fmla="*/ 1706894 h 3291854"/>
              <a:gd name="connsiteX1" fmla="*/ 1009892 w 8732396"/>
              <a:gd name="connsiteY1" fmla="*/ 1707176 h 3291854"/>
              <a:gd name="connsiteX2" fmla="*/ 1075440 w 8732396"/>
              <a:gd name="connsiteY2" fmla="*/ 1655217 h 3291854"/>
              <a:gd name="connsiteX3" fmla="*/ 1207871 w 8732396"/>
              <a:gd name="connsiteY3" fmla="*/ 1520316 h 3291854"/>
              <a:gd name="connsiteX4" fmla="*/ 1474509 w 8732396"/>
              <a:gd name="connsiteY4" fmla="*/ 1721699 h 3291854"/>
              <a:gd name="connsiteX5" fmla="*/ 1762478 w 8732396"/>
              <a:gd name="connsiteY5" fmla="*/ 2682142 h 3291854"/>
              <a:gd name="connsiteX6" fmla="*/ 2039781 w 8732396"/>
              <a:gd name="connsiteY6" fmla="*/ 838711 h 3291854"/>
              <a:gd name="connsiteX7" fmla="*/ 3119779 w 8732396"/>
              <a:gd name="connsiteY7" fmla="*/ 1704011 h 3291854"/>
              <a:gd name="connsiteX8" fmla="*/ 4891916 w 8732396"/>
              <a:gd name="connsiteY8" fmla="*/ 1706894 h 3291854"/>
              <a:gd name="connsiteX9" fmla="*/ 4952802 w 8732396"/>
              <a:gd name="connsiteY9" fmla="*/ 1660458 h 3291854"/>
              <a:gd name="connsiteX10" fmla="*/ 5052791 w 8732396"/>
              <a:gd name="connsiteY10" fmla="*/ 1425187 h 3291854"/>
              <a:gd name="connsiteX11" fmla="*/ 5399916 w 8732396"/>
              <a:gd name="connsiteY11" fmla="*/ 1595134 h 3291854"/>
              <a:gd name="connsiteX12" fmla="*/ 5664076 w 8732396"/>
              <a:gd name="connsiteY12" fmla="*/ 14 h 3291854"/>
              <a:gd name="connsiteX13" fmla="*/ 6070476 w 8732396"/>
              <a:gd name="connsiteY13" fmla="*/ 3291854 h 3291854"/>
              <a:gd name="connsiteX14" fmla="*/ 6314316 w 8732396"/>
              <a:gd name="connsiteY14" fmla="*/ 1666254 h 3291854"/>
              <a:gd name="connsiteX15" fmla="*/ 6631288 w 8732396"/>
              <a:gd name="connsiteY15" fmla="*/ 1936392 h 3291854"/>
              <a:gd name="connsiteX16" fmla="*/ 6927742 w 8732396"/>
              <a:gd name="connsiteY16" fmla="*/ 1198894 h 3291854"/>
              <a:gd name="connsiteX17" fmla="*/ 7134227 w 8732396"/>
              <a:gd name="connsiteY17" fmla="*/ 1583002 h 3291854"/>
              <a:gd name="connsiteX18" fmla="*/ 7269356 w 8732396"/>
              <a:gd name="connsiteY18" fmla="*/ 1666254 h 3291854"/>
              <a:gd name="connsiteX19" fmla="*/ 8732396 w 8732396"/>
              <a:gd name="connsiteY19" fmla="*/ 1666254 h 3291854"/>
              <a:gd name="connsiteX0" fmla="*/ 0 w 8732396"/>
              <a:gd name="connsiteY0" fmla="*/ 1706894 h 3291854"/>
              <a:gd name="connsiteX1" fmla="*/ 1009892 w 8732396"/>
              <a:gd name="connsiteY1" fmla="*/ 1707176 h 3291854"/>
              <a:gd name="connsiteX2" fmla="*/ 1075440 w 8732396"/>
              <a:gd name="connsiteY2" fmla="*/ 1655217 h 3291854"/>
              <a:gd name="connsiteX3" fmla="*/ 1207871 w 8732396"/>
              <a:gd name="connsiteY3" fmla="*/ 1520316 h 3291854"/>
              <a:gd name="connsiteX4" fmla="*/ 1474509 w 8732396"/>
              <a:gd name="connsiteY4" fmla="*/ 1721699 h 3291854"/>
              <a:gd name="connsiteX5" fmla="*/ 1762478 w 8732396"/>
              <a:gd name="connsiteY5" fmla="*/ 2682142 h 3291854"/>
              <a:gd name="connsiteX6" fmla="*/ 3119779 w 8732396"/>
              <a:gd name="connsiteY6" fmla="*/ 1704011 h 3291854"/>
              <a:gd name="connsiteX7" fmla="*/ 4891916 w 8732396"/>
              <a:gd name="connsiteY7" fmla="*/ 1706894 h 3291854"/>
              <a:gd name="connsiteX8" fmla="*/ 4952802 w 8732396"/>
              <a:gd name="connsiteY8" fmla="*/ 1660458 h 3291854"/>
              <a:gd name="connsiteX9" fmla="*/ 5052791 w 8732396"/>
              <a:gd name="connsiteY9" fmla="*/ 1425187 h 3291854"/>
              <a:gd name="connsiteX10" fmla="*/ 5399916 w 8732396"/>
              <a:gd name="connsiteY10" fmla="*/ 1595134 h 3291854"/>
              <a:gd name="connsiteX11" fmla="*/ 5664076 w 8732396"/>
              <a:gd name="connsiteY11" fmla="*/ 14 h 3291854"/>
              <a:gd name="connsiteX12" fmla="*/ 6070476 w 8732396"/>
              <a:gd name="connsiteY12" fmla="*/ 3291854 h 3291854"/>
              <a:gd name="connsiteX13" fmla="*/ 6314316 w 8732396"/>
              <a:gd name="connsiteY13" fmla="*/ 1666254 h 3291854"/>
              <a:gd name="connsiteX14" fmla="*/ 6631288 w 8732396"/>
              <a:gd name="connsiteY14" fmla="*/ 1936392 h 3291854"/>
              <a:gd name="connsiteX15" fmla="*/ 6927742 w 8732396"/>
              <a:gd name="connsiteY15" fmla="*/ 1198894 h 3291854"/>
              <a:gd name="connsiteX16" fmla="*/ 7134227 w 8732396"/>
              <a:gd name="connsiteY16" fmla="*/ 1583002 h 3291854"/>
              <a:gd name="connsiteX17" fmla="*/ 7269356 w 8732396"/>
              <a:gd name="connsiteY17" fmla="*/ 1666254 h 3291854"/>
              <a:gd name="connsiteX18" fmla="*/ 8732396 w 8732396"/>
              <a:gd name="connsiteY18" fmla="*/ 1666254 h 3291854"/>
              <a:gd name="connsiteX0" fmla="*/ 0 w 8732396"/>
              <a:gd name="connsiteY0" fmla="*/ 1706894 h 3291854"/>
              <a:gd name="connsiteX1" fmla="*/ 1009892 w 8732396"/>
              <a:gd name="connsiteY1" fmla="*/ 1707176 h 3291854"/>
              <a:gd name="connsiteX2" fmla="*/ 1075440 w 8732396"/>
              <a:gd name="connsiteY2" fmla="*/ 1655217 h 3291854"/>
              <a:gd name="connsiteX3" fmla="*/ 1207871 w 8732396"/>
              <a:gd name="connsiteY3" fmla="*/ 1520316 h 3291854"/>
              <a:gd name="connsiteX4" fmla="*/ 1474509 w 8732396"/>
              <a:gd name="connsiteY4" fmla="*/ 1721699 h 3291854"/>
              <a:gd name="connsiteX5" fmla="*/ 3119779 w 8732396"/>
              <a:gd name="connsiteY5" fmla="*/ 1704011 h 3291854"/>
              <a:gd name="connsiteX6" fmla="*/ 4891916 w 8732396"/>
              <a:gd name="connsiteY6" fmla="*/ 1706894 h 3291854"/>
              <a:gd name="connsiteX7" fmla="*/ 4952802 w 8732396"/>
              <a:gd name="connsiteY7" fmla="*/ 1660458 h 3291854"/>
              <a:gd name="connsiteX8" fmla="*/ 5052791 w 8732396"/>
              <a:gd name="connsiteY8" fmla="*/ 1425187 h 3291854"/>
              <a:gd name="connsiteX9" fmla="*/ 5399916 w 8732396"/>
              <a:gd name="connsiteY9" fmla="*/ 1595134 h 3291854"/>
              <a:gd name="connsiteX10" fmla="*/ 5664076 w 8732396"/>
              <a:gd name="connsiteY10" fmla="*/ 14 h 3291854"/>
              <a:gd name="connsiteX11" fmla="*/ 6070476 w 8732396"/>
              <a:gd name="connsiteY11" fmla="*/ 3291854 h 3291854"/>
              <a:gd name="connsiteX12" fmla="*/ 6314316 w 8732396"/>
              <a:gd name="connsiteY12" fmla="*/ 1666254 h 3291854"/>
              <a:gd name="connsiteX13" fmla="*/ 6631288 w 8732396"/>
              <a:gd name="connsiteY13" fmla="*/ 1936392 h 3291854"/>
              <a:gd name="connsiteX14" fmla="*/ 6927742 w 8732396"/>
              <a:gd name="connsiteY14" fmla="*/ 1198894 h 3291854"/>
              <a:gd name="connsiteX15" fmla="*/ 7134227 w 8732396"/>
              <a:gd name="connsiteY15" fmla="*/ 1583002 h 3291854"/>
              <a:gd name="connsiteX16" fmla="*/ 7269356 w 8732396"/>
              <a:gd name="connsiteY16" fmla="*/ 1666254 h 3291854"/>
              <a:gd name="connsiteX17" fmla="*/ 8732396 w 8732396"/>
              <a:gd name="connsiteY17" fmla="*/ 1666254 h 3291854"/>
              <a:gd name="connsiteX0" fmla="*/ 0 w 8732396"/>
              <a:gd name="connsiteY0" fmla="*/ 1706894 h 3291854"/>
              <a:gd name="connsiteX1" fmla="*/ 1009892 w 8732396"/>
              <a:gd name="connsiteY1" fmla="*/ 1707176 h 3291854"/>
              <a:gd name="connsiteX2" fmla="*/ 1075440 w 8732396"/>
              <a:gd name="connsiteY2" fmla="*/ 1655217 h 3291854"/>
              <a:gd name="connsiteX3" fmla="*/ 1207871 w 8732396"/>
              <a:gd name="connsiteY3" fmla="*/ 1520316 h 3291854"/>
              <a:gd name="connsiteX4" fmla="*/ 3119779 w 8732396"/>
              <a:gd name="connsiteY4" fmla="*/ 1704011 h 3291854"/>
              <a:gd name="connsiteX5" fmla="*/ 4891916 w 8732396"/>
              <a:gd name="connsiteY5" fmla="*/ 1706894 h 3291854"/>
              <a:gd name="connsiteX6" fmla="*/ 4952802 w 8732396"/>
              <a:gd name="connsiteY6" fmla="*/ 1660458 h 3291854"/>
              <a:gd name="connsiteX7" fmla="*/ 5052791 w 8732396"/>
              <a:gd name="connsiteY7" fmla="*/ 1425187 h 3291854"/>
              <a:gd name="connsiteX8" fmla="*/ 5399916 w 8732396"/>
              <a:gd name="connsiteY8" fmla="*/ 1595134 h 3291854"/>
              <a:gd name="connsiteX9" fmla="*/ 5664076 w 8732396"/>
              <a:gd name="connsiteY9" fmla="*/ 14 h 3291854"/>
              <a:gd name="connsiteX10" fmla="*/ 6070476 w 8732396"/>
              <a:gd name="connsiteY10" fmla="*/ 3291854 h 3291854"/>
              <a:gd name="connsiteX11" fmla="*/ 6314316 w 8732396"/>
              <a:gd name="connsiteY11" fmla="*/ 1666254 h 3291854"/>
              <a:gd name="connsiteX12" fmla="*/ 6631288 w 8732396"/>
              <a:gd name="connsiteY12" fmla="*/ 1936392 h 3291854"/>
              <a:gd name="connsiteX13" fmla="*/ 6927742 w 8732396"/>
              <a:gd name="connsiteY13" fmla="*/ 1198894 h 3291854"/>
              <a:gd name="connsiteX14" fmla="*/ 7134227 w 8732396"/>
              <a:gd name="connsiteY14" fmla="*/ 1583002 h 3291854"/>
              <a:gd name="connsiteX15" fmla="*/ 7269356 w 8732396"/>
              <a:gd name="connsiteY15" fmla="*/ 1666254 h 3291854"/>
              <a:gd name="connsiteX16" fmla="*/ 8732396 w 8732396"/>
              <a:gd name="connsiteY16" fmla="*/ 1666254 h 3291854"/>
              <a:gd name="connsiteX0" fmla="*/ 0 w 8732396"/>
              <a:gd name="connsiteY0" fmla="*/ 1706894 h 3291854"/>
              <a:gd name="connsiteX1" fmla="*/ 1009892 w 8732396"/>
              <a:gd name="connsiteY1" fmla="*/ 1707176 h 3291854"/>
              <a:gd name="connsiteX2" fmla="*/ 1075440 w 8732396"/>
              <a:gd name="connsiteY2" fmla="*/ 1655217 h 3291854"/>
              <a:gd name="connsiteX3" fmla="*/ 3119779 w 8732396"/>
              <a:gd name="connsiteY3" fmla="*/ 1704011 h 3291854"/>
              <a:gd name="connsiteX4" fmla="*/ 4891916 w 8732396"/>
              <a:gd name="connsiteY4" fmla="*/ 1706894 h 3291854"/>
              <a:gd name="connsiteX5" fmla="*/ 4952802 w 8732396"/>
              <a:gd name="connsiteY5" fmla="*/ 1660458 h 3291854"/>
              <a:gd name="connsiteX6" fmla="*/ 5052791 w 8732396"/>
              <a:gd name="connsiteY6" fmla="*/ 1425187 h 3291854"/>
              <a:gd name="connsiteX7" fmla="*/ 5399916 w 8732396"/>
              <a:gd name="connsiteY7" fmla="*/ 1595134 h 3291854"/>
              <a:gd name="connsiteX8" fmla="*/ 5664076 w 8732396"/>
              <a:gd name="connsiteY8" fmla="*/ 14 h 3291854"/>
              <a:gd name="connsiteX9" fmla="*/ 6070476 w 8732396"/>
              <a:gd name="connsiteY9" fmla="*/ 3291854 h 3291854"/>
              <a:gd name="connsiteX10" fmla="*/ 6314316 w 8732396"/>
              <a:gd name="connsiteY10" fmla="*/ 1666254 h 3291854"/>
              <a:gd name="connsiteX11" fmla="*/ 6631288 w 8732396"/>
              <a:gd name="connsiteY11" fmla="*/ 1936392 h 3291854"/>
              <a:gd name="connsiteX12" fmla="*/ 6927742 w 8732396"/>
              <a:gd name="connsiteY12" fmla="*/ 1198894 h 3291854"/>
              <a:gd name="connsiteX13" fmla="*/ 7134227 w 8732396"/>
              <a:gd name="connsiteY13" fmla="*/ 1583002 h 3291854"/>
              <a:gd name="connsiteX14" fmla="*/ 7269356 w 8732396"/>
              <a:gd name="connsiteY14" fmla="*/ 1666254 h 3291854"/>
              <a:gd name="connsiteX15" fmla="*/ 8732396 w 8732396"/>
              <a:gd name="connsiteY15" fmla="*/ 1666254 h 3291854"/>
              <a:gd name="connsiteX0" fmla="*/ 0 w 8732396"/>
              <a:gd name="connsiteY0" fmla="*/ 1706894 h 3291854"/>
              <a:gd name="connsiteX1" fmla="*/ 1009892 w 8732396"/>
              <a:gd name="connsiteY1" fmla="*/ 1707176 h 3291854"/>
              <a:gd name="connsiteX2" fmla="*/ 3119779 w 8732396"/>
              <a:gd name="connsiteY2" fmla="*/ 1704011 h 3291854"/>
              <a:gd name="connsiteX3" fmla="*/ 4891916 w 8732396"/>
              <a:gd name="connsiteY3" fmla="*/ 1706894 h 3291854"/>
              <a:gd name="connsiteX4" fmla="*/ 4952802 w 8732396"/>
              <a:gd name="connsiteY4" fmla="*/ 1660458 h 3291854"/>
              <a:gd name="connsiteX5" fmla="*/ 5052791 w 8732396"/>
              <a:gd name="connsiteY5" fmla="*/ 1425187 h 3291854"/>
              <a:gd name="connsiteX6" fmla="*/ 5399916 w 8732396"/>
              <a:gd name="connsiteY6" fmla="*/ 1595134 h 3291854"/>
              <a:gd name="connsiteX7" fmla="*/ 5664076 w 8732396"/>
              <a:gd name="connsiteY7" fmla="*/ 14 h 3291854"/>
              <a:gd name="connsiteX8" fmla="*/ 6070476 w 8732396"/>
              <a:gd name="connsiteY8" fmla="*/ 3291854 h 3291854"/>
              <a:gd name="connsiteX9" fmla="*/ 6314316 w 8732396"/>
              <a:gd name="connsiteY9" fmla="*/ 1666254 h 3291854"/>
              <a:gd name="connsiteX10" fmla="*/ 6631288 w 8732396"/>
              <a:gd name="connsiteY10" fmla="*/ 1936392 h 3291854"/>
              <a:gd name="connsiteX11" fmla="*/ 6927742 w 8732396"/>
              <a:gd name="connsiteY11" fmla="*/ 1198894 h 3291854"/>
              <a:gd name="connsiteX12" fmla="*/ 7134227 w 8732396"/>
              <a:gd name="connsiteY12" fmla="*/ 1583002 h 3291854"/>
              <a:gd name="connsiteX13" fmla="*/ 7269356 w 8732396"/>
              <a:gd name="connsiteY13" fmla="*/ 1666254 h 3291854"/>
              <a:gd name="connsiteX14" fmla="*/ 8732396 w 8732396"/>
              <a:gd name="connsiteY14" fmla="*/ 1666254 h 3291854"/>
              <a:gd name="connsiteX0" fmla="*/ 0 w 8732396"/>
              <a:gd name="connsiteY0" fmla="*/ 1706894 h 3291854"/>
              <a:gd name="connsiteX1" fmla="*/ 3119779 w 8732396"/>
              <a:gd name="connsiteY1" fmla="*/ 1704011 h 3291854"/>
              <a:gd name="connsiteX2" fmla="*/ 4891916 w 8732396"/>
              <a:gd name="connsiteY2" fmla="*/ 1706894 h 3291854"/>
              <a:gd name="connsiteX3" fmla="*/ 4952802 w 8732396"/>
              <a:gd name="connsiteY3" fmla="*/ 1660458 h 3291854"/>
              <a:gd name="connsiteX4" fmla="*/ 5052791 w 8732396"/>
              <a:gd name="connsiteY4" fmla="*/ 1425187 h 3291854"/>
              <a:gd name="connsiteX5" fmla="*/ 5399916 w 8732396"/>
              <a:gd name="connsiteY5" fmla="*/ 1595134 h 3291854"/>
              <a:gd name="connsiteX6" fmla="*/ 5664076 w 8732396"/>
              <a:gd name="connsiteY6" fmla="*/ 14 h 3291854"/>
              <a:gd name="connsiteX7" fmla="*/ 6070476 w 8732396"/>
              <a:gd name="connsiteY7" fmla="*/ 3291854 h 3291854"/>
              <a:gd name="connsiteX8" fmla="*/ 6314316 w 8732396"/>
              <a:gd name="connsiteY8" fmla="*/ 1666254 h 3291854"/>
              <a:gd name="connsiteX9" fmla="*/ 6631288 w 8732396"/>
              <a:gd name="connsiteY9" fmla="*/ 1936392 h 3291854"/>
              <a:gd name="connsiteX10" fmla="*/ 6927742 w 8732396"/>
              <a:gd name="connsiteY10" fmla="*/ 1198894 h 3291854"/>
              <a:gd name="connsiteX11" fmla="*/ 7134227 w 8732396"/>
              <a:gd name="connsiteY11" fmla="*/ 1583002 h 3291854"/>
              <a:gd name="connsiteX12" fmla="*/ 7269356 w 8732396"/>
              <a:gd name="connsiteY12" fmla="*/ 1666254 h 3291854"/>
              <a:gd name="connsiteX13" fmla="*/ 8732396 w 8732396"/>
              <a:gd name="connsiteY13" fmla="*/ 1666254 h 3291854"/>
              <a:gd name="connsiteX0" fmla="*/ 0 w 5612617"/>
              <a:gd name="connsiteY0" fmla="*/ 1704011 h 3291854"/>
              <a:gd name="connsiteX1" fmla="*/ 1772137 w 5612617"/>
              <a:gd name="connsiteY1" fmla="*/ 1706894 h 3291854"/>
              <a:gd name="connsiteX2" fmla="*/ 1833023 w 5612617"/>
              <a:gd name="connsiteY2" fmla="*/ 1660458 h 3291854"/>
              <a:gd name="connsiteX3" fmla="*/ 1933012 w 5612617"/>
              <a:gd name="connsiteY3" fmla="*/ 1425187 h 3291854"/>
              <a:gd name="connsiteX4" fmla="*/ 2280137 w 5612617"/>
              <a:gd name="connsiteY4" fmla="*/ 1595134 h 3291854"/>
              <a:gd name="connsiteX5" fmla="*/ 2544297 w 5612617"/>
              <a:gd name="connsiteY5" fmla="*/ 14 h 3291854"/>
              <a:gd name="connsiteX6" fmla="*/ 2950697 w 5612617"/>
              <a:gd name="connsiteY6" fmla="*/ 3291854 h 3291854"/>
              <a:gd name="connsiteX7" fmla="*/ 3194537 w 5612617"/>
              <a:gd name="connsiteY7" fmla="*/ 1666254 h 3291854"/>
              <a:gd name="connsiteX8" fmla="*/ 3511509 w 5612617"/>
              <a:gd name="connsiteY8" fmla="*/ 1936392 h 3291854"/>
              <a:gd name="connsiteX9" fmla="*/ 3807963 w 5612617"/>
              <a:gd name="connsiteY9" fmla="*/ 1198894 h 3291854"/>
              <a:gd name="connsiteX10" fmla="*/ 4014448 w 5612617"/>
              <a:gd name="connsiteY10" fmla="*/ 1583002 h 3291854"/>
              <a:gd name="connsiteX11" fmla="*/ 4149577 w 5612617"/>
              <a:gd name="connsiteY11" fmla="*/ 1666254 h 3291854"/>
              <a:gd name="connsiteX12" fmla="*/ 5612617 w 5612617"/>
              <a:gd name="connsiteY12" fmla="*/ 1666254 h 3291854"/>
              <a:gd name="connsiteX0" fmla="*/ 0 w 7254678"/>
              <a:gd name="connsiteY0" fmla="*/ 1704011 h 3291854"/>
              <a:gd name="connsiteX1" fmla="*/ 1772137 w 7254678"/>
              <a:gd name="connsiteY1" fmla="*/ 1706894 h 3291854"/>
              <a:gd name="connsiteX2" fmla="*/ 1833023 w 7254678"/>
              <a:gd name="connsiteY2" fmla="*/ 1660458 h 3291854"/>
              <a:gd name="connsiteX3" fmla="*/ 1933012 w 7254678"/>
              <a:gd name="connsiteY3" fmla="*/ 1425187 h 3291854"/>
              <a:gd name="connsiteX4" fmla="*/ 2280137 w 7254678"/>
              <a:gd name="connsiteY4" fmla="*/ 1595134 h 3291854"/>
              <a:gd name="connsiteX5" fmla="*/ 2544297 w 7254678"/>
              <a:gd name="connsiteY5" fmla="*/ 14 h 3291854"/>
              <a:gd name="connsiteX6" fmla="*/ 2950697 w 7254678"/>
              <a:gd name="connsiteY6" fmla="*/ 3291854 h 3291854"/>
              <a:gd name="connsiteX7" fmla="*/ 3194537 w 7254678"/>
              <a:gd name="connsiteY7" fmla="*/ 1666254 h 3291854"/>
              <a:gd name="connsiteX8" fmla="*/ 3511509 w 7254678"/>
              <a:gd name="connsiteY8" fmla="*/ 1936392 h 3291854"/>
              <a:gd name="connsiteX9" fmla="*/ 3807963 w 7254678"/>
              <a:gd name="connsiteY9" fmla="*/ 1198894 h 3291854"/>
              <a:gd name="connsiteX10" fmla="*/ 4014448 w 7254678"/>
              <a:gd name="connsiteY10" fmla="*/ 1583002 h 3291854"/>
              <a:gd name="connsiteX11" fmla="*/ 4149577 w 7254678"/>
              <a:gd name="connsiteY11" fmla="*/ 1666254 h 3291854"/>
              <a:gd name="connsiteX12" fmla="*/ 7254678 w 7254678"/>
              <a:gd name="connsiteY12" fmla="*/ 1666254 h 3291854"/>
              <a:gd name="connsiteX0" fmla="*/ 0 w 12436591"/>
              <a:gd name="connsiteY0" fmla="*/ 1704011 h 3291854"/>
              <a:gd name="connsiteX1" fmla="*/ 6954050 w 12436591"/>
              <a:gd name="connsiteY1" fmla="*/ 1706894 h 3291854"/>
              <a:gd name="connsiteX2" fmla="*/ 7014936 w 12436591"/>
              <a:gd name="connsiteY2" fmla="*/ 1660458 h 3291854"/>
              <a:gd name="connsiteX3" fmla="*/ 7114925 w 12436591"/>
              <a:gd name="connsiteY3" fmla="*/ 1425187 h 3291854"/>
              <a:gd name="connsiteX4" fmla="*/ 7462050 w 12436591"/>
              <a:gd name="connsiteY4" fmla="*/ 1595134 h 3291854"/>
              <a:gd name="connsiteX5" fmla="*/ 7726210 w 12436591"/>
              <a:gd name="connsiteY5" fmla="*/ 14 h 3291854"/>
              <a:gd name="connsiteX6" fmla="*/ 8132610 w 12436591"/>
              <a:gd name="connsiteY6" fmla="*/ 3291854 h 3291854"/>
              <a:gd name="connsiteX7" fmla="*/ 8376450 w 12436591"/>
              <a:gd name="connsiteY7" fmla="*/ 1666254 h 3291854"/>
              <a:gd name="connsiteX8" fmla="*/ 8693422 w 12436591"/>
              <a:gd name="connsiteY8" fmla="*/ 1936392 h 3291854"/>
              <a:gd name="connsiteX9" fmla="*/ 8989876 w 12436591"/>
              <a:gd name="connsiteY9" fmla="*/ 1198894 h 3291854"/>
              <a:gd name="connsiteX10" fmla="*/ 9196361 w 12436591"/>
              <a:gd name="connsiteY10" fmla="*/ 1583002 h 3291854"/>
              <a:gd name="connsiteX11" fmla="*/ 9331490 w 12436591"/>
              <a:gd name="connsiteY11" fmla="*/ 1666254 h 3291854"/>
              <a:gd name="connsiteX12" fmla="*/ 12436591 w 12436591"/>
              <a:gd name="connsiteY12" fmla="*/ 1666254 h 3291854"/>
              <a:gd name="connsiteX0" fmla="*/ 0 w 21863817"/>
              <a:gd name="connsiteY0" fmla="*/ 1729165 h 3291854"/>
              <a:gd name="connsiteX1" fmla="*/ 16381276 w 21863817"/>
              <a:gd name="connsiteY1" fmla="*/ 1706894 h 3291854"/>
              <a:gd name="connsiteX2" fmla="*/ 16442162 w 21863817"/>
              <a:gd name="connsiteY2" fmla="*/ 1660458 h 3291854"/>
              <a:gd name="connsiteX3" fmla="*/ 16542151 w 21863817"/>
              <a:gd name="connsiteY3" fmla="*/ 1425187 h 3291854"/>
              <a:gd name="connsiteX4" fmla="*/ 16889276 w 21863817"/>
              <a:gd name="connsiteY4" fmla="*/ 1595134 h 3291854"/>
              <a:gd name="connsiteX5" fmla="*/ 17153436 w 21863817"/>
              <a:gd name="connsiteY5" fmla="*/ 14 h 3291854"/>
              <a:gd name="connsiteX6" fmla="*/ 17559836 w 21863817"/>
              <a:gd name="connsiteY6" fmla="*/ 3291854 h 3291854"/>
              <a:gd name="connsiteX7" fmla="*/ 17803676 w 21863817"/>
              <a:gd name="connsiteY7" fmla="*/ 1666254 h 3291854"/>
              <a:gd name="connsiteX8" fmla="*/ 18120648 w 21863817"/>
              <a:gd name="connsiteY8" fmla="*/ 1936392 h 3291854"/>
              <a:gd name="connsiteX9" fmla="*/ 18417102 w 21863817"/>
              <a:gd name="connsiteY9" fmla="*/ 1198894 h 3291854"/>
              <a:gd name="connsiteX10" fmla="*/ 18623587 w 21863817"/>
              <a:gd name="connsiteY10" fmla="*/ 1583002 h 3291854"/>
              <a:gd name="connsiteX11" fmla="*/ 18758716 w 21863817"/>
              <a:gd name="connsiteY11" fmla="*/ 1666254 h 3291854"/>
              <a:gd name="connsiteX12" fmla="*/ 21863817 w 21863817"/>
              <a:gd name="connsiteY12" fmla="*/ 1666254 h 3291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1863817" h="3291854">
                <a:moveTo>
                  <a:pt x="0" y="1729165"/>
                </a:moveTo>
                <a:lnTo>
                  <a:pt x="16381276" y="1706894"/>
                </a:lnTo>
                <a:cubicBezTo>
                  <a:pt x="16420161" y="1703189"/>
                  <a:pt x="16428683" y="1685625"/>
                  <a:pt x="16442162" y="1660458"/>
                </a:cubicBezTo>
                <a:cubicBezTo>
                  <a:pt x="16455641" y="1635291"/>
                  <a:pt x="16465410" y="1435268"/>
                  <a:pt x="16542151" y="1425187"/>
                </a:cubicBezTo>
                <a:cubicBezTo>
                  <a:pt x="16618892" y="1415107"/>
                  <a:pt x="16787395" y="1832663"/>
                  <a:pt x="16889276" y="1595134"/>
                </a:cubicBezTo>
                <a:cubicBezTo>
                  <a:pt x="16991157" y="1357605"/>
                  <a:pt x="17028634" y="-5150"/>
                  <a:pt x="17153436" y="14"/>
                </a:cubicBezTo>
                <a:cubicBezTo>
                  <a:pt x="17278238" y="5178"/>
                  <a:pt x="17446559" y="3291535"/>
                  <a:pt x="17559836" y="3291854"/>
                </a:cubicBezTo>
                <a:cubicBezTo>
                  <a:pt x="17673113" y="3292173"/>
                  <a:pt x="17710207" y="1892164"/>
                  <a:pt x="17803676" y="1666254"/>
                </a:cubicBezTo>
                <a:cubicBezTo>
                  <a:pt x="17897145" y="1440344"/>
                  <a:pt x="18018410" y="2014285"/>
                  <a:pt x="18120648" y="1936392"/>
                </a:cubicBezTo>
                <a:cubicBezTo>
                  <a:pt x="18222886" y="1858499"/>
                  <a:pt x="18333279" y="1257792"/>
                  <a:pt x="18417102" y="1198894"/>
                </a:cubicBezTo>
                <a:cubicBezTo>
                  <a:pt x="18500925" y="1139996"/>
                  <a:pt x="18590856" y="1536575"/>
                  <a:pt x="18623587" y="1583002"/>
                </a:cubicBezTo>
                <a:cubicBezTo>
                  <a:pt x="18656318" y="1629429"/>
                  <a:pt x="18692447" y="1661255"/>
                  <a:pt x="18758716" y="1666254"/>
                </a:cubicBezTo>
                <a:lnTo>
                  <a:pt x="21863817" y="1666254"/>
                </a:lnTo>
              </a:path>
            </a:pathLst>
          </a:custGeom>
          <a:ln w="38100" cap="rnd">
            <a:solidFill>
              <a:srgbClr val="00E7E2"/>
            </a:solidFill>
          </a:ln>
          <a:effectLst>
            <a:outerShdw blurRad="88900" algn="ctr" rotWithShape="0">
              <a:srgbClr val="01FFFF"/>
            </a:outerShdw>
          </a:effectLst>
        </p:spPr>
        <p:style>
          <a:lnRef idx="1">
            <a:schemeClr val="dk1"/>
          </a:lnRef>
          <a:fillRef idx="0">
            <a:schemeClr val="dk1"/>
          </a:fillRef>
          <a:effectRef idx="0">
            <a:schemeClr val="dk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
        <p:nvSpPr>
          <p:cNvPr id="8" name="Oval 7"/>
          <p:cNvSpPr/>
          <p:nvPr/>
        </p:nvSpPr>
        <p:spPr>
          <a:xfrm>
            <a:off x="-115051" y="5943600"/>
            <a:ext cx="91440" cy="91440"/>
          </a:xfrm>
          <a:prstGeom prst="ellipse">
            <a:avLst/>
          </a:prstGeom>
          <a:solidFill>
            <a:srgbClr val="69FFFF"/>
          </a:solidFill>
          <a:ln w="38100" cap="rnd">
            <a:solidFill>
              <a:srgbClr val="69FFFF"/>
            </a:solidFill>
          </a:ln>
          <a:effectLst>
            <a:outerShdw blurRad="88900" algn="ctr" rotWithShape="0">
              <a:srgbClr val="01FFFF"/>
            </a:outerShdw>
          </a:effectLst>
        </p:spPr>
        <p:style>
          <a:lnRef idx="1">
            <a:schemeClr val="dk1"/>
          </a:lnRef>
          <a:fillRef idx="0">
            <a:schemeClr val="dk1"/>
          </a:fillRef>
          <a:effectRef idx="0">
            <a:schemeClr val="dk1"/>
          </a:effectRef>
          <a:fontRef idx="minor">
            <a:schemeClr val="tx1"/>
          </a:fontRef>
        </p:style>
        <p:txBody>
          <a:bodyPr rtlCol="0" anchor="ctr"/>
          <a:lstStyle/>
          <a:p>
            <a:pPr algn="ctr"/>
            <a:endParaRPr lang="en-US">
              <a:solidFill>
                <a:schemeClr val="tx1"/>
              </a:solidFill>
            </a:endParaRPr>
          </a:p>
        </p:txBody>
      </p:sp>
      <p:sp>
        <p:nvSpPr>
          <p:cNvPr id="2" name="Title 1"/>
          <p:cNvSpPr>
            <a:spLocks noGrp="1"/>
          </p:cNvSpPr>
          <p:nvPr>
            <p:ph type="title"/>
          </p:nvPr>
        </p:nvSpPr>
        <p:spPr>
          <a:xfrm>
            <a:off x="0" y="171448"/>
            <a:ext cx="9144000" cy="819152"/>
          </a:xfrm>
          <a:solidFill>
            <a:srgbClr val="1FC9C5"/>
          </a:solidFill>
        </p:spPr>
        <p:txBody>
          <a:bodyPr>
            <a:noAutofit/>
          </a:bodyPr>
          <a:lstStyle/>
          <a:p>
            <a:pPr algn="ctr"/>
            <a:r>
              <a:rPr lang="en-US" sz="2800" dirty="0">
                <a:latin typeface="Algerian" panose="04020705040A02060702" pitchFamily="82" charset="0"/>
              </a:rPr>
              <a:t>Dr. </a:t>
            </a:r>
            <a:r>
              <a:rPr lang="en-US" sz="2800" dirty="0" err="1">
                <a:latin typeface="Algerian" panose="04020705040A02060702" pitchFamily="82" charset="0"/>
              </a:rPr>
              <a:t>Girinath</a:t>
            </a:r>
            <a:r>
              <a:rPr lang="en-US" sz="2800" dirty="0">
                <a:latin typeface="Algerian" panose="04020705040A02060702" pitchFamily="82" charset="0"/>
              </a:rPr>
              <a:t> M R, Best Cardio Thoracic Surgeon, India</a:t>
            </a:r>
          </a:p>
        </p:txBody>
      </p:sp>
      <p:sp>
        <p:nvSpPr>
          <p:cNvPr id="3" name="TextBox 2"/>
          <p:cNvSpPr txBox="1"/>
          <p:nvPr/>
        </p:nvSpPr>
        <p:spPr>
          <a:xfrm>
            <a:off x="42930" y="1219200"/>
            <a:ext cx="9067800" cy="4093428"/>
          </a:xfrm>
          <a:prstGeom prst="rect">
            <a:avLst/>
          </a:prstGeom>
          <a:noFill/>
        </p:spPr>
        <p:txBody>
          <a:bodyPr wrap="square" rtlCol="0">
            <a:spAutoFit/>
          </a:bodyPr>
          <a:lstStyle/>
          <a:p>
            <a:pPr marL="342900" indent="-342900" algn="just">
              <a:buFont typeface="Arial" panose="020B0604020202020204" pitchFamily="34" charset="0"/>
              <a:buChar char="•"/>
            </a:pPr>
            <a:r>
              <a:rPr lang="en-US" sz="2000" b="1" dirty="0"/>
              <a:t>Dr. M. R. </a:t>
            </a:r>
            <a:r>
              <a:rPr lang="en-US" sz="2000" b="1" dirty="0" err="1"/>
              <a:t>Girinath</a:t>
            </a:r>
            <a:r>
              <a:rPr lang="en-US" sz="2000" b="1" dirty="0"/>
              <a:t> is a Cardiothoracic Surgeon at Apollo Hospitals Chennai with a prior work experience of 45 years</a:t>
            </a:r>
            <a:r>
              <a:rPr lang="en-US" sz="2000" dirty="0"/>
              <a:t> including 3 years of working in Auckland. </a:t>
            </a:r>
            <a:endParaRPr lang="en-US" sz="2000" dirty="0" smtClean="0"/>
          </a:p>
          <a:p>
            <a:pPr algn="just"/>
            <a:endParaRPr lang="en-US" sz="2000" dirty="0" smtClean="0"/>
          </a:p>
          <a:p>
            <a:pPr marL="342900" indent="-342900" algn="just">
              <a:buFont typeface="Arial" panose="020B0604020202020204" pitchFamily="34" charset="0"/>
              <a:buChar char="•"/>
            </a:pPr>
            <a:r>
              <a:rPr lang="en-US" sz="2000" dirty="0" smtClean="0"/>
              <a:t>He </a:t>
            </a:r>
            <a:r>
              <a:rPr lang="en-US" sz="2000" dirty="0"/>
              <a:t>is the head of</a:t>
            </a:r>
            <a:r>
              <a:rPr lang="en-US" sz="2000" b="1" dirty="0"/>
              <a:t> Cardiac surgery unit of Apollo hospitals, Chennai</a:t>
            </a:r>
            <a:r>
              <a:rPr lang="en-US" sz="2000" dirty="0"/>
              <a:t> since 1984. </a:t>
            </a:r>
            <a:endParaRPr lang="en-US" sz="2000" dirty="0" smtClean="0"/>
          </a:p>
          <a:p>
            <a:pPr algn="just"/>
            <a:endParaRPr lang="en-US" sz="2000" dirty="0" smtClean="0"/>
          </a:p>
          <a:p>
            <a:pPr marL="342900" indent="-342900" algn="just">
              <a:buFont typeface="Arial" panose="020B0604020202020204" pitchFamily="34" charset="0"/>
              <a:buChar char="•"/>
            </a:pPr>
            <a:r>
              <a:rPr lang="en-US" sz="2000" dirty="0" smtClean="0"/>
              <a:t>Under </a:t>
            </a:r>
            <a:r>
              <a:rPr lang="en-US" sz="2000" dirty="0"/>
              <a:t>the guidance of </a:t>
            </a:r>
            <a:r>
              <a:rPr lang="en-US" sz="2000" b="1" dirty="0" err="1"/>
              <a:t>Dr</a:t>
            </a:r>
            <a:r>
              <a:rPr lang="en-US" sz="2000" b="1" dirty="0"/>
              <a:t> </a:t>
            </a:r>
            <a:r>
              <a:rPr lang="en-US" sz="2000" b="1" dirty="0" err="1"/>
              <a:t>Girinath</a:t>
            </a:r>
            <a:r>
              <a:rPr lang="en-US" sz="2000" b="1" dirty="0"/>
              <a:t> M R Cardio Thoracic Surgeon in Chennai</a:t>
            </a:r>
            <a:r>
              <a:rPr lang="en-US" sz="2000" dirty="0"/>
              <a:t>, the unit has done 40,000 heart operations of which 29,000 have been coronary bypass operations including 14,000 on a beating heart. </a:t>
            </a:r>
            <a:endParaRPr lang="en-US" sz="2000" dirty="0" smtClean="0"/>
          </a:p>
          <a:p>
            <a:pPr marL="342900" indent="-342900" algn="just">
              <a:buFont typeface="Arial" panose="020B0604020202020204" pitchFamily="34" charset="0"/>
              <a:buChar char="•"/>
            </a:pPr>
            <a:endParaRPr lang="en-US" sz="2000" dirty="0" smtClean="0"/>
          </a:p>
          <a:p>
            <a:pPr marL="342900" indent="-342900" algn="just">
              <a:buFont typeface="Arial" panose="020B0604020202020204" pitchFamily="34" charset="0"/>
              <a:buChar char="•"/>
            </a:pPr>
            <a:r>
              <a:rPr lang="en-US" sz="2000" dirty="0" smtClean="0"/>
              <a:t>The</a:t>
            </a:r>
            <a:r>
              <a:rPr lang="en-US" sz="2000" dirty="0"/>
              <a:t> </a:t>
            </a:r>
            <a:r>
              <a:rPr lang="en-US" sz="2000" b="1" dirty="0"/>
              <a:t>Cardiovascular surgeon at Apollo Hospitals, Chennai </a:t>
            </a:r>
            <a:r>
              <a:rPr lang="en-US" sz="2000" dirty="0"/>
              <a:t>has pioneered congenital heart surgery and heart valve surgery in India and trained 30 heart surgeons in India. The </a:t>
            </a:r>
            <a:r>
              <a:rPr lang="en-US" sz="2000" b="1" dirty="0"/>
              <a:t>Cardiothoracic Surgery specialist in Chennai</a:t>
            </a:r>
            <a:r>
              <a:rPr lang="en-US" sz="2000" dirty="0"/>
              <a:t> has performed over 25,000 open heart surgeries in the last 16 years.</a:t>
            </a:r>
            <a:endParaRPr lang="en-IN" sz="2000" dirty="0"/>
          </a:p>
        </p:txBody>
      </p:sp>
      <p:sp>
        <p:nvSpPr>
          <p:cNvPr id="7" name="Rectangle 6"/>
          <p:cNvSpPr/>
          <p:nvPr/>
        </p:nvSpPr>
        <p:spPr>
          <a:xfrm>
            <a:off x="0" y="6189131"/>
            <a:ext cx="4754828" cy="707886"/>
          </a:xfrm>
          <a:prstGeom prst="rect">
            <a:avLst/>
          </a:prstGeom>
        </p:spPr>
        <p:txBody>
          <a:bodyPr wrap="none">
            <a:spAutoFit/>
          </a:bodyPr>
          <a:lstStyle/>
          <a:p>
            <a:r>
              <a:rPr lang="en-IN" sz="2000" b="1" dirty="0" smtClean="0">
                <a:latin typeface="Times New Roman" panose="02020603050405020304" pitchFamily="18" charset="0"/>
                <a:cs typeface="Times New Roman" panose="02020603050405020304" pitchFamily="18" charset="0"/>
              </a:rPr>
              <a:t>dr.girinath@indiacardiacsurgerysite.com</a:t>
            </a:r>
          </a:p>
          <a:p>
            <a:r>
              <a:rPr lang="en-IN" sz="2000" b="1" dirty="0">
                <a:latin typeface="Times New Roman" panose="02020603050405020304" pitchFamily="18" charset="0"/>
                <a:cs typeface="Times New Roman" panose="02020603050405020304" pitchFamily="18" charset="0"/>
              </a:rPr>
              <a:t>+91 - </a:t>
            </a:r>
            <a:r>
              <a:rPr lang="en-IN" sz="2000" b="1" dirty="0" smtClean="0">
                <a:latin typeface="Times New Roman" panose="02020603050405020304" pitchFamily="18" charset="0"/>
                <a:cs typeface="Times New Roman" panose="02020603050405020304" pitchFamily="18" charset="0"/>
              </a:rPr>
              <a:t>9765025331</a:t>
            </a:r>
            <a:endParaRPr lang="en-IN" sz="2000" b="1" dirty="0">
              <a:latin typeface="Times New Roman" panose="02020603050405020304" pitchFamily="18" charset="0"/>
              <a:cs typeface="Times New Roman" panose="02020603050405020304" pitchFamily="18" charset="0"/>
            </a:endParaRPr>
          </a:p>
        </p:txBody>
      </p:sp>
      <p:pic>
        <p:nvPicPr>
          <p:cNvPr id="9" name="Picture 2" descr="Related image"/>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1597789">
            <a:off x="4501204" y="5966513"/>
            <a:ext cx="1005201" cy="9420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6927828"/>
      </p:ext>
    </p:extLst>
  </p:cSld>
  <p:clrMapOvr>
    <a:masterClrMapping/>
  </p:clrMapOvr>
  <mc:AlternateContent xmlns:mc="http://schemas.openxmlformats.org/markup-compatibility/2006">
    <mc:Choice xmlns:p14="http://schemas.microsoft.com/office/powerpoint/2010/main" Requires="p14">
      <p:transition spd="slow" p14:dur="1500" advClick="0" advTm="5000">
        <p14:window dir="vert"/>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path" presetSubtype="0" repeatCount="indefinite" accel="50000" decel="50000" fill="hold" grpId="0" nodeType="withEffect">
                                  <p:stCondLst>
                                    <p:cond delay="0"/>
                                  </p:stCondLst>
                                  <p:childTnLst>
                                    <p:animMotion origin="layout" path="M 0.00747 0.00162 L 0.76198 -0.00116 L 0.76685 -0.02593 L 0.78125 -0.00463 L 0.78507 -0.01458 L 0.79653 -0.13519 L 0.81476 0.12222 L 0.82778 -0.00926 L 0.84063 0.01759 L 0.85539 -0.04375 L 0.86719 -0.00625 L 0.87987 -0.00509 L 1.01268 -0.00463 " pathEditMode="relative" rAng="0" ptsTypes="AAAAAAAAAAAAA">
                                      <p:cBhvr>
                                        <p:cTn id="6" dur="1750" fill="hold"/>
                                        <p:tgtEl>
                                          <p:spTgt spid="8"/>
                                        </p:tgtEl>
                                        <p:attrNameLst>
                                          <p:attrName>ppt_x</p:attrName>
                                          <p:attrName>ppt_y</p:attrName>
                                        </p:attrNameLst>
                                      </p:cBhvr>
                                      <p:rCtr x="50260" y="-810"/>
                                    </p:animMotion>
                                  </p:childTnLst>
                                </p:cTn>
                              </p:par>
                              <p:par>
                                <p:cTn id="7" presetID="6" presetClass="emph" presetSubtype="0" repeatCount="indefinite" autoRev="1" fill="hold" grpId="0" nodeType="withEffect">
                                  <p:stCondLst>
                                    <p:cond delay="0"/>
                                  </p:stCondLst>
                                  <p:childTnLst>
                                    <p:animScale>
                                      <p:cBhvr>
                                        <p:cTn id="8" dur="300" fill="hold"/>
                                        <p:tgtEl>
                                          <p:spTgt spid="4"/>
                                        </p:tgtEl>
                                      </p:cBhvr>
                                      <p:by x="110000" y="11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8"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71448"/>
            <a:ext cx="9144000" cy="895352"/>
          </a:xfrm>
          <a:solidFill>
            <a:srgbClr val="1FC9C5"/>
          </a:solidFill>
        </p:spPr>
        <p:txBody>
          <a:bodyPr>
            <a:noAutofit/>
          </a:bodyPr>
          <a:lstStyle/>
          <a:p>
            <a:r>
              <a:rPr lang="en-US" sz="2800" dirty="0">
                <a:latin typeface="Algerian" panose="04020705040A02060702" pitchFamily="82" charset="0"/>
              </a:rPr>
              <a:t>Specialization Of Dr. </a:t>
            </a:r>
            <a:r>
              <a:rPr lang="en-US" sz="2800" dirty="0" err="1">
                <a:latin typeface="Algerian" panose="04020705040A02060702" pitchFamily="82" charset="0"/>
              </a:rPr>
              <a:t>Girinath</a:t>
            </a:r>
            <a:r>
              <a:rPr lang="en-US" sz="2800" dirty="0">
                <a:latin typeface="Algerian" panose="04020705040A02060702" pitchFamily="82" charset="0"/>
              </a:rPr>
              <a:t> M R</a:t>
            </a:r>
          </a:p>
        </p:txBody>
      </p:sp>
      <p:pic>
        <p:nvPicPr>
          <p:cNvPr id="6" name="Picture 2" descr="Related image"/>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9693" r="8782"/>
          <a:stretch/>
        </p:blipFill>
        <p:spPr bwMode="auto">
          <a:xfrm>
            <a:off x="7924800" y="152400"/>
            <a:ext cx="876837" cy="949015"/>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533400" y="1371600"/>
            <a:ext cx="5181600" cy="4154984"/>
          </a:xfrm>
          <a:prstGeom prst="rect">
            <a:avLst/>
          </a:prstGeom>
          <a:noFill/>
        </p:spPr>
        <p:txBody>
          <a:bodyPr wrap="square" rtlCol="0">
            <a:spAutoFit/>
          </a:bodyPr>
          <a:lstStyle/>
          <a:p>
            <a:pPr marL="342900" indent="-342900">
              <a:buFont typeface="Wingdings" panose="05000000000000000000" pitchFamily="2" charset="2"/>
              <a:buChar char="ü"/>
            </a:pPr>
            <a:r>
              <a:rPr lang="en-IN" sz="2400" b="1" dirty="0">
                <a:latin typeface="Times New Roman" panose="02020603050405020304" pitchFamily="18" charset="0"/>
                <a:cs typeface="Times New Roman" panose="02020603050405020304" pitchFamily="18" charset="0"/>
              </a:rPr>
              <a:t>Cardiothoracic surgery</a:t>
            </a:r>
          </a:p>
          <a:p>
            <a:pPr marL="342900" indent="-342900">
              <a:buFont typeface="Wingdings" panose="05000000000000000000" pitchFamily="2" charset="2"/>
              <a:buChar char="ü"/>
            </a:pPr>
            <a:r>
              <a:rPr lang="en-IN" sz="2400" b="1" dirty="0">
                <a:latin typeface="Times New Roman" panose="02020603050405020304" pitchFamily="18" charset="0"/>
                <a:cs typeface="Times New Roman" panose="02020603050405020304" pitchFamily="18" charset="0"/>
              </a:rPr>
              <a:t>Mitral/Heart Valve Replacement</a:t>
            </a:r>
          </a:p>
          <a:p>
            <a:pPr marL="342900" indent="-342900">
              <a:buFont typeface="Wingdings" panose="05000000000000000000" pitchFamily="2" charset="2"/>
              <a:buChar char="ü"/>
            </a:pPr>
            <a:r>
              <a:rPr lang="en-IN" sz="2400" b="1" dirty="0">
                <a:latin typeface="Times New Roman" panose="02020603050405020304" pitchFamily="18" charset="0"/>
                <a:cs typeface="Times New Roman" panose="02020603050405020304" pitchFamily="18" charset="0"/>
              </a:rPr>
              <a:t>Coronary Angioplasty / Bypass Surgery</a:t>
            </a:r>
          </a:p>
          <a:p>
            <a:pPr marL="342900" indent="-342900">
              <a:buFont typeface="Wingdings" panose="05000000000000000000" pitchFamily="2" charset="2"/>
              <a:buChar char="ü"/>
            </a:pPr>
            <a:r>
              <a:rPr lang="en-IN" sz="2400" b="1" dirty="0">
                <a:latin typeface="Times New Roman" panose="02020603050405020304" pitchFamily="18" charset="0"/>
                <a:cs typeface="Times New Roman" panose="02020603050405020304" pitchFamily="18" charset="0"/>
              </a:rPr>
              <a:t>Intra - Arterial Thrombolysis</a:t>
            </a:r>
          </a:p>
          <a:p>
            <a:pPr marL="342900" indent="-342900">
              <a:buFont typeface="Wingdings" panose="05000000000000000000" pitchFamily="2" charset="2"/>
              <a:buChar char="ü"/>
            </a:pPr>
            <a:r>
              <a:rPr lang="en-IN" sz="2400" b="1" dirty="0">
                <a:latin typeface="Times New Roman" panose="02020603050405020304" pitchFamily="18" charset="0"/>
                <a:cs typeface="Times New Roman" panose="02020603050405020304" pitchFamily="18" charset="0"/>
              </a:rPr>
              <a:t>Radial Approach Angiography</a:t>
            </a:r>
          </a:p>
          <a:p>
            <a:pPr marL="342900" indent="-342900">
              <a:buFont typeface="Wingdings" panose="05000000000000000000" pitchFamily="2" charset="2"/>
              <a:buChar char="ü"/>
            </a:pPr>
            <a:r>
              <a:rPr lang="en-IN" sz="2400" b="1" dirty="0">
                <a:latin typeface="Times New Roman" panose="02020603050405020304" pitchFamily="18" charset="0"/>
                <a:cs typeface="Times New Roman" panose="02020603050405020304" pitchFamily="18" charset="0"/>
              </a:rPr>
              <a:t>Cardiac pacing</a:t>
            </a:r>
          </a:p>
          <a:p>
            <a:pPr marL="342900" indent="-342900">
              <a:buFont typeface="Wingdings" panose="05000000000000000000" pitchFamily="2" charset="2"/>
              <a:buChar char="ü"/>
            </a:pPr>
            <a:r>
              <a:rPr lang="en-IN" sz="2400" b="1" dirty="0">
                <a:latin typeface="Times New Roman" panose="02020603050405020304" pitchFamily="18" charset="0"/>
                <a:cs typeface="Times New Roman" panose="02020603050405020304" pitchFamily="18" charset="0"/>
              </a:rPr>
              <a:t>Balloon Mitral </a:t>
            </a:r>
            <a:r>
              <a:rPr lang="en-IN" sz="2400" b="1" dirty="0" err="1">
                <a:latin typeface="Times New Roman" panose="02020603050405020304" pitchFamily="18" charset="0"/>
                <a:cs typeface="Times New Roman" panose="02020603050405020304" pitchFamily="18" charset="0"/>
              </a:rPr>
              <a:t>Valvuloplasty</a:t>
            </a:r>
            <a:endParaRPr lang="en-IN" sz="2400" b="1" dirty="0">
              <a:latin typeface="Times New Roman" panose="02020603050405020304" pitchFamily="18" charset="0"/>
              <a:cs typeface="Times New Roman" panose="02020603050405020304" pitchFamily="18" charset="0"/>
            </a:endParaRPr>
          </a:p>
          <a:p>
            <a:pPr marL="342900" indent="-342900">
              <a:buFont typeface="Wingdings" panose="05000000000000000000" pitchFamily="2" charset="2"/>
              <a:buChar char="ü"/>
            </a:pPr>
            <a:r>
              <a:rPr lang="en-IN" sz="2400" b="1" dirty="0">
                <a:latin typeface="Times New Roman" panose="02020603050405020304" pitchFamily="18" charset="0"/>
                <a:cs typeface="Times New Roman" panose="02020603050405020304" pitchFamily="18" charset="0"/>
              </a:rPr>
              <a:t>Invasive cardiac</a:t>
            </a:r>
          </a:p>
          <a:p>
            <a:pPr marL="342900" indent="-342900">
              <a:buFont typeface="Wingdings" panose="05000000000000000000" pitchFamily="2" charset="2"/>
              <a:buChar char="ü"/>
            </a:pPr>
            <a:r>
              <a:rPr lang="en-IN" sz="2400" b="1" dirty="0">
                <a:latin typeface="Times New Roman" panose="02020603050405020304" pitchFamily="18" charset="0"/>
                <a:cs typeface="Times New Roman" panose="02020603050405020304" pitchFamily="18" charset="0"/>
              </a:rPr>
              <a:t>Pacemaker implantation</a:t>
            </a:r>
          </a:p>
          <a:p>
            <a:pPr marL="342900" indent="-342900">
              <a:buFont typeface="Wingdings" panose="05000000000000000000" pitchFamily="2" charset="2"/>
              <a:buChar char="ü"/>
            </a:pPr>
            <a:r>
              <a:rPr lang="en-IN" sz="2400" b="1" dirty="0">
                <a:latin typeface="Times New Roman" panose="02020603050405020304" pitchFamily="18" charset="0"/>
                <a:cs typeface="Times New Roman" panose="02020603050405020304" pitchFamily="18" charset="0"/>
              </a:rPr>
              <a:t>Invasive Cardiac</a:t>
            </a:r>
          </a:p>
        </p:txBody>
      </p:sp>
      <p:pic>
        <p:nvPicPr>
          <p:cNvPr id="8196" name="Picture 4" descr="https://lh3.googleusercontent.com/-FGdeoHMEI2s/W2mfQexDauI/AAAAAAAAAB8/iG1zpvhpKUs7tMZWF38JDEJWsE-UZCqlwCL0BGAYYCw/h250/2018-08-07.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84776" y="990600"/>
            <a:ext cx="4459224" cy="5867400"/>
          </a:xfrm>
          <a:prstGeom prst="rect">
            <a:avLst/>
          </a:prstGeom>
          <a:noFill/>
          <a:extLst>
            <a:ext uri="{909E8E84-426E-40DD-AFC4-6F175D3DCCD1}">
              <a14:hiddenFill xmlns:a14="http://schemas.microsoft.com/office/drawing/2010/main">
                <a:solidFill>
                  <a:srgbClr val="FFFFFF"/>
                </a:solidFill>
              </a14:hiddenFill>
            </a:ext>
          </a:extLst>
        </p:spPr>
      </p:pic>
      <p:sp>
        <p:nvSpPr>
          <p:cNvPr id="16" name="Rectangle 15"/>
          <p:cNvSpPr/>
          <p:nvPr/>
        </p:nvSpPr>
        <p:spPr>
          <a:xfrm>
            <a:off x="0" y="6189131"/>
            <a:ext cx="4754828" cy="707886"/>
          </a:xfrm>
          <a:prstGeom prst="rect">
            <a:avLst/>
          </a:prstGeom>
        </p:spPr>
        <p:txBody>
          <a:bodyPr wrap="none">
            <a:spAutoFit/>
          </a:bodyPr>
          <a:lstStyle/>
          <a:p>
            <a:r>
              <a:rPr lang="en-IN" sz="2000" b="1" dirty="0" smtClean="0">
                <a:latin typeface="Times New Roman" panose="02020603050405020304" pitchFamily="18" charset="0"/>
                <a:cs typeface="Times New Roman" panose="02020603050405020304" pitchFamily="18" charset="0"/>
              </a:rPr>
              <a:t>dr.girinath@indiacardiacsurgerysite.com</a:t>
            </a:r>
          </a:p>
          <a:p>
            <a:r>
              <a:rPr lang="en-IN" sz="2000" b="1" dirty="0">
                <a:latin typeface="Times New Roman" panose="02020603050405020304" pitchFamily="18" charset="0"/>
                <a:cs typeface="Times New Roman" panose="02020603050405020304" pitchFamily="18" charset="0"/>
              </a:rPr>
              <a:t>+91 - </a:t>
            </a:r>
            <a:r>
              <a:rPr lang="en-IN" sz="2000" b="1" dirty="0" smtClean="0">
                <a:latin typeface="Times New Roman" panose="02020603050405020304" pitchFamily="18" charset="0"/>
                <a:cs typeface="Times New Roman" panose="02020603050405020304" pitchFamily="18" charset="0"/>
              </a:rPr>
              <a:t>9765025331</a:t>
            </a:r>
            <a:endParaRPr lang="en-IN" sz="2000" b="1" dirty="0">
              <a:latin typeface="Times New Roman" panose="02020603050405020304" pitchFamily="18" charset="0"/>
              <a:cs typeface="Times New Roman" panose="02020603050405020304" pitchFamily="18" charset="0"/>
            </a:endParaRPr>
          </a:p>
        </p:txBody>
      </p:sp>
      <p:sp>
        <p:nvSpPr>
          <p:cNvPr id="17" name="Freeform 16"/>
          <p:cNvSpPr/>
          <p:nvPr/>
        </p:nvSpPr>
        <p:spPr>
          <a:xfrm>
            <a:off x="6172200" y="4962393"/>
            <a:ext cx="2298886" cy="1885948"/>
          </a:xfrm>
          <a:custGeom>
            <a:avLst/>
            <a:gdLst>
              <a:gd name="connsiteX0" fmla="*/ 2074460 w 4148919"/>
              <a:gd name="connsiteY0" fmla="*/ 368490 h 3425589"/>
              <a:gd name="connsiteX1" fmla="*/ 3098042 w 4148919"/>
              <a:gd name="connsiteY1" fmla="*/ 0 h 3425589"/>
              <a:gd name="connsiteX2" fmla="*/ 4148919 w 4148919"/>
              <a:gd name="connsiteY2" fmla="*/ 846162 h 3425589"/>
              <a:gd name="connsiteX3" fmla="*/ 3234519 w 4148919"/>
              <a:gd name="connsiteY3" fmla="*/ 2756848 h 3425589"/>
              <a:gd name="connsiteX4" fmla="*/ 2074460 w 4148919"/>
              <a:gd name="connsiteY4" fmla="*/ 3425589 h 3425589"/>
              <a:gd name="connsiteX5" fmla="*/ 941695 w 4148919"/>
              <a:gd name="connsiteY5" fmla="*/ 2784144 h 3425589"/>
              <a:gd name="connsiteX6" fmla="*/ 0 w 4148919"/>
              <a:gd name="connsiteY6" fmla="*/ 846162 h 3425589"/>
              <a:gd name="connsiteX7" fmla="*/ 1132764 w 4148919"/>
              <a:gd name="connsiteY7" fmla="*/ 0 h 3425589"/>
              <a:gd name="connsiteX8" fmla="*/ 2074460 w 4148919"/>
              <a:gd name="connsiteY8" fmla="*/ 368490 h 3425589"/>
              <a:gd name="connsiteX0" fmla="*/ 2074460 w 4148919"/>
              <a:gd name="connsiteY0" fmla="*/ 368517 h 3425616"/>
              <a:gd name="connsiteX1" fmla="*/ 3098042 w 4148919"/>
              <a:gd name="connsiteY1" fmla="*/ 27 h 3425616"/>
              <a:gd name="connsiteX2" fmla="*/ 4148919 w 4148919"/>
              <a:gd name="connsiteY2" fmla="*/ 846189 h 3425616"/>
              <a:gd name="connsiteX3" fmla="*/ 3234519 w 4148919"/>
              <a:gd name="connsiteY3" fmla="*/ 2756875 h 3425616"/>
              <a:gd name="connsiteX4" fmla="*/ 2074460 w 4148919"/>
              <a:gd name="connsiteY4" fmla="*/ 3425616 h 3425616"/>
              <a:gd name="connsiteX5" fmla="*/ 941695 w 4148919"/>
              <a:gd name="connsiteY5" fmla="*/ 2784171 h 3425616"/>
              <a:gd name="connsiteX6" fmla="*/ 0 w 4148919"/>
              <a:gd name="connsiteY6" fmla="*/ 846189 h 3425616"/>
              <a:gd name="connsiteX7" fmla="*/ 1132764 w 4148919"/>
              <a:gd name="connsiteY7" fmla="*/ 27 h 3425616"/>
              <a:gd name="connsiteX8" fmla="*/ 2074460 w 4148919"/>
              <a:gd name="connsiteY8" fmla="*/ 368517 h 3425616"/>
              <a:gd name="connsiteX0" fmla="*/ 2074460 w 4167351"/>
              <a:gd name="connsiteY0" fmla="*/ 368527 h 3425626"/>
              <a:gd name="connsiteX1" fmla="*/ 3098042 w 4167351"/>
              <a:gd name="connsiteY1" fmla="*/ 37 h 3425626"/>
              <a:gd name="connsiteX2" fmla="*/ 4148919 w 4167351"/>
              <a:gd name="connsiteY2" fmla="*/ 846199 h 3425626"/>
              <a:gd name="connsiteX3" fmla="*/ 3234519 w 4167351"/>
              <a:gd name="connsiteY3" fmla="*/ 2756885 h 3425626"/>
              <a:gd name="connsiteX4" fmla="*/ 2074460 w 4167351"/>
              <a:gd name="connsiteY4" fmla="*/ 3425626 h 3425626"/>
              <a:gd name="connsiteX5" fmla="*/ 941695 w 4167351"/>
              <a:gd name="connsiteY5" fmla="*/ 2784181 h 3425626"/>
              <a:gd name="connsiteX6" fmla="*/ 0 w 4167351"/>
              <a:gd name="connsiteY6" fmla="*/ 846199 h 3425626"/>
              <a:gd name="connsiteX7" fmla="*/ 1132764 w 4167351"/>
              <a:gd name="connsiteY7" fmla="*/ 37 h 3425626"/>
              <a:gd name="connsiteX8" fmla="*/ 2074460 w 4167351"/>
              <a:gd name="connsiteY8" fmla="*/ 368527 h 3425626"/>
              <a:gd name="connsiteX0" fmla="*/ 2074460 w 4180157"/>
              <a:gd name="connsiteY0" fmla="*/ 368527 h 3425626"/>
              <a:gd name="connsiteX1" fmla="*/ 3098042 w 4180157"/>
              <a:gd name="connsiteY1" fmla="*/ 37 h 3425626"/>
              <a:gd name="connsiteX2" fmla="*/ 4148919 w 4180157"/>
              <a:gd name="connsiteY2" fmla="*/ 846199 h 3425626"/>
              <a:gd name="connsiteX3" fmla="*/ 3234519 w 4180157"/>
              <a:gd name="connsiteY3" fmla="*/ 2756885 h 3425626"/>
              <a:gd name="connsiteX4" fmla="*/ 2074460 w 4180157"/>
              <a:gd name="connsiteY4" fmla="*/ 3425626 h 3425626"/>
              <a:gd name="connsiteX5" fmla="*/ 941695 w 4180157"/>
              <a:gd name="connsiteY5" fmla="*/ 2784181 h 3425626"/>
              <a:gd name="connsiteX6" fmla="*/ 0 w 4180157"/>
              <a:gd name="connsiteY6" fmla="*/ 846199 h 3425626"/>
              <a:gd name="connsiteX7" fmla="*/ 1132764 w 4180157"/>
              <a:gd name="connsiteY7" fmla="*/ 37 h 3425626"/>
              <a:gd name="connsiteX8" fmla="*/ 2074460 w 4180157"/>
              <a:gd name="connsiteY8" fmla="*/ 368527 h 3425626"/>
              <a:gd name="connsiteX0" fmla="*/ 2074460 w 4180157"/>
              <a:gd name="connsiteY0" fmla="*/ 368527 h 3425632"/>
              <a:gd name="connsiteX1" fmla="*/ 3098042 w 4180157"/>
              <a:gd name="connsiteY1" fmla="*/ 37 h 3425632"/>
              <a:gd name="connsiteX2" fmla="*/ 4148919 w 4180157"/>
              <a:gd name="connsiteY2" fmla="*/ 846199 h 3425632"/>
              <a:gd name="connsiteX3" fmla="*/ 3234519 w 4180157"/>
              <a:gd name="connsiteY3" fmla="*/ 2756885 h 3425632"/>
              <a:gd name="connsiteX4" fmla="*/ 2074460 w 4180157"/>
              <a:gd name="connsiteY4" fmla="*/ 3425626 h 3425632"/>
              <a:gd name="connsiteX5" fmla="*/ 941695 w 4180157"/>
              <a:gd name="connsiteY5" fmla="*/ 2784181 h 3425632"/>
              <a:gd name="connsiteX6" fmla="*/ 0 w 4180157"/>
              <a:gd name="connsiteY6" fmla="*/ 846199 h 3425632"/>
              <a:gd name="connsiteX7" fmla="*/ 1132764 w 4180157"/>
              <a:gd name="connsiteY7" fmla="*/ 37 h 3425632"/>
              <a:gd name="connsiteX8" fmla="*/ 2074460 w 4180157"/>
              <a:gd name="connsiteY8" fmla="*/ 368527 h 3425632"/>
              <a:gd name="connsiteX0" fmla="*/ 2074460 w 4180157"/>
              <a:gd name="connsiteY0" fmla="*/ 368527 h 3425632"/>
              <a:gd name="connsiteX1" fmla="*/ 3098042 w 4180157"/>
              <a:gd name="connsiteY1" fmla="*/ 37 h 3425632"/>
              <a:gd name="connsiteX2" fmla="*/ 4148919 w 4180157"/>
              <a:gd name="connsiteY2" fmla="*/ 846199 h 3425632"/>
              <a:gd name="connsiteX3" fmla="*/ 3234519 w 4180157"/>
              <a:gd name="connsiteY3" fmla="*/ 2756885 h 3425632"/>
              <a:gd name="connsiteX4" fmla="*/ 2074460 w 4180157"/>
              <a:gd name="connsiteY4" fmla="*/ 3425626 h 3425632"/>
              <a:gd name="connsiteX5" fmla="*/ 941695 w 4180157"/>
              <a:gd name="connsiteY5" fmla="*/ 2784181 h 3425632"/>
              <a:gd name="connsiteX6" fmla="*/ 0 w 4180157"/>
              <a:gd name="connsiteY6" fmla="*/ 846199 h 3425632"/>
              <a:gd name="connsiteX7" fmla="*/ 1132764 w 4180157"/>
              <a:gd name="connsiteY7" fmla="*/ 37 h 3425632"/>
              <a:gd name="connsiteX8" fmla="*/ 2074460 w 4180157"/>
              <a:gd name="connsiteY8" fmla="*/ 368527 h 3425632"/>
              <a:gd name="connsiteX0" fmla="*/ 2074460 w 4181865"/>
              <a:gd name="connsiteY0" fmla="*/ 368527 h 3425632"/>
              <a:gd name="connsiteX1" fmla="*/ 3098042 w 4181865"/>
              <a:gd name="connsiteY1" fmla="*/ 37 h 3425632"/>
              <a:gd name="connsiteX2" fmla="*/ 4148919 w 4181865"/>
              <a:gd name="connsiteY2" fmla="*/ 846199 h 3425632"/>
              <a:gd name="connsiteX3" fmla="*/ 3234519 w 4181865"/>
              <a:gd name="connsiteY3" fmla="*/ 2756885 h 3425632"/>
              <a:gd name="connsiteX4" fmla="*/ 2074460 w 4181865"/>
              <a:gd name="connsiteY4" fmla="*/ 3425626 h 3425632"/>
              <a:gd name="connsiteX5" fmla="*/ 941695 w 4181865"/>
              <a:gd name="connsiteY5" fmla="*/ 2784181 h 3425632"/>
              <a:gd name="connsiteX6" fmla="*/ 0 w 4181865"/>
              <a:gd name="connsiteY6" fmla="*/ 846199 h 3425632"/>
              <a:gd name="connsiteX7" fmla="*/ 1132764 w 4181865"/>
              <a:gd name="connsiteY7" fmla="*/ 37 h 3425632"/>
              <a:gd name="connsiteX8" fmla="*/ 2074460 w 4181865"/>
              <a:gd name="connsiteY8" fmla="*/ 368527 h 3425632"/>
              <a:gd name="connsiteX0" fmla="*/ 2074460 w 4161467"/>
              <a:gd name="connsiteY0" fmla="*/ 368531 h 3425636"/>
              <a:gd name="connsiteX1" fmla="*/ 3098042 w 4161467"/>
              <a:gd name="connsiteY1" fmla="*/ 41 h 3425636"/>
              <a:gd name="connsiteX2" fmla="*/ 4148919 w 4161467"/>
              <a:gd name="connsiteY2" fmla="*/ 846203 h 3425636"/>
              <a:gd name="connsiteX3" fmla="*/ 3234519 w 4161467"/>
              <a:gd name="connsiteY3" fmla="*/ 2756889 h 3425636"/>
              <a:gd name="connsiteX4" fmla="*/ 2074460 w 4161467"/>
              <a:gd name="connsiteY4" fmla="*/ 3425630 h 3425636"/>
              <a:gd name="connsiteX5" fmla="*/ 941695 w 4161467"/>
              <a:gd name="connsiteY5" fmla="*/ 2784185 h 3425636"/>
              <a:gd name="connsiteX6" fmla="*/ 0 w 4161467"/>
              <a:gd name="connsiteY6" fmla="*/ 846203 h 3425636"/>
              <a:gd name="connsiteX7" fmla="*/ 1132764 w 4161467"/>
              <a:gd name="connsiteY7" fmla="*/ 41 h 3425636"/>
              <a:gd name="connsiteX8" fmla="*/ 2074460 w 4161467"/>
              <a:gd name="connsiteY8" fmla="*/ 368531 h 3425636"/>
              <a:gd name="connsiteX0" fmla="*/ 2074460 w 4157668"/>
              <a:gd name="connsiteY0" fmla="*/ 368531 h 3425636"/>
              <a:gd name="connsiteX1" fmla="*/ 3098042 w 4157668"/>
              <a:gd name="connsiteY1" fmla="*/ 41 h 3425636"/>
              <a:gd name="connsiteX2" fmla="*/ 4148919 w 4157668"/>
              <a:gd name="connsiteY2" fmla="*/ 846203 h 3425636"/>
              <a:gd name="connsiteX3" fmla="*/ 3234519 w 4157668"/>
              <a:gd name="connsiteY3" fmla="*/ 2756889 h 3425636"/>
              <a:gd name="connsiteX4" fmla="*/ 2074460 w 4157668"/>
              <a:gd name="connsiteY4" fmla="*/ 3425630 h 3425636"/>
              <a:gd name="connsiteX5" fmla="*/ 941695 w 4157668"/>
              <a:gd name="connsiteY5" fmla="*/ 2784185 h 3425636"/>
              <a:gd name="connsiteX6" fmla="*/ 0 w 4157668"/>
              <a:gd name="connsiteY6" fmla="*/ 846203 h 3425636"/>
              <a:gd name="connsiteX7" fmla="*/ 1132764 w 4157668"/>
              <a:gd name="connsiteY7" fmla="*/ 41 h 3425636"/>
              <a:gd name="connsiteX8" fmla="*/ 2074460 w 4157668"/>
              <a:gd name="connsiteY8" fmla="*/ 368531 h 3425636"/>
              <a:gd name="connsiteX0" fmla="*/ 2074460 w 4161467"/>
              <a:gd name="connsiteY0" fmla="*/ 368531 h 3425636"/>
              <a:gd name="connsiteX1" fmla="*/ 3098042 w 4161467"/>
              <a:gd name="connsiteY1" fmla="*/ 41 h 3425636"/>
              <a:gd name="connsiteX2" fmla="*/ 4148919 w 4161467"/>
              <a:gd name="connsiteY2" fmla="*/ 846203 h 3425636"/>
              <a:gd name="connsiteX3" fmla="*/ 3234519 w 4161467"/>
              <a:gd name="connsiteY3" fmla="*/ 2756889 h 3425636"/>
              <a:gd name="connsiteX4" fmla="*/ 2074460 w 4161467"/>
              <a:gd name="connsiteY4" fmla="*/ 3425630 h 3425636"/>
              <a:gd name="connsiteX5" fmla="*/ 941695 w 4161467"/>
              <a:gd name="connsiteY5" fmla="*/ 2784185 h 3425636"/>
              <a:gd name="connsiteX6" fmla="*/ 0 w 4161467"/>
              <a:gd name="connsiteY6" fmla="*/ 846203 h 3425636"/>
              <a:gd name="connsiteX7" fmla="*/ 1132764 w 4161467"/>
              <a:gd name="connsiteY7" fmla="*/ 41 h 3425636"/>
              <a:gd name="connsiteX8" fmla="*/ 2074460 w 4161467"/>
              <a:gd name="connsiteY8" fmla="*/ 368531 h 3425636"/>
              <a:gd name="connsiteX0" fmla="*/ 2074460 w 4161467"/>
              <a:gd name="connsiteY0" fmla="*/ 368531 h 3425642"/>
              <a:gd name="connsiteX1" fmla="*/ 3098042 w 4161467"/>
              <a:gd name="connsiteY1" fmla="*/ 41 h 3425642"/>
              <a:gd name="connsiteX2" fmla="*/ 4148919 w 4161467"/>
              <a:gd name="connsiteY2" fmla="*/ 846203 h 3425642"/>
              <a:gd name="connsiteX3" fmla="*/ 3234519 w 4161467"/>
              <a:gd name="connsiteY3" fmla="*/ 2756889 h 3425642"/>
              <a:gd name="connsiteX4" fmla="*/ 2074460 w 4161467"/>
              <a:gd name="connsiteY4" fmla="*/ 3425630 h 3425642"/>
              <a:gd name="connsiteX5" fmla="*/ 941695 w 4161467"/>
              <a:gd name="connsiteY5" fmla="*/ 2784185 h 3425642"/>
              <a:gd name="connsiteX6" fmla="*/ 0 w 4161467"/>
              <a:gd name="connsiteY6" fmla="*/ 846203 h 3425642"/>
              <a:gd name="connsiteX7" fmla="*/ 1132764 w 4161467"/>
              <a:gd name="connsiteY7" fmla="*/ 41 h 3425642"/>
              <a:gd name="connsiteX8" fmla="*/ 2074460 w 4161467"/>
              <a:gd name="connsiteY8" fmla="*/ 368531 h 3425642"/>
              <a:gd name="connsiteX0" fmla="*/ 2080011 w 4167018"/>
              <a:gd name="connsiteY0" fmla="*/ 368531 h 3425642"/>
              <a:gd name="connsiteX1" fmla="*/ 3103593 w 4167018"/>
              <a:gd name="connsiteY1" fmla="*/ 41 h 3425642"/>
              <a:gd name="connsiteX2" fmla="*/ 4154470 w 4167018"/>
              <a:gd name="connsiteY2" fmla="*/ 846203 h 3425642"/>
              <a:gd name="connsiteX3" fmla="*/ 3240070 w 4167018"/>
              <a:gd name="connsiteY3" fmla="*/ 2756889 h 3425642"/>
              <a:gd name="connsiteX4" fmla="*/ 2080011 w 4167018"/>
              <a:gd name="connsiteY4" fmla="*/ 3425630 h 3425642"/>
              <a:gd name="connsiteX5" fmla="*/ 947246 w 4167018"/>
              <a:gd name="connsiteY5" fmla="*/ 2784185 h 3425642"/>
              <a:gd name="connsiteX6" fmla="*/ 5551 w 4167018"/>
              <a:gd name="connsiteY6" fmla="*/ 846203 h 3425642"/>
              <a:gd name="connsiteX7" fmla="*/ 1138315 w 4167018"/>
              <a:gd name="connsiteY7" fmla="*/ 41 h 3425642"/>
              <a:gd name="connsiteX8" fmla="*/ 2080011 w 4167018"/>
              <a:gd name="connsiteY8" fmla="*/ 368531 h 3425642"/>
              <a:gd name="connsiteX0" fmla="*/ 2080011 w 4167018"/>
              <a:gd name="connsiteY0" fmla="*/ 386805 h 3443916"/>
              <a:gd name="connsiteX1" fmla="*/ 3103593 w 4167018"/>
              <a:gd name="connsiteY1" fmla="*/ 18315 h 3443916"/>
              <a:gd name="connsiteX2" fmla="*/ 4154470 w 4167018"/>
              <a:gd name="connsiteY2" fmla="*/ 864477 h 3443916"/>
              <a:gd name="connsiteX3" fmla="*/ 3240070 w 4167018"/>
              <a:gd name="connsiteY3" fmla="*/ 2775163 h 3443916"/>
              <a:gd name="connsiteX4" fmla="*/ 2080011 w 4167018"/>
              <a:gd name="connsiteY4" fmla="*/ 3443904 h 3443916"/>
              <a:gd name="connsiteX5" fmla="*/ 947246 w 4167018"/>
              <a:gd name="connsiteY5" fmla="*/ 2802459 h 3443916"/>
              <a:gd name="connsiteX6" fmla="*/ 5551 w 4167018"/>
              <a:gd name="connsiteY6" fmla="*/ 864477 h 3443916"/>
              <a:gd name="connsiteX7" fmla="*/ 1138315 w 4167018"/>
              <a:gd name="connsiteY7" fmla="*/ 18315 h 3443916"/>
              <a:gd name="connsiteX8" fmla="*/ 2080011 w 4167018"/>
              <a:gd name="connsiteY8" fmla="*/ 386805 h 3443916"/>
              <a:gd name="connsiteX0" fmla="*/ 2080011 w 4167018"/>
              <a:gd name="connsiteY0" fmla="*/ 371079 h 3428190"/>
              <a:gd name="connsiteX1" fmla="*/ 3103593 w 4167018"/>
              <a:gd name="connsiteY1" fmla="*/ 2589 h 3428190"/>
              <a:gd name="connsiteX2" fmla="*/ 4154470 w 4167018"/>
              <a:gd name="connsiteY2" fmla="*/ 848751 h 3428190"/>
              <a:gd name="connsiteX3" fmla="*/ 3240070 w 4167018"/>
              <a:gd name="connsiteY3" fmla="*/ 2759437 h 3428190"/>
              <a:gd name="connsiteX4" fmla="*/ 2080011 w 4167018"/>
              <a:gd name="connsiteY4" fmla="*/ 3428178 h 3428190"/>
              <a:gd name="connsiteX5" fmla="*/ 947246 w 4167018"/>
              <a:gd name="connsiteY5" fmla="*/ 2786733 h 3428190"/>
              <a:gd name="connsiteX6" fmla="*/ 5551 w 4167018"/>
              <a:gd name="connsiteY6" fmla="*/ 848751 h 3428190"/>
              <a:gd name="connsiteX7" fmla="*/ 1138315 w 4167018"/>
              <a:gd name="connsiteY7" fmla="*/ 2589 h 3428190"/>
              <a:gd name="connsiteX8" fmla="*/ 2080011 w 4167018"/>
              <a:gd name="connsiteY8" fmla="*/ 371079 h 3428190"/>
              <a:gd name="connsiteX0" fmla="*/ 2089241 w 4176248"/>
              <a:gd name="connsiteY0" fmla="*/ 368677 h 3425788"/>
              <a:gd name="connsiteX1" fmla="*/ 3112823 w 4176248"/>
              <a:gd name="connsiteY1" fmla="*/ 187 h 3425788"/>
              <a:gd name="connsiteX2" fmla="*/ 4163700 w 4176248"/>
              <a:gd name="connsiteY2" fmla="*/ 846349 h 3425788"/>
              <a:gd name="connsiteX3" fmla="*/ 3249300 w 4176248"/>
              <a:gd name="connsiteY3" fmla="*/ 2757035 h 3425788"/>
              <a:gd name="connsiteX4" fmla="*/ 2089241 w 4176248"/>
              <a:gd name="connsiteY4" fmla="*/ 3425776 h 3425788"/>
              <a:gd name="connsiteX5" fmla="*/ 956476 w 4176248"/>
              <a:gd name="connsiteY5" fmla="*/ 2784331 h 3425788"/>
              <a:gd name="connsiteX6" fmla="*/ 14781 w 4176248"/>
              <a:gd name="connsiteY6" fmla="*/ 846349 h 3425788"/>
              <a:gd name="connsiteX7" fmla="*/ 1147545 w 4176248"/>
              <a:gd name="connsiteY7" fmla="*/ 187 h 3425788"/>
              <a:gd name="connsiteX8" fmla="*/ 2089241 w 4176248"/>
              <a:gd name="connsiteY8" fmla="*/ 368677 h 3425788"/>
              <a:gd name="connsiteX0" fmla="*/ 2089241 w 4176248"/>
              <a:gd name="connsiteY0" fmla="*/ 368677 h 3425788"/>
              <a:gd name="connsiteX1" fmla="*/ 3112823 w 4176248"/>
              <a:gd name="connsiteY1" fmla="*/ 187 h 3425788"/>
              <a:gd name="connsiteX2" fmla="*/ 4163700 w 4176248"/>
              <a:gd name="connsiteY2" fmla="*/ 846349 h 3425788"/>
              <a:gd name="connsiteX3" fmla="*/ 3249300 w 4176248"/>
              <a:gd name="connsiteY3" fmla="*/ 2757035 h 3425788"/>
              <a:gd name="connsiteX4" fmla="*/ 2089241 w 4176248"/>
              <a:gd name="connsiteY4" fmla="*/ 3425776 h 3425788"/>
              <a:gd name="connsiteX5" fmla="*/ 956476 w 4176248"/>
              <a:gd name="connsiteY5" fmla="*/ 2784331 h 3425788"/>
              <a:gd name="connsiteX6" fmla="*/ 14781 w 4176248"/>
              <a:gd name="connsiteY6" fmla="*/ 846349 h 3425788"/>
              <a:gd name="connsiteX7" fmla="*/ 1147545 w 4176248"/>
              <a:gd name="connsiteY7" fmla="*/ 187 h 3425788"/>
              <a:gd name="connsiteX8" fmla="*/ 2089241 w 4176248"/>
              <a:gd name="connsiteY8" fmla="*/ 368677 h 3425788"/>
              <a:gd name="connsiteX0" fmla="*/ 2089241 w 4176248"/>
              <a:gd name="connsiteY0" fmla="*/ 368677 h 3425788"/>
              <a:gd name="connsiteX1" fmla="*/ 3112823 w 4176248"/>
              <a:gd name="connsiteY1" fmla="*/ 187 h 3425788"/>
              <a:gd name="connsiteX2" fmla="*/ 4163700 w 4176248"/>
              <a:gd name="connsiteY2" fmla="*/ 846349 h 3425788"/>
              <a:gd name="connsiteX3" fmla="*/ 3249300 w 4176248"/>
              <a:gd name="connsiteY3" fmla="*/ 2757035 h 3425788"/>
              <a:gd name="connsiteX4" fmla="*/ 2089241 w 4176248"/>
              <a:gd name="connsiteY4" fmla="*/ 3425776 h 3425788"/>
              <a:gd name="connsiteX5" fmla="*/ 956476 w 4176248"/>
              <a:gd name="connsiteY5" fmla="*/ 2784331 h 3425788"/>
              <a:gd name="connsiteX6" fmla="*/ 14781 w 4176248"/>
              <a:gd name="connsiteY6" fmla="*/ 846349 h 3425788"/>
              <a:gd name="connsiteX7" fmla="*/ 1147545 w 4176248"/>
              <a:gd name="connsiteY7" fmla="*/ 187 h 3425788"/>
              <a:gd name="connsiteX8" fmla="*/ 2089241 w 4176248"/>
              <a:gd name="connsiteY8" fmla="*/ 368677 h 3425788"/>
              <a:gd name="connsiteX0" fmla="*/ 2088877 w 4175884"/>
              <a:gd name="connsiteY0" fmla="*/ 368677 h 3425790"/>
              <a:gd name="connsiteX1" fmla="*/ 3112459 w 4175884"/>
              <a:gd name="connsiteY1" fmla="*/ 187 h 3425790"/>
              <a:gd name="connsiteX2" fmla="*/ 4163336 w 4175884"/>
              <a:gd name="connsiteY2" fmla="*/ 846349 h 3425790"/>
              <a:gd name="connsiteX3" fmla="*/ 3248936 w 4175884"/>
              <a:gd name="connsiteY3" fmla="*/ 2757035 h 3425790"/>
              <a:gd name="connsiteX4" fmla="*/ 2088877 w 4175884"/>
              <a:gd name="connsiteY4" fmla="*/ 3425776 h 3425790"/>
              <a:gd name="connsiteX5" fmla="*/ 956112 w 4175884"/>
              <a:gd name="connsiteY5" fmla="*/ 2784331 h 3425790"/>
              <a:gd name="connsiteX6" fmla="*/ 14417 w 4175884"/>
              <a:gd name="connsiteY6" fmla="*/ 846349 h 3425790"/>
              <a:gd name="connsiteX7" fmla="*/ 1147181 w 4175884"/>
              <a:gd name="connsiteY7" fmla="*/ 187 h 3425790"/>
              <a:gd name="connsiteX8" fmla="*/ 2088877 w 4175884"/>
              <a:gd name="connsiteY8" fmla="*/ 368677 h 3425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175884" h="3425790">
                <a:moveTo>
                  <a:pt x="2088877" y="368677"/>
                </a:moveTo>
                <a:cubicBezTo>
                  <a:pt x="2218616" y="369672"/>
                  <a:pt x="2489212" y="4736"/>
                  <a:pt x="3112459" y="187"/>
                </a:cubicBezTo>
                <a:cubicBezTo>
                  <a:pt x="3735706" y="-4362"/>
                  <a:pt x="4086340" y="362422"/>
                  <a:pt x="4163336" y="846349"/>
                </a:cubicBezTo>
                <a:cubicBezTo>
                  <a:pt x="4240332" y="1330276"/>
                  <a:pt x="3966353" y="2171205"/>
                  <a:pt x="3248936" y="2757035"/>
                </a:cubicBezTo>
                <a:cubicBezTo>
                  <a:pt x="2587194" y="3297402"/>
                  <a:pt x="2239343" y="3423842"/>
                  <a:pt x="2088877" y="3425776"/>
                </a:cubicBezTo>
                <a:cubicBezTo>
                  <a:pt x="1938411" y="3427710"/>
                  <a:pt x="1516580" y="3241986"/>
                  <a:pt x="956112" y="2784331"/>
                </a:cubicBezTo>
                <a:cubicBezTo>
                  <a:pt x="395644" y="2326676"/>
                  <a:pt x="-90785" y="1416143"/>
                  <a:pt x="14417" y="846349"/>
                </a:cubicBezTo>
                <a:cubicBezTo>
                  <a:pt x="119619" y="276555"/>
                  <a:pt x="574202" y="-8343"/>
                  <a:pt x="1147181" y="187"/>
                </a:cubicBezTo>
                <a:cubicBezTo>
                  <a:pt x="1720160" y="8717"/>
                  <a:pt x="1959138" y="367682"/>
                  <a:pt x="2088877" y="368677"/>
                </a:cubicBezTo>
                <a:close/>
              </a:path>
            </a:pathLst>
          </a:custGeom>
          <a:gradFill flip="none" rotWithShape="1">
            <a:gsLst>
              <a:gs pos="0">
                <a:srgbClr val="8A0000"/>
              </a:gs>
              <a:gs pos="100000">
                <a:srgbClr val="E20000"/>
              </a:gs>
            </a:gsLst>
            <a:lin ang="13500000" scaled="1"/>
            <a:tileRect/>
          </a:gradFill>
          <a:ln>
            <a:noFill/>
          </a:ln>
          <a:effectLst>
            <a:outerShdw blurRad="50800" dist="38100" dir="5400000" algn="t" rotWithShape="0">
              <a:prstClr val="black">
                <a:alpha val="40000"/>
              </a:prstClr>
            </a:outerShdw>
          </a:effectLst>
          <a:scene3d>
            <a:camera prst="orthographicFront"/>
            <a:lightRig rig="threePt" dir="t"/>
          </a:scene3d>
          <a:sp3d>
            <a:bevelT w="463550" h="6032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Freeform 17"/>
          <p:cNvSpPr/>
          <p:nvPr/>
        </p:nvSpPr>
        <p:spPr>
          <a:xfrm>
            <a:off x="-66780" y="5071876"/>
            <a:ext cx="9210780" cy="1786124"/>
          </a:xfrm>
          <a:custGeom>
            <a:avLst/>
            <a:gdLst>
              <a:gd name="connsiteX0" fmla="*/ 0 w 5466080"/>
              <a:gd name="connsiteY0" fmla="*/ 1706880 h 3291840"/>
              <a:gd name="connsiteX1" fmla="*/ 1625600 w 5466080"/>
              <a:gd name="connsiteY1" fmla="*/ 1706880 h 3291840"/>
              <a:gd name="connsiteX2" fmla="*/ 2133600 w 5466080"/>
              <a:gd name="connsiteY2" fmla="*/ 1595120 h 3291840"/>
              <a:gd name="connsiteX3" fmla="*/ 2397760 w 5466080"/>
              <a:gd name="connsiteY3" fmla="*/ 0 h 3291840"/>
              <a:gd name="connsiteX4" fmla="*/ 2804160 w 5466080"/>
              <a:gd name="connsiteY4" fmla="*/ 3291840 h 3291840"/>
              <a:gd name="connsiteX5" fmla="*/ 3048000 w 5466080"/>
              <a:gd name="connsiteY5" fmla="*/ 1666240 h 3291840"/>
              <a:gd name="connsiteX6" fmla="*/ 3738880 w 5466080"/>
              <a:gd name="connsiteY6" fmla="*/ 1198880 h 3291840"/>
              <a:gd name="connsiteX7" fmla="*/ 4003040 w 5466080"/>
              <a:gd name="connsiteY7" fmla="*/ 1666240 h 3291840"/>
              <a:gd name="connsiteX8" fmla="*/ 5466080 w 5466080"/>
              <a:gd name="connsiteY8" fmla="*/ 1666240 h 3291840"/>
              <a:gd name="connsiteX0" fmla="*/ 0 w 5466080"/>
              <a:gd name="connsiteY0" fmla="*/ 1706880 h 3291840"/>
              <a:gd name="connsiteX1" fmla="*/ 1625600 w 5466080"/>
              <a:gd name="connsiteY1" fmla="*/ 1706880 h 3291840"/>
              <a:gd name="connsiteX2" fmla="*/ 2133600 w 5466080"/>
              <a:gd name="connsiteY2" fmla="*/ 1595120 h 3291840"/>
              <a:gd name="connsiteX3" fmla="*/ 2397760 w 5466080"/>
              <a:gd name="connsiteY3" fmla="*/ 0 h 3291840"/>
              <a:gd name="connsiteX4" fmla="*/ 2804160 w 5466080"/>
              <a:gd name="connsiteY4" fmla="*/ 3291840 h 3291840"/>
              <a:gd name="connsiteX5" fmla="*/ 3048000 w 5466080"/>
              <a:gd name="connsiteY5" fmla="*/ 1666240 h 3291840"/>
              <a:gd name="connsiteX6" fmla="*/ 3738880 w 5466080"/>
              <a:gd name="connsiteY6" fmla="*/ 1198880 h 3291840"/>
              <a:gd name="connsiteX7" fmla="*/ 4003040 w 5466080"/>
              <a:gd name="connsiteY7" fmla="*/ 1666240 h 3291840"/>
              <a:gd name="connsiteX8" fmla="*/ 5466080 w 5466080"/>
              <a:gd name="connsiteY8" fmla="*/ 1666240 h 3291840"/>
              <a:gd name="connsiteX0" fmla="*/ 0 w 5466080"/>
              <a:gd name="connsiteY0" fmla="*/ 1706880 h 3291840"/>
              <a:gd name="connsiteX1" fmla="*/ 1625600 w 5466080"/>
              <a:gd name="connsiteY1" fmla="*/ 1706880 h 3291840"/>
              <a:gd name="connsiteX2" fmla="*/ 2133600 w 5466080"/>
              <a:gd name="connsiteY2" fmla="*/ 1595120 h 3291840"/>
              <a:gd name="connsiteX3" fmla="*/ 2397760 w 5466080"/>
              <a:gd name="connsiteY3" fmla="*/ 0 h 3291840"/>
              <a:gd name="connsiteX4" fmla="*/ 2804160 w 5466080"/>
              <a:gd name="connsiteY4" fmla="*/ 3291840 h 3291840"/>
              <a:gd name="connsiteX5" fmla="*/ 3048000 w 5466080"/>
              <a:gd name="connsiteY5" fmla="*/ 1666240 h 3291840"/>
              <a:gd name="connsiteX6" fmla="*/ 3738880 w 5466080"/>
              <a:gd name="connsiteY6" fmla="*/ 1198880 h 3291840"/>
              <a:gd name="connsiteX7" fmla="*/ 4003040 w 5466080"/>
              <a:gd name="connsiteY7" fmla="*/ 1666240 h 3291840"/>
              <a:gd name="connsiteX8" fmla="*/ 5466080 w 5466080"/>
              <a:gd name="connsiteY8" fmla="*/ 1666240 h 3291840"/>
              <a:gd name="connsiteX0" fmla="*/ 0 w 5466080"/>
              <a:gd name="connsiteY0" fmla="*/ 1706880 h 3291840"/>
              <a:gd name="connsiteX1" fmla="*/ 1625600 w 5466080"/>
              <a:gd name="connsiteY1" fmla="*/ 1706880 h 3291840"/>
              <a:gd name="connsiteX2" fmla="*/ 2133600 w 5466080"/>
              <a:gd name="connsiteY2" fmla="*/ 1595120 h 3291840"/>
              <a:gd name="connsiteX3" fmla="*/ 2397760 w 5466080"/>
              <a:gd name="connsiteY3" fmla="*/ 0 h 3291840"/>
              <a:gd name="connsiteX4" fmla="*/ 2804160 w 5466080"/>
              <a:gd name="connsiteY4" fmla="*/ 3291840 h 3291840"/>
              <a:gd name="connsiteX5" fmla="*/ 3048000 w 5466080"/>
              <a:gd name="connsiteY5" fmla="*/ 1666240 h 3291840"/>
              <a:gd name="connsiteX6" fmla="*/ 3738880 w 5466080"/>
              <a:gd name="connsiteY6" fmla="*/ 1198880 h 3291840"/>
              <a:gd name="connsiteX7" fmla="*/ 4003040 w 5466080"/>
              <a:gd name="connsiteY7" fmla="*/ 1666240 h 3291840"/>
              <a:gd name="connsiteX8" fmla="*/ 5466080 w 5466080"/>
              <a:gd name="connsiteY8" fmla="*/ 1666240 h 3291840"/>
              <a:gd name="connsiteX0" fmla="*/ 0 w 5466080"/>
              <a:gd name="connsiteY0" fmla="*/ 1706880 h 3291840"/>
              <a:gd name="connsiteX1" fmla="*/ 1625600 w 5466080"/>
              <a:gd name="connsiteY1" fmla="*/ 1706880 h 3291840"/>
              <a:gd name="connsiteX2" fmla="*/ 2133600 w 5466080"/>
              <a:gd name="connsiteY2" fmla="*/ 1595120 h 3291840"/>
              <a:gd name="connsiteX3" fmla="*/ 2397760 w 5466080"/>
              <a:gd name="connsiteY3" fmla="*/ 0 h 3291840"/>
              <a:gd name="connsiteX4" fmla="*/ 2804160 w 5466080"/>
              <a:gd name="connsiteY4" fmla="*/ 3291840 h 3291840"/>
              <a:gd name="connsiteX5" fmla="*/ 3048000 w 5466080"/>
              <a:gd name="connsiteY5" fmla="*/ 1666240 h 3291840"/>
              <a:gd name="connsiteX6" fmla="*/ 3738880 w 5466080"/>
              <a:gd name="connsiteY6" fmla="*/ 1198880 h 3291840"/>
              <a:gd name="connsiteX7" fmla="*/ 4003040 w 5466080"/>
              <a:gd name="connsiteY7" fmla="*/ 1666240 h 3291840"/>
              <a:gd name="connsiteX8" fmla="*/ 5466080 w 5466080"/>
              <a:gd name="connsiteY8" fmla="*/ 1666240 h 3291840"/>
              <a:gd name="connsiteX0" fmla="*/ 0 w 5466080"/>
              <a:gd name="connsiteY0" fmla="*/ 1706880 h 3291840"/>
              <a:gd name="connsiteX1" fmla="*/ 1625600 w 5466080"/>
              <a:gd name="connsiteY1" fmla="*/ 1706880 h 3291840"/>
              <a:gd name="connsiteX2" fmla="*/ 2133600 w 5466080"/>
              <a:gd name="connsiteY2" fmla="*/ 1595120 h 3291840"/>
              <a:gd name="connsiteX3" fmla="*/ 2397760 w 5466080"/>
              <a:gd name="connsiteY3" fmla="*/ 0 h 3291840"/>
              <a:gd name="connsiteX4" fmla="*/ 2804160 w 5466080"/>
              <a:gd name="connsiteY4" fmla="*/ 3291840 h 3291840"/>
              <a:gd name="connsiteX5" fmla="*/ 3048000 w 5466080"/>
              <a:gd name="connsiteY5" fmla="*/ 1666240 h 3291840"/>
              <a:gd name="connsiteX6" fmla="*/ 3738880 w 5466080"/>
              <a:gd name="connsiteY6" fmla="*/ 1198880 h 3291840"/>
              <a:gd name="connsiteX7" fmla="*/ 4003040 w 5466080"/>
              <a:gd name="connsiteY7" fmla="*/ 1666240 h 3291840"/>
              <a:gd name="connsiteX8" fmla="*/ 5466080 w 5466080"/>
              <a:gd name="connsiteY8" fmla="*/ 1666240 h 3291840"/>
              <a:gd name="connsiteX0" fmla="*/ 0 w 5466080"/>
              <a:gd name="connsiteY0" fmla="*/ 1706880 h 3291840"/>
              <a:gd name="connsiteX1" fmla="*/ 1625600 w 5466080"/>
              <a:gd name="connsiteY1" fmla="*/ 1706880 h 3291840"/>
              <a:gd name="connsiteX2" fmla="*/ 2133600 w 5466080"/>
              <a:gd name="connsiteY2" fmla="*/ 1595120 h 3291840"/>
              <a:gd name="connsiteX3" fmla="*/ 2397760 w 5466080"/>
              <a:gd name="connsiteY3" fmla="*/ 0 h 3291840"/>
              <a:gd name="connsiteX4" fmla="*/ 2804160 w 5466080"/>
              <a:gd name="connsiteY4" fmla="*/ 3291840 h 3291840"/>
              <a:gd name="connsiteX5" fmla="*/ 3048000 w 5466080"/>
              <a:gd name="connsiteY5" fmla="*/ 1666240 h 3291840"/>
              <a:gd name="connsiteX6" fmla="*/ 3738880 w 5466080"/>
              <a:gd name="connsiteY6" fmla="*/ 1198880 h 3291840"/>
              <a:gd name="connsiteX7" fmla="*/ 4003040 w 5466080"/>
              <a:gd name="connsiteY7" fmla="*/ 1666240 h 3291840"/>
              <a:gd name="connsiteX8" fmla="*/ 5466080 w 5466080"/>
              <a:gd name="connsiteY8" fmla="*/ 1666240 h 3291840"/>
              <a:gd name="connsiteX0" fmla="*/ 0 w 5466080"/>
              <a:gd name="connsiteY0" fmla="*/ 1706880 h 3291840"/>
              <a:gd name="connsiteX1" fmla="*/ 1625600 w 5466080"/>
              <a:gd name="connsiteY1" fmla="*/ 1706880 h 3291840"/>
              <a:gd name="connsiteX2" fmla="*/ 2133600 w 5466080"/>
              <a:gd name="connsiteY2" fmla="*/ 1595120 h 3291840"/>
              <a:gd name="connsiteX3" fmla="*/ 2397760 w 5466080"/>
              <a:gd name="connsiteY3" fmla="*/ 0 h 3291840"/>
              <a:gd name="connsiteX4" fmla="*/ 2804160 w 5466080"/>
              <a:gd name="connsiteY4" fmla="*/ 3291840 h 3291840"/>
              <a:gd name="connsiteX5" fmla="*/ 3048000 w 5466080"/>
              <a:gd name="connsiteY5" fmla="*/ 1666240 h 3291840"/>
              <a:gd name="connsiteX6" fmla="*/ 3738880 w 5466080"/>
              <a:gd name="connsiteY6" fmla="*/ 1198880 h 3291840"/>
              <a:gd name="connsiteX7" fmla="*/ 4003040 w 5466080"/>
              <a:gd name="connsiteY7" fmla="*/ 1666240 h 3291840"/>
              <a:gd name="connsiteX8" fmla="*/ 5466080 w 5466080"/>
              <a:gd name="connsiteY8" fmla="*/ 1666240 h 3291840"/>
              <a:gd name="connsiteX0" fmla="*/ 0 w 5466080"/>
              <a:gd name="connsiteY0" fmla="*/ 1706880 h 3291840"/>
              <a:gd name="connsiteX1" fmla="*/ 1625600 w 5466080"/>
              <a:gd name="connsiteY1" fmla="*/ 1706880 h 3291840"/>
              <a:gd name="connsiteX2" fmla="*/ 2133600 w 5466080"/>
              <a:gd name="connsiteY2" fmla="*/ 1595120 h 3291840"/>
              <a:gd name="connsiteX3" fmla="*/ 2397760 w 5466080"/>
              <a:gd name="connsiteY3" fmla="*/ 0 h 3291840"/>
              <a:gd name="connsiteX4" fmla="*/ 2804160 w 5466080"/>
              <a:gd name="connsiteY4" fmla="*/ 3291840 h 3291840"/>
              <a:gd name="connsiteX5" fmla="*/ 3048000 w 5466080"/>
              <a:gd name="connsiteY5" fmla="*/ 1666240 h 3291840"/>
              <a:gd name="connsiteX6" fmla="*/ 3738880 w 5466080"/>
              <a:gd name="connsiteY6" fmla="*/ 1198880 h 3291840"/>
              <a:gd name="connsiteX7" fmla="*/ 4003040 w 5466080"/>
              <a:gd name="connsiteY7" fmla="*/ 1666240 h 3291840"/>
              <a:gd name="connsiteX8" fmla="*/ 5466080 w 5466080"/>
              <a:gd name="connsiteY8" fmla="*/ 1666240 h 3291840"/>
              <a:gd name="connsiteX0" fmla="*/ 0 w 5466080"/>
              <a:gd name="connsiteY0" fmla="*/ 1706880 h 3291840"/>
              <a:gd name="connsiteX1" fmla="*/ 1625600 w 5466080"/>
              <a:gd name="connsiteY1" fmla="*/ 1706880 h 3291840"/>
              <a:gd name="connsiteX2" fmla="*/ 2133600 w 5466080"/>
              <a:gd name="connsiteY2" fmla="*/ 1595120 h 3291840"/>
              <a:gd name="connsiteX3" fmla="*/ 2397760 w 5466080"/>
              <a:gd name="connsiteY3" fmla="*/ 0 h 3291840"/>
              <a:gd name="connsiteX4" fmla="*/ 2804160 w 5466080"/>
              <a:gd name="connsiteY4" fmla="*/ 3291840 h 3291840"/>
              <a:gd name="connsiteX5" fmla="*/ 3048000 w 5466080"/>
              <a:gd name="connsiteY5" fmla="*/ 1666240 h 3291840"/>
              <a:gd name="connsiteX6" fmla="*/ 3738880 w 5466080"/>
              <a:gd name="connsiteY6" fmla="*/ 1198880 h 3291840"/>
              <a:gd name="connsiteX7" fmla="*/ 4003040 w 5466080"/>
              <a:gd name="connsiteY7" fmla="*/ 1666240 h 3291840"/>
              <a:gd name="connsiteX8" fmla="*/ 5466080 w 5466080"/>
              <a:gd name="connsiteY8" fmla="*/ 1666240 h 3291840"/>
              <a:gd name="connsiteX0" fmla="*/ 0 w 5466080"/>
              <a:gd name="connsiteY0" fmla="*/ 1706880 h 3291840"/>
              <a:gd name="connsiteX1" fmla="*/ 1625600 w 5466080"/>
              <a:gd name="connsiteY1" fmla="*/ 1706880 h 3291840"/>
              <a:gd name="connsiteX2" fmla="*/ 2133600 w 5466080"/>
              <a:gd name="connsiteY2" fmla="*/ 1595120 h 3291840"/>
              <a:gd name="connsiteX3" fmla="*/ 2397760 w 5466080"/>
              <a:gd name="connsiteY3" fmla="*/ 0 h 3291840"/>
              <a:gd name="connsiteX4" fmla="*/ 2804160 w 5466080"/>
              <a:gd name="connsiteY4" fmla="*/ 3291840 h 3291840"/>
              <a:gd name="connsiteX5" fmla="*/ 3048000 w 5466080"/>
              <a:gd name="connsiteY5" fmla="*/ 1666240 h 3291840"/>
              <a:gd name="connsiteX6" fmla="*/ 3738880 w 5466080"/>
              <a:gd name="connsiteY6" fmla="*/ 1198880 h 3291840"/>
              <a:gd name="connsiteX7" fmla="*/ 4003040 w 5466080"/>
              <a:gd name="connsiteY7" fmla="*/ 1666240 h 3291840"/>
              <a:gd name="connsiteX8" fmla="*/ 5466080 w 5466080"/>
              <a:gd name="connsiteY8" fmla="*/ 1666240 h 3291840"/>
              <a:gd name="connsiteX0" fmla="*/ 0 w 5466080"/>
              <a:gd name="connsiteY0" fmla="*/ 1706880 h 3291840"/>
              <a:gd name="connsiteX1" fmla="*/ 1625600 w 5466080"/>
              <a:gd name="connsiteY1" fmla="*/ 1706880 h 3291840"/>
              <a:gd name="connsiteX2" fmla="*/ 2133600 w 5466080"/>
              <a:gd name="connsiteY2" fmla="*/ 1595120 h 3291840"/>
              <a:gd name="connsiteX3" fmla="*/ 2397760 w 5466080"/>
              <a:gd name="connsiteY3" fmla="*/ 0 h 3291840"/>
              <a:gd name="connsiteX4" fmla="*/ 2804160 w 5466080"/>
              <a:gd name="connsiteY4" fmla="*/ 3291840 h 3291840"/>
              <a:gd name="connsiteX5" fmla="*/ 3048000 w 5466080"/>
              <a:gd name="connsiteY5" fmla="*/ 1666240 h 3291840"/>
              <a:gd name="connsiteX6" fmla="*/ 3738880 w 5466080"/>
              <a:gd name="connsiteY6" fmla="*/ 1198880 h 3291840"/>
              <a:gd name="connsiteX7" fmla="*/ 4003040 w 5466080"/>
              <a:gd name="connsiteY7" fmla="*/ 1666240 h 3291840"/>
              <a:gd name="connsiteX8" fmla="*/ 5466080 w 5466080"/>
              <a:gd name="connsiteY8" fmla="*/ 1666240 h 3291840"/>
              <a:gd name="connsiteX0" fmla="*/ 0 w 5466080"/>
              <a:gd name="connsiteY0" fmla="*/ 1706880 h 3291840"/>
              <a:gd name="connsiteX1" fmla="*/ 1625600 w 5466080"/>
              <a:gd name="connsiteY1" fmla="*/ 1706880 h 3291840"/>
              <a:gd name="connsiteX2" fmla="*/ 2133600 w 5466080"/>
              <a:gd name="connsiteY2" fmla="*/ 1595120 h 3291840"/>
              <a:gd name="connsiteX3" fmla="*/ 2397760 w 5466080"/>
              <a:gd name="connsiteY3" fmla="*/ 0 h 3291840"/>
              <a:gd name="connsiteX4" fmla="*/ 2804160 w 5466080"/>
              <a:gd name="connsiteY4" fmla="*/ 3291840 h 3291840"/>
              <a:gd name="connsiteX5" fmla="*/ 3048000 w 5466080"/>
              <a:gd name="connsiteY5" fmla="*/ 1666240 h 3291840"/>
              <a:gd name="connsiteX6" fmla="*/ 3738880 w 5466080"/>
              <a:gd name="connsiteY6" fmla="*/ 1198880 h 3291840"/>
              <a:gd name="connsiteX7" fmla="*/ 4003040 w 5466080"/>
              <a:gd name="connsiteY7" fmla="*/ 1666240 h 3291840"/>
              <a:gd name="connsiteX8" fmla="*/ 5466080 w 5466080"/>
              <a:gd name="connsiteY8" fmla="*/ 1666240 h 3291840"/>
              <a:gd name="connsiteX0" fmla="*/ 0 w 5466080"/>
              <a:gd name="connsiteY0" fmla="*/ 1706880 h 3291840"/>
              <a:gd name="connsiteX1" fmla="*/ 1625600 w 5466080"/>
              <a:gd name="connsiteY1" fmla="*/ 1706880 h 3291840"/>
              <a:gd name="connsiteX2" fmla="*/ 2133600 w 5466080"/>
              <a:gd name="connsiteY2" fmla="*/ 1595120 h 3291840"/>
              <a:gd name="connsiteX3" fmla="*/ 2397760 w 5466080"/>
              <a:gd name="connsiteY3" fmla="*/ 0 h 3291840"/>
              <a:gd name="connsiteX4" fmla="*/ 2804160 w 5466080"/>
              <a:gd name="connsiteY4" fmla="*/ 3291840 h 3291840"/>
              <a:gd name="connsiteX5" fmla="*/ 3048000 w 5466080"/>
              <a:gd name="connsiteY5" fmla="*/ 1666240 h 3291840"/>
              <a:gd name="connsiteX6" fmla="*/ 3738880 w 5466080"/>
              <a:gd name="connsiteY6" fmla="*/ 1198880 h 3291840"/>
              <a:gd name="connsiteX7" fmla="*/ 4003040 w 5466080"/>
              <a:gd name="connsiteY7" fmla="*/ 1666240 h 3291840"/>
              <a:gd name="connsiteX8" fmla="*/ 5466080 w 5466080"/>
              <a:gd name="connsiteY8" fmla="*/ 1666240 h 3291840"/>
              <a:gd name="connsiteX0" fmla="*/ 0 w 5466080"/>
              <a:gd name="connsiteY0" fmla="*/ 1706880 h 3291840"/>
              <a:gd name="connsiteX1" fmla="*/ 1625600 w 5466080"/>
              <a:gd name="connsiteY1" fmla="*/ 1706880 h 3291840"/>
              <a:gd name="connsiteX2" fmla="*/ 2133600 w 5466080"/>
              <a:gd name="connsiteY2" fmla="*/ 1595120 h 3291840"/>
              <a:gd name="connsiteX3" fmla="*/ 2397760 w 5466080"/>
              <a:gd name="connsiteY3" fmla="*/ 0 h 3291840"/>
              <a:gd name="connsiteX4" fmla="*/ 2804160 w 5466080"/>
              <a:gd name="connsiteY4" fmla="*/ 3291840 h 3291840"/>
              <a:gd name="connsiteX5" fmla="*/ 3048000 w 5466080"/>
              <a:gd name="connsiteY5" fmla="*/ 1666240 h 3291840"/>
              <a:gd name="connsiteX6" fmla="*/ 3738880 w 5466080"/>
              <a:gd name="connsiteY6" fmla="*/ 1198880 h 3291840"/>
              <a:gd name="connsiteX7" fmla="*/ 4003040 w 5466080"/>
              <a:gd name="connsiteY7" fmla="*/ 1666240 h 3291840"/>
              <a:gd name="connsiteX8" fmla="*/ 5466080 w 5466080"/>
              <a:gd name="connsiteY8" fmla="*/ 1666240 h 3291840"/>
              <a:gd name="connsiteX0" fmla="*/ 0 w 5466080"/>
              <a:gd name="connsiteY0" fmla="*/ 1706880 h 3291840"/>
              <a:gd name="connsiteX1" fmla="*/ 1625600 w 5466080"/>
              <a:gd name="connsiteY1" fmla="*/ 1706880 h 3291840"/>
              <a:gd name="connsiteX2" fmla="*/ 2133600 w 5466080"/>
              <a:gd name="connsiteY2" fmla="*/ 1595120 h 3291840"/>
              <a:gd name="connsiteX3" fmla="*/ 2397760 w 5466080"/>
              <a:gd name="connsiteY3" fmla="*/ 0 h 3291840"/>
              <a:gd name="connsiteX4" fmla="*/ 2804160 w 5466080"/>
              <a:gd name="connsiteY4" fmla="*/ 3291840 h 3291840"/>
              <a:gd name="connsiteX5" fmla="*/ 3048000 w 5466080"/>
              <a:gd name="connsiteY5" fmla="*/ 1666240 h 3291840"/>
              <a:gd name="connsiteX6" fmla="*/ 3738880 w 5466080"/>
              <a:gd name="connsiteY6" fmla="*/ 1198880 h 3291840"/>
              <a:gd name="connsiteX7" fmla="*/ 4003040 w 5466080"/>
              <a:gd name="connsiteY7" fmla="*/ 1666240 h 3291840"/>
              <a:gd name="connsiteX8" fmla="*/ 5466080 w 5466080"/>
              <a:gd name="connsiteY8" fmla="*/ 1666240 h 3291840"/>
              <a:gd name="connsiteX0" fmla="*/ 0 w 5466080"/>
              <a:gd name="connsiteY0" fmla="*/ 1706880 h 3291840"/>
              <a:gd name="connsiteX1" fmla="*/ 1625600 w 5466080"/>
              <a:gd name="connsiteY1" fmla="*/ 1706880 h 3291840"/>
              <a:gd name="connsiteX2" fmla="*/ 2133600 w 5466080"/>
              <a:gd name="connsiteY2" fmla="*/ 1595120 h 3291840"/>
              <a:gd name="connsiteX3" fmla="*/ 2397760 w 5466080"/>
              <a:gd name="connsiteY3" fmla="*/ 0 h 3291840"/>
              <a:gd name="connsiteX4" fmla="*/ 2804160 w 5466080"/>
              <a:gd name="connsiteY4" fmla="*/ 3291840 h 3291840"/>
              <a:gd name="connsiteX5" fmla="*/ 3048000 w 5466080"/>
              <a:gd name="connsiteY5" fmla="*/ 1666240 h 3291840"/>
              <a:gd name="connsiteX6" fmla="*/ 3738880 w 5466080"/>
              <a:gd name="connsiteY6" fmla="*/ 1198880 h 3291840"/>
              <a:gd name="connsiteX7" fmla="*/ 3964730 w 5466080"/>
              <a:gd name="connsiteY7" fmla="*/ 1558783 h 3291840"/>
              <a:gd name="connsiteX8" fmla="*/ 4003040 w 5466080"/>
              <a:gd name="connsiteY8" fmla="*/ 1666240 h 3291840"/>
              <a:gd name="connsiteX9" fmla="*/ 5466080 w 5466080"/>
              <a:gd name="connsiteY9" fmla="*/ 1666240 h 3291840"/>
              <a:gd name="connsiteX0" fmla="*/ 0 w 5466080"/>
              <a:gd name="connsiteY0" fmla="*/ 1706880 h 3291840"/>
              <a:gd name="connsiteX1" fmla="*/ 1625600 w 5466080"/>
              <a:gd name="connsiteY1" fmla="*/ 1706880 h 3291840"/>
              <a:gd name="connsiteX2" fmla="*/ 2133600 w 5466080"/>
              <a:gd name="connsiteY2" fmla="*/ 1595120 h 3291840"/>
              <a:gd name="connsiteX3" fmla="*/ 2397760 w 5466080"/>
              <a:gd name="connsiteY3" fmla="*/ 0 h 3291840"/>
              <a:gd name="connsiteX4" fmla="*/ 2804160 w 5466080"/>
              <a:gd name="connsiteY4" fmla="*/ 3291840 h 3291840"/>
              <a:gd name="connsiteX5" fmla="*/ 3048000 w 5466080"/>
              <a:gd name="connsiteY5" fmla="*/ 1666240 h 3291840"/>
              <a:gd name="connsiteX6" fmla="*/ 3738880 w 5466080"/>
              <a:gd name="connsiteY6" fmla="*/ 1198880 h 3291840"/>
              <a:gd name="connsiteX7" fmla="*/ 3867911 w 5466080"/>
              <a:gd name="connsiteY7" fmla="*/ 1582988 h 3291840"/>
              <a:gd name="connsiteX8" fmla="*/ 4003040 w 5466080"/>
              <a:gd name="connsiteY8" fmla="*/ 1666240 h 3291840"/>
              <a:gd name="connsiteX9" fmla="*/ 5466080 w 5466080"/>
              <a:gd name="connsiteY9" fmla="*/ 1666240 h 3291840"/>
              <a:gd name="connsiteX0" fmla="*/ 0 w 5466080"/>
              <a:gd name="connsiteY0" fmla="*/ 1706880 h 3291840"/>
              <a:gd name="connsiteX1" fmla="*/ 1625600 w 5466080"/>
              <a:gd name="connsiteY1" fmla="*/ 1706880 h 3291840"/>
              <a:gd name="connsiteX2" fmla="*/ 2133600 w 5466080"/>
              <a:gd name="connsiteY2" fmla="*/ 1595120 h 3291840"/>
              <a:gd name="connsiteX3" fmla="*/ 2397760 w 5466080"/>
              <a:gd name="connsiteY3" fmla="*/ 0 h 3291840"/>
              <a:gd name="connsiteX4" fmla="*/ 2804160 w 5466080"/>
              <a:gd name="connsiteY4" fmla="*/ 3291840 h 3291840"/>
              <a:gd name="connsiteX5" fmla="*/ 3048000 w 5466080"/>
              <a:gd name="connsiteY5" fmla="*/ 1666240 h 3291840"/>
              <a:gd name="connsiteX6" fmla="*/ 3738880 w 5466080"/>
              <a:gd name="connsiteY6" fmla="*/ 1198880 h 3291840"/>
              <a:gd name="connsiteX7" fmla="*/ 3867911 w 5466080"/>
              <a:gd name="connsiteY7" fmla="*/ 1582988 h 3291840"/>
              <a:gd name="connsiteX8" fmla="*/ 4003040 w 5466080"/>
              <a:gd name="connsiteY8" fmla="*/ 1666240 h 3291840"/>
              <a:gd name="connsiteX9" fmla="*/ 5466080 w 5466080"/>
              <a:gd name="connsiteY9" fmla="*/ 1666240 h 3291840"/>
              <a:gd name="connsiteX0" fmla="*/ 0 w 5466080"/>
              <a:gd name="connsiteY0" fmla="*/ 1706880 h 3291840"/>
              <a:gd name="connsiteX1" fmla="*/ 1625600 w 5466080"/>
              <a:gd name="connsiteY1" fmla="*/ 1706880 h 3291840"/>
              <a:gd name="connsiteX2" fmla="*/ 2133600 w 5466080"/>
              <a:gd name="connsiteY2" fmla="*/ 1595120 h 3291840"/>
              <a:gd name="connsiteX3" fmla="*/ 2397760 w 5466080"/>
              <a:gd name="connsiteY3" fmla="*/ 0 h 3291840"/>
              <a:gd name="connsiteX4" fmla="*/ 2804160 w 5466080"/>
              <a:gd name="connsiteY4" fmla="*/ 3291840 h 3291840"/>
              <a:gd name="connsiteX5" fmla="*/ 3048000 w 5466080"/>
              <a:gd name="connsiteY5" fmla="*/ 1666240 h 3291840"/>
              <a:gd name="connsiteX6" fmla="*/ 3738880 w 5466080"/>
              <a:gd name="connsiteY6" fmla="*/ 1198880 h 3291840"/>
              <a:gd name="connsiteX7" fmla="*/ 3867911 w 5466080"/>
              <a:gd name="connsiteY7" fmla="*/ 1582988 h 3291840"/>
              <a:gd name="connsiteX8" fmla="*/ 4003040 w 5466080"/>
              <a:gd name="connsiteY8" fmla="*/ 1666240 h 3291840"/>
              <a:gd name="connsiteX9" fmla="*/ 5466080 w 5466080"/>
              <a:gd name="connsiteY9" fmla="*/ 1666240 h 3291840"/>
              <a:gd name="connsiteX0" fmla="*/ 0 w 5466080"/>
              <a:gd name="connsiteY0" fmla="*/ 1706880 h 3291840"/>
              <a:gd name="connsiteX1" fmla="*/ 1625600 w 5466080"/>
              <a:gd name="connsiteY1" fmla="*/ 1706880 h 3291840"/>
              <a:gd name="connsiteX2" fmla="*/ 2133600 w 5466080"/>
              <a:gd name="connsiteY2" fmla="*/ 1595120 h 3291840"/>
              <a:gd name="connsiteX3" fmla="*/ 2397760 w 5466080"/>
              <a:gd name="connsiteY3" fmla="*/ 0 h 3291840"/>
              <a:gd name="connsiteX4" fmla="*/ 2804160 w 5466080"/>
              <a:gd name="connsiteY4" fmla="*/ 3291840 h 3291840"/>
              <a:gd name="connsiteX5" fmla="*/ 3048000 w 5466080"/>
              <a:gd name="connsiteY5" fmla="*/ 1666240 h 3291840"/>
              <a:gd name="connsiteX6" fmla="*/ 3738880 w 5466080"/>
              <a:gd name="connsiteY6" fmla="*/ 1198880 h 3291840"/>
              <a:gd name="connsiteX7" fmla="*/ 3867911 w 5466080"/>
              <a:gd name="connsiteY7" fmla="*/ 1582988 h 3291840"/>
              <a:gd name="connsiteX8" fmla="*/ 4003040 w 5466080"/>
              <a:gd name="connsiteY8" fmla="*/ 1666240 h 3291840"/>
              <a:gd name="connsiteX9" fmla="*/ 5466080 w 5466080"/>
              <a:gd name="connsiteY9" fmla="*/ 1666240 h 3291840"/>
              <a:gd name="connsiteX0" fmla="*/ 0 w 5466080"/>
              <a:gd name="connsiteY0" fmla="*/ 1706880 h 3291840"/>
              <a:gd name="connsiteX1" fmla="*/ 1625600 w 5466080"/>
              <a:gd name="connsiteY1" fmla="*/ 1706880 h 3291840"/>
              <a:gd name="connsiteX2" fmla="*/ 2133600 w 5466080"/>
              <a:gd name="connsiteY2" fmla="*/ 1595120 h 3291840"/>
              <a:gd name="connsiteX3" fmla="*/ 2397760 w 5466080"/>
              <a:gd name="connsiteY3" fmla="*/ 0 h 3291840"/>
              <a:gd name="connsiteX4" fmla="*/ 2804160 w 5466080"/>
              <a:gd name="connsiteY4" fmla="*/ 3291840 h 3291840"/>
              <a:gd name="connsiteX5" fmla="*/ 3048000 w 5466080"/>
              <a:gd name="connsiteY5" fmla="*/ 1666240 h 3291840"/>
              <a:gd name="connsiteX6" fmla="*/ 3738880 w 5466080"/>
              <a:gd name="connsiteY6" fmla="*/ 1198880 h 3291840"/>
              <a:gd name="connsiteX7" fmla="*/ 3867911 w 5466080"/>
              <a:gd name="connsiteY7" fmla="*/ 1582988 h 3291840"/>
              <a:gd name="connsiteX8" fmla="*/ 4003040 w 5466080"/>
              <a:gd name="connsiteY8" fmla="*/ 1666240 h 3291840"/>
              <a:gd name="connsiteX9" fmla="*/ 5466080 w 5466080"/>
              <a:gd name="connsiteY9" fmla="*/ 1666240 h 3291840"/>
              <a:gd name="connsiteX0" fmla="*/ 0 w 5466080"/>
              <a:gd name="connsiteY0" fmla="*/ 1706880 h 3291840"/>
              <a:gd name="connsiteX1" fmla="*/ 1625600 w 5466080"/>
              <a:gd name="connsiteY1" fmla="*/ 1706880 h 3291840"/>
              <a:gd name="connsiteX2" fmla="*/ 2133600 w 5466080"/>
              <a:gd name="connsiteY2" fmla="*/ 1595120 h 3291840"/>
              <a:gd name="connsiteX3" fmla="*/ 2397760 w 5466080"/>
              <a:gd name="connsiteY3" fmla="*/ 0 h 3291840"/>
              <a:gd name="connsiteX4" fmla="*/ 2804160 w 5466080"/>
              <a:gd name="connsiteY4" fmla="*/ 3291840 h 3291840"/>
              <a:gd name="connsiteX5" fmla="*/ 3048000 w 5466080"/>
              <a:gd name="connsiteY5" fmla="*/ 1666240 h 3291840"/>
              <a:gd name="connsiteX6" fmla="*/ 3661426 w 5466080"/>
              <a:gd name="connsiteY6" fmla="*/ 1198880 h 3291840"/>
              <a:gd name="connsiteX7" fmla="*/ 3867911 w 5466080"/>
              <a:gd name="connsiteY7" fmla="*/ 1582988 h 3291840"/>
              <a:gd name="connsiteX8" fmla="*/ 4003040 w 5466080"/>
              <a:gd name="connsiteY8" fmla="*/ 1666240 h 3291840"/>
              <a:gd name="connsiteX9" fmla="*/ 5466080 w 5466080"/>
              <a:gd name="connsiteY9" fmla="*/ 1666240 h 3291840"/>
              <a:gd name="connsiteX0" fmla="*/ 0 w 5466080"/>
              <a:gd name="connsiteY0" fmla="*/ 1706880 h 3291840"/>
              <a:gd name="connsiteX1" fmla="*/ 1625600 w 5466080"/>
              <a:gd name="connsiteY1" fmla="*/ 1706880 h 3291840"/>
              <a:gd name="connsiteX2" fmla="*/ 2133600 w 5466080"/>
              <a:gd name="connsiteY2" fmla="*/ 1595120 h 3291840"/>
              <a:gd name="connsiteX3" fmla="*/ 2397760 w 5466080"/>
              <a:gd name="connsiteY3" fmla="*/ 0 h 3291840"/>
              <a:gd name="connsiteX4" fmla="*/ 2804160 w 5466080"/>
              <a:gd name="connsiteY4" fmla="*/ 3291840 h 3291840"/>
              <a:gd name="connsiteX5" fmla="*/ 3048000 w 5466080"/>
              <a:gd name="connsiteY5" fmla="*/ 1666240 h 3291840"/>
              <a:gd name="connsiteX6" fmla="*/ 3661426 w 5466080"/>
              <a:gd name="connsiteY6" fmla="*/ 1198880 h 3291840"/>
              <a:gd name="connsiteX7" fmla="*/ 3867911 w 5466080"/>
              <a:gd name="connsiteY7" fmla="*/ 1582988 h 3291840"/>
              <a:gd name="connsiteX8" fmla="*/ 4003040 w 5466080"/>
              <a:gd name="connsiteY8" fmla="*/ 1666240 h 3291840"/>
              <a:gd name="connsiteX9" fmla="*/ 5466080 w 5466080"/>
              <a:gd name="connsiteY9" fmla="*/ 1666240 h 3291840"/>
              <a:gd name="connsiteX0" fmla="*/ 0 w 5466080"/>
              <a:gd name="connsiteY0" fmla="*/ 1706898 h 3291858"/>
              <a:gd name="connsiteX1" fmla="*/ 1625600 w 5466080"/>
              <a:gd name="connsiteY1" fmla="*/ 1706898 h 3291858"/>
              <a:gd name="connsiteX2" fmla="*/ 2133600 w 5466080"/>
              <a:gd name="connsiteY2" fmla="*/ 1595138 h 3291858"/>
              <a:gd name="connsiteX3" fmla="*/ 2397760 w 5466080"/>
              <a:gd name="connsiteY3" fmla="*/ 18 h 3291858"/>
              <a:gd name="connsiteX4" fmla="*/ 2804160 w 5466080"/>
              <a:gd name="connsiteY4" fmla="*/ 3291858 h 3291858"/>
              <a:gd name="connsiteX5" fmla="*/ 3048000 w 5466080"/>
              <a:gd name="connsiteY5" fmla="*/ 1666258 h 3291858"/>
              <a:gd name="connsiteX6" fmla="*/ 3661426 w 5466080"/>
              <a:gd name="connsiteY6" fmla="*/ 1198898 h 3291858"/>
              <a:gd name="connsiteX7" fmla="*/ 3867911 w 5466080"/>
              <a:gd name="connsiteY7" fmla="*/ 1583006 h 3291858"/>
              <a:gd name="connsiteX8" fmla="*/ 4003040 w 5466080"/>
              <a:gd name="connsiteY8" fmla="*/ 1666258 h 3291858"/>
              <a:gd name="connsiteX9" fmla="*/ 5466080 w 5466080"/>
              <a:gd name="connsiteY9" fmla="*/ 1666258 h 3291858"/>
              <a:gd name="connsiteX0" fmla="*/ 0 w 5466080"/>
              <a:gd name="connsiteY0" fmla="*/ 1706898 h 3291858"/>
              <a:gd name="connsiteX1" fmla="*/ 1625600 w 5466080"/>
              <a:gd name="connsiteY1" fmla="*/ 1706898 h 3291858"/>
              <a:gd name="connsiteX2" fmla="*/ 2133600 w 5466080"/>
              <a:gd name="connsiteY2" fmla="*/ 1595138 h 3291858"/>
              <a:gd name="connsiteX3" fmla="*/ 2397760 w 5466080"/>
              <a:gd name="connsiteY3" fmla="*/ 18 h 3291858"/>
              <a:gd name="connsiteX4" fmla="*/ 2804160 w 5466080"/>
              <a:gd name="connsiteY4" fmla="*/ 3291858 h 3291858"/>
              <a:gd name="connsiteX5" fmla="*/ 3048000 w 5466080"/>
              <a:gd name="connsiteY5" fmla="*/ 1666258 h 3291858"/>
              <a:gd name="connsiteX6" fmla="*/ 3661426 w 5466080"/>
              <a:gd name="connsiteY6" fmla="*/ 1198898 h 3291858"/>
              <a:gd name="connsiteX7" fmla="*/ 3867911 w 5466080"/>
              <a:gd name="connsiteY7" fmla="*/ 1583006 h 3291858"/>
              <a:gd name="connsiteX8" fmla="*/ 4003040 w 5466080"/>
              <a:gd name="connsiteY8" fmla="*/ 1666258 h 3291858"/>
              <a:gd name="connsiteX9" fmla="*/ 5466080 w 5466080"/>
              <a:gd name="connsiteY9" fmla="*/ 1666258 h 3291858"/>
              <a:gd name="connsiteX0" fmla="*/ 0 w 5466080"/>
              <a:gd name="connsiteY0" fmla="*/ 1706893 h 3291853"/>
              <a:gd name="connsiteX1" fmla="*/ 1625600 w 5466080"/>
              <a:gd name="connsiteY1" fmla="*/ 1706893 h 3291853"/>
              <a:gd name="connsiteX2" fmla="*/ 2133600 w 5466080"/>
              <a:gd name="connsiteY2" fmla="*/ 1595133 h 3291853"/>
              <a:gd name="connsiteX3" fmla="*/ 2397760 w 5466080"/>
              <a:gd name="connsiteY3" fmla="*/ 13 h 3291853"/>
              <a:gd name="connsiteX4" fmla="*/ 2804160 w 5466080"/>
              <a:gd name="connsiteY4" fmla="*/ 3291853 h 3291853"/>
              <a:gd name="connsiteX5" fmla="*/ 3048000 w 5466080"/>
              <a:gd name="connsiteY5" fmla="*/ 1666253 h 3291853"/>
              <a:gd name="connsiteX6" fmla="*/ 3661426 w 5466080"/>
              <a:gd name="connsiteY6" fmla="*/ 1198893 h 3291853"/>
              <a:gd name="connsiteX7" fmla="*/ 3867911 w 5466080"/>
              <a:gd name="connsiteY7" fmla="*/ 1583001 h 3291853"/>
              <a:gd name="connsiteX8" fmla="*/ 4003040 w 5466080"/>
              <a:gd name="connsiteY8" fmla="*/ 1666253 h 3291853"/>
              <a:gd name="connsiteX9" fmla="*/ 5466080 w 5466080"/>
              <a:gd name="connsiteY9" fmla="*/ 1666253 h 3291853"/>
              <a:gd name="connsiteX0" fmla="*/ 0 w 5466080"/>
              <a:gd name="connsiteY0" fmla="*/ 1706894 h 3291854"/>
              <a:gd name="connsiteX1" fmla="*/ 1625600 w 5466080"/>
              <a:gd name="connsiteY1" fmla="*/ 1706894 h 3291854"/>
              <a:gd name="connsiteX2" fmla="*/ 1786475 w 5466080"/>
              <a:gd name="connsiteY2" fmla="*/ 1425187 h 3291854"/>
              <a:gd name="connsiteX3" fmla="*/ 2133600 w 5466080"/>
              <a:gd name="connsiteY3" fmla="*/ 1595134 h 3291854"/>
              <a:gd name="connsiteX4" fmla="*/ 2397760 w 5466080"/>
              <a:gd name="connsiteY4" fmla="*/ 14 h 3291854"/>
              <a:gd name="connsiteX5" fmla="*/ 2804160 w 5466080"/>
              <a:gd name="connsiteY5" fmla="*/ 3291854 h 3291854"/>
              <a:gd name="connsiteX6" fmla="*/ 3048000 w 5466080"/>
              <a:gd name="connsiteY6" fmla="*/ 1666254 h 3291854"/>
              <a:gd name="connsiteX7" fmla="*/ 3661426 w 5466080"/>
              <a:gd name="connsiteY7" fmla="*/ 1198894 h 3291854"/>
              <a:gd name="connsiteX8" fmla="*/ 3867911 w 5466080"/>
              <a:gd name="connsiteY8" fmla="*/ 1583002 h 3291854"/>
              <a:gd name="connsiteX9" fmla="*/ 4003040 w 5466080"/>
              <a:gd name="connsiteY9" fmla="*/ 1666254 h 3291854"/>
              <a:gd name="connsiteX10" fmla="*/ 5466080 w 5466080"/>
              <a:gd name="connsiteY10" fmla="*/ 1666254 h 3291854"/>
              <a:gd name="connsiteX0" fmla="*/ 0 w 5466080"/>
              <a:gd name="connsiteY0" fmla="*/ 1706894 h 3291854"/>
              <a:gd name="connsiteX1" fmla="*/ 1625600 w 5466080"/>
              <a:gd name="connsiteY1" fmla="*/ 1706894 h 3291854"/>
              <a:gd name="connsiteX2" fmla="*/ 1786475 w 5466080"/>
              <a:gd name="connsiteY2" fmla="*/ 1425187 h 3291854"/>
              <a:gd name="connsiteX3" fmla="*/ 2133600 w 5466080"/>
              <a:gd name="connsiteY3" fmla="*/ 1595134 h 3291854"/>
              <a:gd name="connsiteX4" fmla="*/ 2397760 w 5466080"/>
              <a:gd name="connsiteY4" fmla="*/ 14 h 3291854"/>
              <a:gd name="connsiteX5" fmla="*/ 2804160 w 5466080"/>
              <a:gd name="connsiteY5" fmla="*/ 3291854 h 3291854"/>
              <a:gd name="connsiteX6" fmla="*/ 3048000 w 5466080"/>
              <a:gd name="connsiteY6" fmla="*/ 1666254 h 3291854"/>
              <a:gd name="connsiteX7" fmla="*/ 3661426 w 5466080"/>
              <a:gd name="connsiteY7" fmla="*/ 1198894 h 3291854"/>
              <a:gd name="connsiteX8" fmla="*/ 3867911 w 5466080"/>
              <a:gd name="connsiteY8" fmla="*/ 1583002 h 3291854"/>
              <a:gd name="connsiteX9" fmla="*/ 4003040 w 5466080"/>
              <a:gd name="connsiteY9" fmla="*/ 1666254 h 3291854"/>
              <a:gd name="connsiteX10" fmla="*/ 5466080 w 5466080"/>
              <a:gd name="connsiteY10" fmla="*/ 1666254 h 3291854"/>
              <a:gd name="connsiteX0" fmla="*/ 0 w 5466080"/>
              <a:gd name="connsiteY0" fmla="*/ 1706894 h 3291854"/>
              <a:gd name="connsiteX1" fmla="*/ 1625600 w 5466080"/>
              <a:gd name="connsiteY1" fmla="*/ 1706894 h 3291854"/>
              <a:gd name="connsiteX2" fmla="*/ 1786475 w 5466080"/>
              <a:gd name="connsiteY2" fmla="*/ 1425187 h 3291854"/>
              <a:gd name="connsiteX3" fmla="*/ 2133600 w 5466080"/>
              <a:gd name="connsiteY3" fmla="*/ 1595134 h 3291854"/>
              <a:gd name="connsiteX4" fmla="*/ 2397760 w 5466080"/>
              <a:gd name="connsiteY4" fmla="*/ 14 h 3291854"/>
              <a:gd name="connsiteX5" fmla="*/ 2804160 w 5466080"/>
              <a:gd name="connsiteY5" fmla="*/ 3291854 h 3291854"/>
              <a:gd name="connsiteX6" fmla="*/ 3048000 w 5466080"/>
              <a:gd name="connsiteY6" fmla="*/ 1666254 h 3291854"/>
              <a:gd name="connsiteX7" fmla="*/ 3364972 w 5466080"/>
              <a:gd name="connsiteY7" fmla="*/ 1936392 h 3291854"/>
              <a:gd name="connsiteX8" fmla="*/ 3661426 w 5466080"/>
              <a:gd name="connsiteY8" fmla="*/ 1198894 h 3291854"/>
              <a:gd name="connsiteX9" fmla="*/ 3867911 w 5466080"/>
              <a:gd name="connsiteY9" fmla="*/ 1583002 h 3291854"/>
              <a:gd name="connsiteX10" fmla="*/ 4003040 w 5466080"/>
              <a:gd name="connsiteY10" fmla="*/ 1666254 h 3291854"/>
              <a:gd name="connsiteX11" fmla="*/ 5466080 w 5466080"/>
              <a:gd name="connsiteY11" fmla="*/ 1666254 h 3291854"/>
              <a:gd name="connsiteX0" fmla="*/ 0 w 5466080"/>
              <a:gd name="connsiteY0" fmla="*/ 1706894 h 3291854"/>
              <a:gd name="connsiteX1" fmla="*/ 1625600 w 5466080"/>
              <a:gd name="connsiteY1" fmla="*/ 1706894 h 3291854"/>
              <a:gd name="connsiteX2" fmla="*/ 1673154 w 5466080"/>
              <a:gd name="connsiteY2" fmla="*/ 1655617 h 3291854"/>
              <a:gd name="connsiteX3" fmla="*/ 1786475 w 5466080"/>
              <a:gd name="connsiteY3" fmla="*/ 1425187 h 3291854"/>
              <a:gd name="connsiteX4" fmla="*/ 2133600 w 5466080"/>
              <a:gd name="connsiteY4" fmla="*/ 1595134 h 3291854"/>
              <a:gd name="connsiteX5" fmla="*/ 2397760 w 5466080"/>
              <a:gd name="connsiteY5" fmla="*/ 14 h 3291854"/>
              <a:gd name="connsiteX6" fmla="*/ 2804160 w 5466080"/>
              <a:gd name="connsiteY6" fmla="*/ 3291854 h 3291854"/>
              <a:gd name="connsiteX7" fmla="*/ 3048000 w 5466080"/>
              <a:gd name="connsiteY7" fmla="*/ 1666254 h 3291854"/>
              <a:gd name="connsiteX8" fmla="*/ 3364972 w 5466080"/>
              <a:gd name="connsiteY8" fmla="*/ 1936392 h 3291854"/>
              <a:gd name="connsiteX9" fmla="*/ 3661426 w 5466080"/>
              <a:gd name="connsiteY9" fmla="*/ 1198894 h 3291854"/>
              <a:gd name="connsiteX10" fmla="*/ 3867911 w 5466080"/>
              <a:gd name="connsiteY10" fmla="*/ 1583002 h 3291854"/>
              <a:gd name="connsiteX11" fmla="*/ 4003040 w 5466080"/>
              <a:gd name="connsiteY11" fmla="*/ 1666254 h 3291854"/>
              <a:gd name="connsiteX12" fmla="*/ 5466080 w 5466080"/>
              <a:gd name="connsiteY12" fmla="*/ 1666254 h 3291854"/>
              <a:gd name="connsiteX0" fmla="*/ 0 w 5466080"/>
              <a:gd name="connsiteY0" fmla="*/ 1706894 h 3291854"/>
              <a:gd name="connsiteX1" fmla="*/ 1625600 w 5466080"/>
              <a:gd name="connsiteY1" fmla="*/ 1706894 h 3291854"/>
              <a:gd name="connsiteX2" fmla="*/ 1686486 w 5466080"/>
              <a:gd name="connsiteY2" fmla="*/ 1660458 h 3291854"/>
              <a:gd name="connsiteX3" fmla="*/ 1786475 w 5466080"/>
              <a:gd name="connsiteY3" fmla="*/ 1425187 h 3291854"/>
              <a:gd name="connsiteX4" fmla="*/ 2133600 w 5466080"/>
              <a:gd name="connsiteY4" fmla="*/ 1595134 h 3291854"/>
              <a:gd name="connsiteX5" fmla="*/ 2397760 w 5466080"/>
              <a:gd name="connsiteY5" fmla="*/ 14 h 3291854"/>
              <a:gd name="connsiteX6" fmla="*/ 2804160 w 5466080"/>
              <a:gd name="connsiteY6" fmla="*/ 3291854 h 3291854"/>
              <a:gd name="connsiteX7" fmla="*/ 3048000 w 5466080"/>
              <a:gd name="connsiteY7" fmla="*/ 1666254 h 3291854"/>
              <a:gd name="connsiteX8" fmla="*/ 3364972 w 5466080"/>
              <a:gd name="connsiteY8" fmla="*/ 1936392 h 3291854"/>
              <a:gd name="connsiteX9" fmla="*/ 3661426 w 5466080"/>
              <a:gd name="connsiteY9" fmla="*/ 1198894 h 3291854"/>
              <a:gd name="connsiteX10" fmla="*/ 3867911 w 5466080"/>
              <a:gd name="connsiteY10" fmla="*/ 1583002 h 3291854"/>
              <a:gd name="connsiteX11" fmla="*/ 4003040 w 5466080"/>
              <a:gd name="connsiteY11" fmla="*/ 1666254 h 3291854"/>
              <a:gd name="connsiteX12" fmla="*/ 5466080 w 5466080"/>
              <a:gd name="connsiteY12" fmla="*/ 1666254 h 3291854"/>
              <a:gd name="connsiteX0" fmla="*/ 0 w 5466080"/>
              <a:gd name="connsiteY0" fmla="*/ 1706894 h 3291854"/>
              <a:gd name="connsiteX1" fmla="*/ 1625600 w 5466080"/>
              <a:gd name="connsiteY1" fmla="*/ 1706894 h 3291854"/>
              <a:gd name="connsiteX2" fmla="*/ 1686486 w 5466080"/>
              <a:gd name="connsiteY2" fmla="*/ 1660458 h 3291854"/>
              <a:gd name="connsiteX3" fmla="*/ 1786475 w 5466080"/>
              <a:gd name="connsiteY3" fmla="*/ 1425187 h 3291854"/>
              <a:gd name="connsiteX4" fmla="*/ 2133600 w 5466080"/>
              <a:gd name="connsiteY4" fmla="*/ 1595134 h 3291854"/>
              <a:gd name="connsiteX5" fmla="*/ 2397760 w 5466080"/>
              <a:gd name="connsiteY5" fmla="*/ 14 h 3291854"/>
              <a:gd name="connsiteX6" fmla="*/ 2804160 w 5466080"/>
              <a:gd name="connsiteY6" fmla="*/ 3291854 h 3291854"/>
              <a:gd name="connsiteX7" fmla="*/ 3048000 w 5466080"/>
              <a:gd name="connsiteY7" fmla="*/ 1666254 h 3291854"/>
              <a:gd name="connsiteX8" fmla="*/ 3364972 w 5466080"/>
              <a:gd name="connsiteY8" fmla="*/ 1936392 h 3291854"/>
              <a:gd name="connsiteX9" fmla="*/ 3661426 w 5466080"/>
              <a:gd name="connsiteY9" fmla="*/ 1198894 h 3291854"/>
              <a:gd name="connsiteX10" fmla="*/ 3867911 w 5466080"/>
              <a:gd name="connsiteY10" fmla="*/ 1583002 h 3291854"/>
              <a:gd name="connsiteX11" fmla="*/ 4003040 w 5466080"/>
              <a:gd name="connsiteY11" fmla="*/ 1666254 h 3291854"/>
              <a:gd name="connsiteX12" fmla="*/ 5466080 w 5466080"/>
              <a:gd name="connsiteY12" fmla="*/ 1666254 h 3291854"/>
              <a:gd name="connsiteX0" fmla="*/ 0 w 5466080"/>
              <a:gd name="connsiteY0" fmla="*/ 1706894 h 3291854"/>
              <a:gd name="connsiteX1" fmla="*/ 1625600 w 5466080"/>
              <a:gd name="connsiteY1" fmla="*/ 1706894 h 3291854"/>
              <a:gd name="connsiteX2" fmla="*/ 1686486 w 5466080"/>
              <a:gd name="connsiteY2" fmla="*/ 1660458 h 3291854"/>
              <a:gd name="connsiteX3" fmla="*/ 1786475 w 5466080"/>
              <a:gd name="connsiteY3" fmla="*/ 1425187 h 3291854"/>
              <a:gd name="connsiteX4" fmla="*/ 2133600 w 5466080"/>
              <a:gd name="connsiteY4" fmla="*/ 1595134 h 3291854"/>
              <a:gd name="connsiteX5" fmla="*/ 2397760 w 5466080"/>
              <a:gd name="connsiteY5" fmla="*/ 14 h 3291854"/>
              <a:gd name="connsiteX6" fmla="*/ 2804160 w 5466080"/>
              <a:gd name="connsiteY6" fmla="*/ 3291854 h 3291854"/>
              <a:gd name="connsiteX7" fmla="*/ 3048000 w 5466080"/>
              <a:gd name="connsiteY7" fmla="*/ 1666254 h 3291854"/>
              <a:gd name="connsiteX8" fmla="*/ 3364972 w 5466080"/>
              <a:gd name="connsiteY8" fmla="*/ 1936392 h 3291854"/>
              <a:gd name="connsiteX9" fmla="*/ 3661426 w 5466080"/>
              <a:gd name="connsiteY9" fmla="*/ 1198894 h 3291854"/>
              <a:gd name="connsiteX10" fmla="*/ 3867911 w 5466080"/>
              <a:gd name="connsiteY10" fmla="*/ 1583002 h 3291854"/>
              <a:gd name="connsiteX11" fmla="*/ 4003040 w 5466080"/>
              <a:gd name="connsiteY11" fmla="*/ 1666254 h 3291854"/>
              <a:gd name="connsiteX12" fmla="*/ 5466080 w 5466080"/>
              <a:gd name="connsiteY12" fmla="*/ 1666254 h 3291854"/>
              <a:gd name="connsiteX0" fmla="*/ 0 w 5466080"/>
              <a:gd name="connsiteY0" fmla="*/ 1706894 h 3291854"/>
              <a:gd name="connsiteX1" fmla="*/ 1625600 w 5466080"/>
              <a:gd name="connsiteY1" fmla="*/ 1706894 h 3291854"/>
              <a:gd name="connsiteX2" fmla="*/ 1686486 w 5466080"/>
              <a:gd name="connsiteY2" fmla="*/ 1660458 h 3291854"/>
              <a:gd name="connsiteX3" fmla="*/ 1786475 w 5466080"/>
              <a:gd name="connsiteY3" fmla="*/ 1425187 h 3291854"/>
              <a:gd name="connsiteX4" fmla="*/ 2133600 w 5466080"/>
              <a:gd name="connsiteY4" fmla="*/ 1595134 h 3291854"/>
              <a:gd name="connsiteX5" fmla="*/ 2397760 w 5466080"/>
              <a:gd name="connsiteY5" fmla="*/ 14 h 3291854"/>
              <a:gd name="connsiteX6" fmla="*/ 2804160 w 5466080"/>
              <a:gd name="connsiteY6" fmla="*/ 3291854 h 3291854"/>
              <a:gd name="connsiteX7" fmla="*/ 3048000 w 5466080"/>
              <a:gd name="connsiteY7" fmla="*/ 1666254 h 3291854"/>
              <a:gd name="connsiteX8" fmla="*/ 3364972 w 5466080"/>
              <a:gd name="connsiteY8" fmla="*/ 1936392 h 3291854"/>
              <a:gd name="connsiteX9" fmla="*/ 3661426 w 5466080"/>
              <a:gd name="connsiteY9" fmla="*/ 1198894 h 3291854"/>
              <a:gd name="connsiteX10" fmla="*/ 3867911 w 5466080"/>
              <a:gd name="connsiteY10" fmla="*/ 1583002 h 3291854"/>
              <a:gd name="connsiteX11" fmla="*/ 4003040 w 5466080"/>
              <a:gd name="connsiteY11" fmla="*/ 1666254 h 3291854"/>
              <a:gd name="connsiteX12" fmla="*/ 5466080 w 5466080"/>
              <a:gd name="connsiteY12" fmla="*/ 1666254 h 3291854"/>
              <a:gd name="connsiteX0" fmla="*/ 0 w 5466080"/>
              <a:gd name="connsiteY0" fmla="*/ 1706894 h 3291854"/>
              <a:gd name="connsiteX1" fmla="*/ 1625600 w 5466080"/>
              <a:gd name="connsiteY1" fmla="*/ 1706894 h 3291854"/>
              <a:gd name="connsiteX2" fmla="*/ 1686486 w 5466080"/>
              <a:gd name="connsiteY2" fmla="*/ 1660458 h 3291854"/>
              <a:gd name="connsiteX3" fmla="*/ 1786475 w 5466080"/>
              <a:gd name="connsiteY3" fmla="*/ 1425187 h 3291854"/>
              <a:gd name="connsiteX4" fmla="*/ 2133600 w 5466080"/>
              <a:gd name="connsiteY4" fmla="*/ 1595134 h 3291854"/>
              <a:gd name="connsiteX5" fmla="*/ 2397760 w 5466080"/>
              <a:gd name="connsiteY5" fmla="*/ 14 h 3291854"/>
              <a:gd name="connsiteX6" fmla="*/ 2804160 w 5466080"/>
              <a:gd name="connsiteY6" fmla="*/ 3291854 h 3291854"/>
              <a:gd name="connsiteX7" fmla="*/ 3048000 w 5466080"/>
              <a:gd name="connsiteY7" fmla="*/ 1666254 h 3291854"/>
              <a:gd name="connsiteX8" fmla="*/ 3364972 w 5466080"/>
              <a:gd name="connsiteY8" fmla="*/ 1936392 h 3291854"/>
              <a:gd name="connsiteX9" fmla="*/ 3661426 w 5466080"/>
              <a:gd name="connsiteY9" fmla="*/ 1198894 h 3291854"/>
              <a:gd name="connsiteX10" fmla="*/ 3867911 w 5466080"/>
              <a:gd name="connsiteY10" fmla="*/ 1583002 h 3291854"/>
              <a:gd name="connsiteX11" fmla="*/ 4003040 w 5466080"/>
              <a:gd name="connsiteY11" fmla="*/ 1666254 h 3291854"/>
              <a:gd name="connsiteX12" fmla="*/ 5466080 w 5466080"/>
              <a:gd name="connsiteY12" fmla="*/ 1666254 h 3291854"/>
              <a:gd name="connsiteX0" fmla="*/ 0 w 7752501"/>
              <a:gd name="connsiteY0" fmla="*/ 1704474 h 3291854"/>
              <a:gd name="connsiteX1" fmla="*/ 3912021 w 7752501"/>
              <a:gd name="connsiteY1" fmla="*/ 1706894 h 3291854"/>
              <a:gd name="connsiteX2" fmla="*/ 3972907 w 7752501"/>
              <a:gd name="connsiteY2" fmla="*/ 1660458 h 3291854"/>
              <a:gd name="connsiteX3" fmla="*/ 4072896 w 7752501"/>
              <a:gd name="connsiteY3" fmla="*/ 1425187 h 3291854"/>
              <a:gd name="connsiteX4" fmla="*/ 4420021 w 7752501"/>
              <a:gd name="connsiteY4" fmla="*/ 1595134 h 3291854"/>
              <a:gd name="connsiteX5" fmla="*/ 4684181 w 7752501"/>
              <a:gd name="connsiteY5" fmla="*/ 14 h 3291854"/>
              <a:gd name="connsiteX6" fmla="*/ 5090581 w 7752501"/>
              <a:gd name="connsiteY6" fmla="*/ 3291854 h 3291854"/>
              <a:gd name="connsiteX7" fmla="*/ 5334421 w 7752501"/>
              <a:gd name="connsiteY7" fmla="*/ 1666254 h 3291854"/>
              <a:gd name="connsiteX8" fmla="*/ 5651393 w 7752501"/>
              <a:gd name="connsiteY8" fmla="*/ 1936392 h 3291854"/>
              <a:gd name="connsiteX9" fmla="*/ 5947847 w 7752501"/>
              <a:gd name="connsiteY9" fmla="*/ 1198894 h 3291854"/>
              <a:gd name="connsiteX10" fmla="*/ 6154332 w 7752501"/>
              <a:gd name="connsiteY10" fmla="*/ 1583002 h 3291854"/>
              <a:gd name="connsiteX11" fmla="*/ 6289461 w 7752501"/>
              <a:gd name="connsiteY11" fmla="*/ 1666254 h 3291854"/>
              <a:gd name="connsiteX12" fmla="*/ 7752501 w 7752501"/>
              <a:gd name="connsiteY12" fmla="*/ 1666254 h 3291854"/>
              <a:gd name="connsiteX0" fmla="*/ 0 w 7752501"/>
              <a:gd name="connsiteY0" fmla="*/ 1704474 h 3291854"/>
              <a:gd name="connsiteX1" fmla="*/ 3912021 w 7752501"/>
              <a:gd name="connsiteY1" fmla="*/ 1706894 h 3291854"/>
              <a:gd name="connsiteX2" fmla="*/ 3972907 w 7752501"/>
              <a:gd name="connsiteY2" fmla="*/ 1660458 h 3291854"/>
              <a:gd name="connsiteX3" fmla="*/ 4072896 w 7752501"/>
              <a:gd name="connsiteY3" fmla="*/ 1425187 h 3291854"/>
              <a:gd name="connsiteX4" fmla="*/ 4420021 w 7752501"/>
              <a:gd name="connsiteY4" fmla="*/ 1595134 h 3291854"/>
              <a:gd name="connsiteX5" fmla="*/ 4684181 w 7752501"/>
              <a:gd name="connsiteY5" fmla="*/ 14 h 3291854"/>
              <a:gd name="connsiteX6" fmla="*/ 5090581 w 7752501"/>
              <a:gd name="connsiteY6" fmla="*/ 3291854 h 3291854"/>
              <a:gd name="connsiteX7" fmla="*/ 5334421 w 7752501"/>
              <a:gd name="connsiteY7" fmla="*/ 1666254 h 3291854"/>
              <a:gd name="connsiteX8" fmla="*/ 5651393 w 7752501"/>
              <a:gd name="connsiteY8" fmla="*/ 1936392 h 3291854"/>
              <a:gd name="connsiteX9" fmla="*/ 5947847 w 7752501"/>
              <a:gd name="connsiteY9" fmla="*/ 1198894 h 3291854"/>
              <a:gd name="connsiteX10" fmla="*/ 6154332 w 7752501"/>
              <a:gd name="connsiteY10" fmla="*/ 1583002 h 3291854"/>
              <a:gd name="connsiteX11" fmla="*/ 6289461 w 7752501"/>
              <a:gd name="connsiteY11" fmla="*/ 1666254 h 3291854"/>
              <a:gd name="connsiteX12" fmla="*/ 7752501 w 7752501"/>
              <a:gd name="connsiteY12" fmla="*/ 1666254 h 3291854"/>
              <a:gd name="connsiteX0" fmla="*/ 0 w 7752501"/>
              <a:gd name="connsiteY0" fmla="*/ 1704474 h 3291854"/>
              <a:gd name="connsiteX1" fmla="*/ 1550500 w 7752501"/>
              <a:gd name="connsiteY1" fmla="*/ 1706208 h 3291854"/>
              <a:gd name="connsiteX2" fmla="*/ 3912021 w 7752501"/>
              <a:gd name="connsiteY2" fmla="*/ 1706894 h 3291854"/>
              <a:gd name="connsiteX3" fmla="*/ 3972907 w 7752501"/>
              <a:gd name="connsiteY3" fmla="*/ 1660458 h 3291854"/>
              <a:gd name="connsiteX4" fmla="*/ 4072896 w 7752501"/>
              <a:gd name="connsiteY4" fmla="*/ 1425187 h 3291854"/>
              <a:gd name="connsiteX5" fmla="*/ 4420021 w 7752501"/>
              <a:gd name="connsiteY5" fmla="*/ 1595134 h 3291854"/>
              <a:gd name="connsiteX6" fmla="*/ 4684181 w 7752501"/>
              <a:gd name="connsiteY6" fmla="*/ 14 h 3291854"/>
              <a:gd name="connsiteX7" fmla="*/ 5090581 w 7752501"/>
              <a:gd name="connsiteY7" fmla="*/ 3291854 h 3291854"/>
              <a:gd name="connsiteX8" fmla="*/ 5334421 w 7752501"/>
              <a:gd name="connsiteY8" fmla="*/ 1666254 h 3291854"/>
              <a:gd name="connsiteX9" fmla="*/ 5651393 w 7752501"/>
              <a:gd name="connsiteY9" fmla="*/ 1936392 h 3291854"/>
              <a:gd name="connsiteX10" fmla="*/ 5947847 w 7752501"/>
              <a:gd name="connsiteY10" fmla="*/ 1198894 h 3291854"/>
              <a:gd name="connsiteX11" fmla="*/ 6154332 w 7752501"/>
              <a:gd name="connsiteY11" fmla="*/ 1583002 h 3291854"/>
              <a:gd name="connsiteX12" fmla="*/ 6289461 w 7752501"/>
              <a:gd name="connsiteY12" fmla="*/ 1666254 h 3291854"/>
              <a:gd name="connsiteX13" fmla="*/ 7752501 w 7752501"/>
              <a:gd name="connsiteY13" fmla="*/ 1666254 h 3291854"/>
              <a:gd name="connsiteX0" fmla="*/ 0 w 7752501"/>
              <a:gd name="connsiteY0" fmla="*/ 1704474 h 3291854"/>
              <a:gd name="connsiteX1" fmla="*/ 195979 w 7752501"/>
              <a:gd name="connsiteY1" fmla="*/ 1961810 h 3291854"/>
              <a:gd name="connsiteX2" fmla="*/ 1550500 w 7752501"/>
              <a:gd name="connsiteY2" fmla="*/ 1706208 h 3291854"/>
              <a:gd name="connsiteX3" fmla="*/ 3912021 w 7752501"/>
              <a:gd name="connsiteY3" fmla="*/ 1706894 h 3291854"/>
              <a:gd name="connsiteX4" fmla="*/ 3972907 w 7752501"/>
              <a:gd name="connsiteY4" fmla="*/ 1660458 h 3291854"/>
              <a:gd name="connsiteX5" fmla="*/ 4072896 w 7752501"/>
              <a:gd name="connsiteY5" fmla="*/ 1425187 h 3291854"/>
              <a:gd name="connsiteX6" fmla="*/ 4420021 w 7752501"/>
              <a:gd name="connsiteY6" fmla="*/ 1595134 h 3291854"/>
              <a:gd name="connsiteX7" fmla="*/ 4684181 w 7752501"/>
              <a:gd name="connsiteY7" fmla="*/ 14 h 3291854"/>
              <a:gd name="connsiteX8" fmla="*/ 5090581 w 7752501"/>
              <a:gd name="connsiteY8" fmla="*/ 3291854 h 3291854"/>
              <a:gd name="connsiteX9" fmla="*/ 5334421 w 7752501"/>
              <a:gd name="connsiteY9" fmla="*/ 1666254 h 3291854"/>
              <a:gd name="connsiteX10" fmla="*/ 5651393 w 7752501"/>
              <a:gd name="connsiteY10" fmla="*/ 1936392 h 3291854"/>
              <a:gd name="connsiteX11" fmla="*/ 5947847 w 7752501"/>
              <a:gd name="connsiteY11" fmla="*/ 1198894 h 3291854"/>
              <a:gd name="connsiteX12" fmla="*/ 6154332 w 7752501"/>
              <a:gd name="connsiteY12" fmla="*/ 1583002 h 3291854"/>
              <a:gd name="connsiteX13" fmla="*/ 6289461 w 7752501"/>
              <a:gd name="connsiteY13" fmla="*/ 1666254 h 3291854"/>
              <a:gd name="connsiteX14" fmla="*/ 7752501 w 7752501"/>
              <a:gd name="connsiteY14" fmla="*/ 1666254 h 3291854"/>
              <a:gd name="connsiteX0" fmla="*/ 0 w 7752501"/>
              <a:gd name="connsiteY0" fmla="*/ 1704474 h 3291854"/>
              <a:gd name="connsiteX1" fmla="*/ 217310 w 7752501"/>
              <a:gd name="connsiteY1" fmla="*/ 1899846 h 3291854"/>
              <a:gd name="connsiteX2" fmla="*/ 1550500 w 7752501"/>
              <a:gd name="connsiteY2" fmla="*/ 1706208 h 3291854"/>
              <a:gd name="connsiteX3" fmla="*/ 3912021 w 7752501"/>
              <a:gd name="connsiteY3" fmla="*/ 1706894 h 3291854"/>
              <a:gd name="connsiteX4" fmla="*/ 3972907 w 7752501"/>
              <a:gd name="connsiteY4" fmla="*/ 1660458 h 3291854"/>
              <a:gd name="connsiteX5" fmla="*/ 4072896 w 7752501"/>
              <a:gd name="connsiteY5" fmla="*/ 1425187 h 3291854"/>
              <a:gd name="connsiteX6" fmla="*/ 4420021 w 7752501"/>
              <a:gd name="connsiteY6" fmla="*/ 1595134 h 3291854"/>
              <a:gd name="connsiteX7" fmla="*/ 4684181 w 7752501"/>
              <a:gd name="connsiteY7" fmla="*/ 14 h 3291854"/>
              <a:gd name="connsiteX8" fmla="*/ 5090581 w 7752501"/>
              <a:gd name="connsiteY8" fmla="*/ 3291854 h 3291854"/>
              <a:gd name="connsiteX9" fmla="*/ 5334421 w 7752501"/>
              <a:gd name="connsiteY9" fmla="*/ 1666254 h 3291854"/>
              <a:gd name="connsiteX10" fmla="*/ 5651393 w 7752501"/>
              <a:gd name="connsiteY10" fmla="*/ 1936392 h 3291854"/>
              <a:gd name="connsiteX11" fmla="*/ 5947847 w 7752501"/>
              <a:gd name="connsiteY11" fmla="*/ 1198894 h 3291854"/>
              <a:gd name="connsiteX12" fmla="*/ 6154332 w 7752501"/>
              <a:gd name="connsiteY12" fmla="*/ 1583002 h 3291854"/>
              <a:gd name="connsiteX13" fmla="*/ 6289461 w 7752501"/>
              <a:gd name="connsiteY13" fmla="*/ 1666254 h 3291854"/>
              <a:gd name="connsiteX14" fmla="*/ 7752501 w 7752501"/>
              <a:gd name="connsiteY14" fmla="*/ 1666254 h 3291854"/>
              <a:gd name="connsiteX0" fmla="*/ 0 w 7752501"/>
              <a:gd name="connsiteY0" fmla="*/ 1704474 h 3291854"/>
              <a:gd name="connsiteX1" fmla="*/ 217310 w 7752501"/>
              <a:gd name="connsiteY1" fmla="*/ 1899846 h 3291854"/>
              <a:gd name="connsiteX2" fmla="*/ 419955 w 7752501"/>
              <a:gd name="connsiteY2" fmla="*/ 1721699 h 3291854"/>
              <a:gd name="connsiteX3" fmla="*/ 1550500 w 7752501"/>
              <a:gd name="connsiteY3" fmla="*/ 1706208 h 3291854"/>
              <a:gd name="connsiteX4" fmla="*/ 3912021 w 7752501"/>
              <a:gd name="connsiteY4" fmla="*/ 1706894 h 3291854"/>
              <a:gd name="connsiteX5" fmla="*/ 3972907 w 7752501"/>
              <a:gd name="connsiteY5" fmla="*/ 1660458 h 3291854"/>
              <a:gd name="connsiteX6" fmla="*/ 4072896 w 7752501"/>
              <a:gd name="connsiteY6" fmla="*/ 1425187 h 3291854"/>
              <a:gd name="connsiteX7" fmla="*/ 4420021 w 7752501"/>
              <a:gd name="connsiteY7" fmla="*/ 1595134 h 3291854"/>
              <a:gd name="connsiteX8" fmla="*/ 4684181 w 7752501"/>
              <a:gd name="connsiteY8" fmla="*/ 14 h 3291854"/>
              <a:gd name="connsiteX9" fmla="*/ 5090581 w 7752501"/>
              <a:gd name="connsiteY9" fmla="*/ 3291854 h 3291854"/>
              <a:gd name="connsiteX10" fmla="*/ 5334421 w 7752501"/>
              <a:gd name="connsiteY10" fmla="*/ 1666254 h 3291854"/>
              <a:gd name="connsiteX11" fmla="*/ 5651393 w 7752501"/>
              <a:gd name="connsiteY11" fmla="*/ 1936392 h 3291854"/>
              <a:gd name="connsiteX12" fmla="*/ 5947847 w 7752501"/>
              <a:gd name="connsiteY12" fmla="*/ 1198894 h 3291854"/>
              <a:gd name="connsiteX13" fmla="*/ 6154332 w 7752501"/>
              <a:gd name="connsiteY13" fmla="*/ 1583002 h 3291854"/>
              <a:gd name="connsiteX14" fmla="*/ 6289461 w 7752501"/>
              <a:gd name="connsiteY14" fmla="*/ 1666254 h 3291854"/>
              <a:gd name="connsiteX15" fmla="*/ 7752501 w 7752501"/>
              <a:gd name="connsiteY15" fmla="*/ 1666254 h 3291854"/>
              <a:gd name="connsiteX0" fmla="*/ 0 w 7752501"/>
              <a:gd name="connsiteY0" fmla="*/ 1704474 h 3291854"/>
              <a:gd name="connsiteX1" fmla="*/ 217310 w 7752501"/>
              <a:gd name="connsiteY1" fmla="*/ 1899846 h 3291854"/>
              <a:gd name="connsiteX2" fmla="*/ 419955 w 7752501"/>
              <a:gd name="connsiteY2" fmla="*/ 1721699 h 3291854"/>
              <a:gd name="connsiteX3" fmla="*/ 707924 w 7752501"/>
              <a:gd name="connsiteY3" fmla="*/ 2682142 h 3291854"/>
              <a:gd name="connsiteX4" fmla="*/ 1550500 w 7752501"/>
              <a:gd name="connsiteY4" fmla="*/ 1706208 h 3291854"/>
              <a:gd name="connsiteX5" fmla="*/ 3912021 w 7752501"/>
              <a:gd name="connsiteY5" fmla="*/ 1706894 h 3291854"/>
              <a:gd name="connsiteX6" fmla="*/ 3972907 w 7752501"/>
              <a:gd name="connsiteY6" fmla="*/ 1660458 h 3291854"/>
              <a:gd name="connsiteX7" fmla="*/ 4072896 w 7752501"/>
              <a:gd name="connsiteY7" fmla="*/ 1425187 h 3291854"/>
              <a:gd name="connsiteX8" fmla="*/ 4420021 w 7752501"/>
              <a:gd name="connsiteY8" fmla="*/ 1595134 h 3291854"/>
              <a:gd name="connsiteX9" fmla="*/ 4684181 w 7752501"/>
              <a:gd name="connsiteY9" fmla="*/ 14 h 3291854"/>
              <a:gd name="connsiteX10" fmla="*/ 5090581 w 7752501"/>
              <a:gd name="connsiteY10" fmla="*/ 3291854 h 3291854"/>
              <a:gd name="connsiteX11" fmla="*/ 5334421 w 7752501"/>
              <a:gd name="connsiteY11" fmla="*/ 1666254 h 3291854"/>
              <a:gd name="connsiteX12" fmla="*/ 5651393 w 7752501"/>
              <a:gd name="connsiteY12" fmla="*/ 1936392 h 3291854"/>
              <a:gd name="connsiteX13" fmla="*/ 5947847 w 7752501"/>
              <a:gd name="connsiteY13" fmla="*/ 1198894 h 3291854"/>
              <a:gd name="connsiteX14" fmla="*/ 6154332 w 7752501"/>
              <a:gd name="connsiteY14" fmla="*/ 1583002 h 3291854"/>
              <a:gd name="connsiteX15" fmla="*/ 6289461 w 7752501"/>
              <a:gd name="connsiteY15" fmla="*/ 1666254 h 3291854"/>
              <a:gd name="connsiteX16" fmla="*/ 7752501 w 7752501"/>
              <a:gd name="connsiteY16" fmla="*/ 1666254 h 3291854"/>
              <a:gd name="connsiteX0" fmla="*/ 0 w 7752501"/>
              <a:gd name="connsiteY0" fmla="*/ 1704474 h 3291854"/>
              <a:gd name="connsiteX1" fmla="*/ 217310 w 7752501"/>
              <a:gd name="connsiteY1" fmla="*/ 1899846 h 3291854"/>
              <a:gd name="connsiteX2" fmla="*/ 419955 w 7752501"/>
              <a:gd name="connsiteY2" fmla="*/ 1721699 h 3291854"/>
              <a:gd name="connsiteX3" fmla="*/ 707924 w 7752501"/>
              <a:gd name="connsiteY3" fmla="*/ 2682142 h 3291854"/>
              <a:gd name="connsiteX4" fmla="*/ 1027890 w 7752501"/>
              <a:gd name="connsiteY4" fmla="*/ 854203 h 3291854"/>
              <a:gd name="connsiteX5" fmla="*/ 1550500 w 7752501"/>
              <a:gd name="connsiteY5" fmla="*/ 1706208 h 3291854"/>
              <a:gd name="connsiteX6" fmla="*/ 3912021 w 7752501"/>
              <a:gd name="connsiteY6" fmla="*/ 1706894 h 3291854"/>
              <a:gd name="connsiteX7" fmla="*/ 3972907 w 7752501"/>
              <a:gd name="connsiteY7" fmla="*/ 1660458 h 3291854"/>
              <a:gd name="connsiteX8" fmla="*/ 4072896 w 7752501"/>
              <a:gd name="connsiteY8" fmla="*/ 1425187 h 3291854"/>
              <a:gd name="connsiteX9" fmla="*/ 4420021 w 7752501"/>
              <a:gd name="connsiteY9" fmla="*/ 1595134 h 3291854"/>
              <a:gd name="connsiteX10" fmla="*/ 4684181 w 7752501"/>
              <a:gd name="connsiteY10" fmla="*/ 14 h 3291854"/>
              <a:gd name="connsiteX11" fmla="*/ 5090581 w 7752501"/>
              <a:gd name="connsiteY11" fmla="*/ 3291854 h 3291854"/>
              <a:gd name="connsiteX12" fmla="*/ 5334421 w 7752501"/>
              <a:gd name="connsiteY12" fmla="*/ 1666254 h 3291854"/>
              <a:gd name="connsiteX13" fmla="*/ 5651393 w 7752501"/>
              <a:gd name="connsiteY13" fmla="*/ 1936392 h 3291854"/>
              <a:gd name="connsiteX14" fmla="*/ 5947847 w 7752501"/>
              <a:gd name="connsiteY14" fmla="*/ 1198894 h 3291854"/>
              <a:gd name="connsiteX15" fmla="*/ 6154332 w 7752501"/>
              <a:gd name="connsiteY15" fmla="*/ 1583002 h 3291854"/>
              <a:gd name="connsiteX16" fmla="*/ 6289461 w 7752501"/>
              <a:gd name="connsiteY16" fmla="*/ 1666254 h 3291854"/>
              <a:gd name="connsiteX17" fmla="*/ 7752501 w 7752501"/>
              <a:gd name="connsiteY17" fmla="*/ 1666254 h 3291854"/>
              <a:gd name="connsiteX0" fmla="*/ 0 w 7752501"/>
              <a:gd name="connsiteY0" fmla="*/ 1704474 h 3291854"/>
              <a:gd name="connsiteX1" fmla="*/ 217310 w 7752501"/>
              <a:gd name="connsiteY1" fmla="*/ 1899846 h 3291854"/>
              <a:gd name="connsiteX2" fmla="*/ 419955 w 7752501"/>
              <a:gd name="connsiteY2" fmla="*/ 1721699 h 3291854"/>
              <a:gd name="connsiteX3" fmla="*/ 707924 w 7752501"/>
              <a:gd name="connsiteY3" fmla="*/ 2682142 h 3291854"/>
              <a:gd name="connsiteX4" fmla="*/ 1027890 w 7752501"/>
              <a:gd name="connsiteY4" fmla="*/ 854203 h 3291854"/>
              <a:gd name="connsiteX5" fmla="*/ 1315859 w 7752501"/>
              <a:gd name="connsiteY5" fmla="*/ 1977301 h 3291854"/>
              <a:gd name="connsiteX6" fmla="*/ 1550500 w 7752501"/>
              <a:gd name="connsiteY6" fmla="*/ 1706208 h 3291854"/>
              <a:gd name="connsiteX7" fmla="*/ 3912021 w 7752501"/>
              <a:gd name="connsiteY7" fmla="*/ 1706894 h 3291854"/>
              <a:gd name="connsiteX8" fmla="*/ 3972907 w 7752501"/>
              <a:gd name="connsiteY8" fmla="*/ 1660458 h 3291854"/>
              <a:gd name="connsiteX9" fmla="*/ 4072896 w 7752501"/>
              <a:gd name="connsiteY9" fmla="*/ 1425187 h 3291854"/>
              <a:gd name="connsiteX10" fmla="*/ 4420021 w 7752501"/>
              <a:gd name="connsiteY10" fmla="*/ 1595134 h 3291854"/>
              <a:gd name="connsiteX11" fmla="*/ 4684181 w 7752501"/>
              <a:gd name="connsiteY11" fmla="*/ 14 h 3291854"/>
              <a:gd name="connsiteX12" fmla="*/ 5090581 w 7752501"/>
              <a:gd name="connsiteY12" fmla="*/ 3291854 h 3291854"/>
              <a:gd name="connsiteX13" fmla="*/ 5334421 w 7752501"/>
              <a:gd name="connsiteY13" fmla="*/ 1666254 h 3291854"/>
              <a:gd name="connsiteX14" fmla="*/ 5651393 w 7752501"/>
              <a:gd name="connsiteY14" fmla="*/ 1936392 h 3291854"/>
              <a:gd name="connsiteX15" fmla="*/ 5947847 w 7752501"/>
              <a:gd name="connsiteY15" fmla="*/ 1198894 h 3291854"/>
              <a:gd name="connsiteX16" fmla="*/ 6154332 w 7752501"/>
              <a:gd name="connsiteY16" fmla="*/ 1583002 h 3291854"/>
              <a:gd name="connsiteX17" fmla="*/ 6289461 w 7752501"/>
              <a:gd name="connsiteY17" fmla="*/ 1666254 h 3291854"/>
              <a:gd name="connsiteX18" fmla="*/ 7752501 w 7752501"/>
              <a:gd name="connsiteY18" fmla="*/ 1666254 h 3291854"/>
              <a:gd name="connsiteX0" fmla="*/ 0 w 7752501"/>
              <a:gd name="connsiteY0" fmla="*/ 1704474 h 3291854"/>
              <a:gd name="connsiteX1" fmla="*/ 206644 w 7752501"/>
              <a:gd name="connsiteY1" fmla="*/ 1520316 h 3291854"/>
              <a:gd name="connsiteX2" fmla="*/ 419955 w 7752501"/>
              <a:gd name="connsiteY2" fmla="*/ 1721699 h 3291854"/>
              <a:gd name="connsiteX3" fmla="*/ 707924 w 7752501"/>
              <a:gd name="connsiteY3" fmla="*/ 2682142 h 3291854"/>
              <a:gd name="connsiteX4" fmla="*/ 1027890 w 7752501"/>
              <a:gd name="connsiteY4" fmla="*/ 854203 h 3291854"/>
              <a:gd name="connsiteX5" fmla="*/ 1315859 w 7752501"/>
              <a:gd name="connsiteY5" fmla="*/ 1977301 h 3291854"/>
              <a:gd name="connsiteX6" fmla="*/ 1550500 w 7752501"/>
              <a:gd name="connsiteY6" fmla="*/ 1706208 h 3291854"/>
              <a:gd name="connsiteX7" fmla="*/ 3912021 w 7752501"/>
              <a:gd name="connsiteY7" fmla="*/ 1706894 h 3291854"/>
              <a:gd name="connsiteX8" fmla="*/ 3972907 w 7752501"/>
              <a:gd name="connsiteY8" fmla="*/ 1660458 h 3291854"/>
              <a:gd name="connsiteX9" fmla="*/ 4072896 w 7752501"/>
              <a:gd name="connsiteY9" fmla="*/ 1425187 h 3291854"/>
              <a:gd name="connsiteX10" fmla="*/ 4420021 w 7752501"/>
              <a:gd name="connsiteY10" fmla="*/ 1595134 h 3291854"/>
              <a:gd name="connsiteX11" fmla="*/ 4684181 w 7752501"/>
              <a:gd name="connsiteY11" fmla="*/ 14 h 3291854"/>
              <a:gd name="connsiteX12" fmla="*/ 5090581 w 7752501"/>
              <a:gd name="connsiteY12" fmla="*/ 3291854 h 3291854"/>
              <a:gd name="connsiteX13" fmla="*/ 5334421 w 7752501"/>
              <a:gd name="connsiteY13" fmla="*/ 1666254 h 3291854"/>
              <a:gd name="connsiteX14" fmla="*/ 5651393 w 7752501"/>
              <a:gd name="connsiteY14" fmla="*/ 1936392 h 3291854"/>
              <a:gd name="connsiteX15" fmla="*/ 5947847 w 7752501"/>
              <a:gd name="connsiteY15" fmla="*/ 1198894 h 3291854"/>
              <a:gd name="connsiteX16" fmla="*/ 6154332 w 7752501"/>
              <a:gd name="connsiteY16" fmla="*/ 1583002 h 3291854"/>
              <a:gd name="connsiteX17" fmla="*/ 6289461 w 7752501"/>
              <a:gd name="connsiteY17" fmla="*/ 1666254 h 3291854"/>
              <a:gd name="connsiteX18" fmla="*/ 7752501 w 7752501"/>
              <a:gd name="connsiteY18" fmla="*/ 1666254 h 3291854"/>
              <a:gd name="connsiteX0" fmla="*/ 0 w 7752501"/>
              <a:gd name="connsiteY0" fmla="*/ 1704474 h 3291854"/>
              <a:gd name="connsiteX1" fmla="*/ 206644 w 7752501"/>
              <a:gd name="connsiteY1" fmla="*/ 1520316 h 3291854"/>
              <a:gd name="connsiteX2" fmla="*/ 494614 w 7752501"/>
              <a:gd name="connsiteY2" fmla="*/ 1721699 h 3291854"/>
              <a:gd name="connsiteX3" fmla="*/ 707924 w 7752501"/>
              <a:gd name="connsiteY3" fmla="*/ 2682142 h 3291854"/>
              <a:gd name="connsiteX4" fmla="*/ 1027890 w 7752501"/>
              <a:gd name="connsiteY4" fmla="*/ 854203 h 3291854"/>
              <a:gd name="connsiteX5" fmla="*/ 1315859 w 7752501"/>
              <a:gd name="connsiteY5" fmla="*/ 1977301 h 3291854"/>
              <a:gd name="connsiteX6" fmla="*/ 1550500 w 7752501"/>
              <a:gd name="connsiteY6" fmla="*/ 1706208 h 3291854"/>
              <a:gd name="connsiteX7" fmla="*/ 3912021 w 7752501"/>
              <a:gd name="connsiteY7" fmla="*/ 1706894 h 3291854"/>
              <a:gd name="connsiteX8" fmla="*/ 3972907 w 7752501"/>
              <a:gd name="connsiteY8" fmla="*/ 1660458 h 3291854"/>
              <a:gd name="connsiteX9" fmla="*/ 4072896 w 7752501"/>
              <a:gd name="connsiteY9" fmla="*/ 1425187 h 3291854"/>
              <a:gd name="connsiteX10" fmla="*/ 4420021 w 7752501"/>
              <a:gd name="connsiteY10" fmla="*/ 1595134 h 3291854"/>
              <a:gd name="connsiteX11" fmla="*/ 4684181 w 7752501"/>
              <a:gd name="connsiteY11" fmla="*/ 14 h 3291854"/>
              <a:gd name="connsiteX12" fmla="*/ 5090581 w 7752501"/>
              <a:gd name="connsiteY12" fmla="*/ 3291854 h 3291854"/>
              <a:gd name="connsiteX13" fmla="*/ 5334421 w 7752501"/>
              <a:gd name="connsiteY13" fmla="*/ 1666254 h 3291854"/>
              <a:gd name="connsiteX14" fmla="*/ 5651393 w 7752501"/>
              <a:gd name="connsiteY14" fmla="*/ 1936392 h 3291854"/>
              <a:gd name="connsiteX15" fmla="*/ 5947847 w 7752501"/>
              <a:gd name="connsiteY15" fmla="*/ 1198894 h 3291854"/>
              <a:gd name="connsiteX16" fmla="*/ 6154332 w 7752501"/>
              <a:gd name="connsiteY16" fmla="*/ 1583002 h 3291854"/>
              <a:gd name="connsiteX17" fmla="*/ 6289461 w 7752501"/>
              <a:gd name="connsiteY17" fmla="*/ 1666254 h 3291854"/>
              <a:gd name="connsiteX18" fmla="*/ 7752501 w 7752501"/>
              <a:gd name="connsiteY18" fmla="*/ 1666254 h 3291854"/>
              <a:gd name="connsiteX0" fmla="*/ 0 w 7752501"/>
              <a:gd name="connsiteY0" fmla="*/ 1704474 h 3291854"/>
              <a:gd name="connsiteX1" fmla="*/ 206644 w 7752501"/>
              <a:gd name="connsiteY1" fmla="*/ 1520316 h 3291854"/>
              <a:gd name="connsiteX2" fmla="*/ 494614 w 7752501"/>
              <a:gd name="connsiteY2" fmla="*/ 1721699 h 3291854"/>
              <a:gd name="connsiteX3" fmla="*/ 782583 w 7752501"/>
              <a:gd name="connsiteY3" fmla="*/ 2682142 h 3291854"/>
              <a:gd name="connsiteX4" fmla="*/ 1027890 w 7752501"/>
              <a:gd name="connsiteY4" fmla="*/ 854203 h 3291854"/>
              <a:gd name="connsiteX5" fmla="*/ 1315859 w 7752501"/>
              <a:gd name="connsiteY5" fmla="*/ 1977301 h 3291854"/>
              <a:gd name="connsiteX6" fmla="*/ 1550500 w 7752501"/>
              <a:gd name="connsiteY6" fmla="*/ 1706208 h 3291854"/>
              <a:gd name="connsiteX7" fmla="*/ 3912021 w 7752501"/>
              <a:gd name="connsiteY7" fmla="*/ 1706894 h 3291854"/>
              <a:gd name="connsiteX8" fmla="*/ 3972907 w 7752501"/>
              <a:gd name="connsiteY8" fmla="*/ 1660458 h 3291854"/>
              <a:gd name="connsiteX9" fmla="*/ 4072896 w 7752501"/>
              <a:gd name="connsiteY9" fmla="*/ 1425187 h 3291854"/>
              <a:gd name="connsiteX10" fmla="*/ 4420021 w 7752501"/>
              <a:gd name="connsiteY10" fmla="*/ 1595134 h 3291854"/>
              <a:gd name="connsiteX11" fmla="*/ 4684181 w 7752501"/>
              <a:gd name="connsiteY11" fmla="*/ 14 h 3291854"/>
              <a:gd name="connsiteX12" fmla="*/ 5090581 w 7752501"/>
              <a:gd name="connsiteY12" fmla="*/ 3291854 h 3291854"/>
              <a:gd name="connsiteX13" fmla="*/ 5334421 w 7752501"/>
              <a:gd name="connsiteY13" fmla="*/ 1666254 h 3291854"/>
              <a:gd name="connsiteX14" fmla="*/ 5651393 w 7752501"/>
              <a:gd name="connsiteY14" fmla="*/ 1936392 h 3291854"/>
              <a:gd name="connsiteX15" fmla="*/ 5947847 w 7752501"/>
              <a:gd name="connsiteY15" fmla="*/ 1198894 h 3291854"/>
              <a:gd name="connsiteX16" fmla="*/ 6154332 w 7752501"/>
              <a:gd name="connsiteY16" fmla="*/ 1583002 h 3291854"/>
              <a:gd name="connsiteX17" fmla="*/ 6289461 w 7752501"/>
              <a:gd name="connsiteY17" fmla="*/ 1666254 h 3291854"/>
              <a:gd name="connsiteX18" fmla="*/ 7752501 w 7752501"/>
              <a:gd name="connsiteY18" fmla="*/ 1666254 h 3291854"/>
              <a:gd name="connsiteX0" fmla="*/ 0 w 7752501"/>
              <a:gd name="connsiteY0" fmla="*/ 1704474 h 3291854"/>
              <a:gd name="connsiteX1" fmla="*/ 206644 w 7752501"/>
              <a:gd name="connsiteY1" fmla="*/ 1520316 h 3291854"/>
              <a:gd name="connsiteX2" fmla="*/ 494614 w 7752501"/>
              <a:gd name="connsiteY2" fmla="*/ 1721699 h 3291854"/>
              <a:gd name="connsiteX3" fmla="*/ 782583 w 7752501"/>
              <a:gd name="connsiteY3" fmla="*/ 2682142 h 3291854"/>
              <a:gd name="connsiteX4" fmla="*/ 1059886 w 7752501"/>
              <a:gd name="connsiteY4" fmla="*/ 838711 h 3291854"/>
              <a:gd name="connsiteX5" fmla="*/ 1315859 w 7752501"/>
              <a:gd name="connsiteY5" fmla="*/ 1977301 h 3291854"/>
              <a:gd name="connsiteX6" fmla="*/ 1550500 w 7752501"/>
              <a:gd name="connsiteY6" fmla="*/ 1706208 h 3291854"/>
              <a:gd name="connsiteX7" fmla="*/ 3912021 w 7752501"/>
              <a:gd name="connsiteY7" fmla="*/ 1706894 h 3291854"/>
              <a:gd name="connsiteX8" fmla="*/ 3972907 w 7752501"/>
              <a:gd name="connsiteY8" fmla="*/ 1660458 h 3291854"/>
              <a:gd name="connsiteX9" fmla="*/ 4072896 w 7752501"/>
              <a:gd name="connsiteY9" fmla="*/ 1425187 h 3291854"/>
              <a:gd name="connsiteX10" fmla="*/ 4420021 w 7752501"/>
              <a:gd name="connsiteY10" fmla="*/ 1595134 h 3291854"/>
              <a:gd name="connsiteX11" fmla="*/ 4684181 w 7752501"/>
              <a:gd name="connsiteY11" fmla="*/ 14 h 3291854"/>
              <a:gd name="connsiteX12" fmla="*/ 5090581 w 7752501"/>
              <a:gd name="connsiteY12" fmla="*/ 3291854 h 3291854"/>
              <a:gd name="connsiteX13" fmla="*/ 5334421 w 7752501"/>
              <a:gd name="connsiteY13" fmla="*/ 1666254 h 3291854"/>
              <a:gd name="connsiteX14" fmla="*/ 5651393 w 7752501"/>
              <a:gd name="connsiteY14" fmla="*/ 1936392 h 3291854"/>
              <a:gd name="connsiteX15" fmla="*/ 5947847 w 7752501"/>
              <a:gd name="connsiteY15" fmla="*/ 1198894 h 3291854"/>
              <a:gd name="connsiteX16" fmla="*/ 6154332 w 7752501"/>
              <a:gd name="connsiteY16" fmla="*/ 1583002 h 3291854"/>
              <a:gd name="connsiteX17" fmla="*/ 6289461 w 7752501"/>
              <a:gd name="connsiteY17" fmla="*/ 1666254 h 3291854"/>
              <a:gd name="connsiteX18" fmla="*/ 7752501 w 7752501"/>
              <a:gd name="connsiteY18" fmla="*/ 1666254 h 3291854"/>
              <a:gd name="connsiteX0" fmla="*/ 0 w 7752501"/>
              <a:gd name="connsiteY0" fmla="*/ 1704474 h 3291854"/>
              <a:gd name="connsiteX1" fmla="*/ 270638 w 7752501"/>
              <a:gd name="connsiteY1" fmla="*/ 1853373 h 3291854"/>
              <a:gd name="connsiteX2" fmla="*/ 494614 w 7752501"/>
              <a:gd name="connsiteY2" fmla="*/ 1721699 h 3291854"/>
              <a:gd name="connsiteX3" fmla="*/ 782583 w 7752501"/>
              <a:gd name="connsiteY3" fmla="*/ 2682142 h 3291854"/>
              <a:gd name="connsiteX4" fmla="*/ 1059886 w 7752501"/>
              <a:gd name="connsiteY4" fmla="*/ 838711 h 3291854"/>
              <a:gd name="connsiteX5" fmla="*/ 1315859 w 7752501"/>
              <a:gd name="connsiteY5" fmla="*/ 1977301 h 3291854"/>
              <a:gd name="connsiteX6" fmla="*/ 1550500 w 7752501"/>
              <a:gd name="connsiteY6" fmla="*/ 1706208 h 3291854"/>
              <a:gd name="connsiteX7" fmla="*/ 3912021 w 7752501"/>
              <a:gd name="connsiteY7" fmla="*/ 1706894 h 3291854"/>
              <a:gd name="connsiteX8" fmla="*/ 3972907 w 7752501"/>
              <a:gd name="connsiteY8" fmla="*/ 1660458 h 3291854"/>
              <a:gd name="connsiteX9" fmla="*/ 4072896 w 7752501"/>
              <a:gd name="connsiteY9" fmla="*/ 1425187 h 3291854"/>
              <a:gd name="connsiteX10" fmla="*/ 4420021 w 7752501"/>
              <a:gd name="connsiteY10" fmla="*/ 1595134 h 3291854"/>
              <a:gd name="connsiteX11" fmla="*/ 4684181 w 7752501"/>
              <a:gd name="connsiteY11" fmla="*/ 14 h 3291854"/>
              <a:gd name="connsiteX12" fmla="*/ 5090581 w 7752501"/>
              <a:gd name="connsiteY12" fmla="*/ 3291854 h 3291854"/>
              <a:gd name="connsiteX13" fmla="*/ 5334421 w 7752501"/>
              <a:gd name="connsiteY13" fmla="*/ 1666254 h 3291854"/>
              <a:gd name="connsiteX14" fmla="*/ 5651393 w 7752501"/>
              <a:gd name="connsiteY14" fmla="*/ 1936392 h 3291854"/>
              <a:gd name="connsiteX15" fmla="*/ 5947847 w 7752501"/>
              <a:gd name="connsiteY15" fmla="*/ 1198894 h 3291854"/>
              <a:gd name="connsiteX16" fmla="*/ 6154332 w 7752501"/>
              <a:gd name="connsiteY16" fmla="*/ 1583002 h 3291854"/>
              <a:gd name="connsiteX17" fmla="*/ 6289461 w 7752501"/>
              <a:gd name="connsiteY17" fmla="*/ 1666254 h 3291854"/>
              <a:gd name="connsiteX18" fmla="*/ 7752501 w 7752501"/>
              <a:gd name="connsiteY18" fmla="*/ 1666254 h 3291854"/>
              <a:gd name="connsiteX0" fmla="*/ 0 w 7752501"/>
              <a:gd name="connsiteY0" fmla="*/ 1704474 h 3291854"/>
              <a:gd name="connsiteX1" fmla="*/ 281303 w 7752501"/>
              <a:gd name="connsiteY1" fmla="*/ 1551298 h 3291854"/>
              <a:gd name="connsiteX2" fmla="*/ 494614 w 7752501"/>
              <a:gd name="connsiteY2" fmla="*/ 1721699 h 3291854"/>
              <a:gd name="connsiteX3" fmla="*/ 782583 w 7752501"/>
              <a:gd name="connsiteY3" fmla="*/ 2682142 h 3291854"/>
              <a:gd name="connsiteX4" fmla="*/ 1059886 w 7752501"/>
              <a:gd name="connsiteY4" fmla="*/ 838711 h 3291854"/>
              <a:gd name="connsiteX5" fmla="*/ 1315859 w 7752501"/>
              <a:gd name="connsiteY5" fmla="*/ 1977301 h 3291854"/>
              <a:gd name="connsiteX6" fmla="*/ 1550500 w 7752501"/>
              <a:gd name="connsiteY6" fmla="*/ 1706208 h 3291854"/>
              <a:gd name="connsiteX7" fmla="*/ 3912021 w 7752501"/>
              <a:gd name="connsiteY7" fmla="*/ 1706894 h 3291854"/>
              <a:gd name="connsiteX8" fmla="*/ 3972907 w 7752501"/>
              <a:gd name="connsiteY8" fmla="*/ 1660458 h 3291854"/>
              <a:gd name="connsiteX9" fmla="*/ 4072896 w 7752501"/>
              <a:gd name="connsiteY9" fmla="*/ 1425187 h 3291854"/>
              <a:gd name="connsiteX10" fmla="*/ 4420021 w 7752501"/>
              <a:gd name="connsiteY10" fmla="*/ 1595134 h 3291854"/>
              <a:gd name="connsiteX11" fmla="*/ 4684181 w 7752501"/>
              <a:gd name="connsiteY11" fmla="*/ 14 h 3291854"/>
              <a:gd name="connsiteX12" fmla="*/ 5090581 w 7752501"/>
              <a:gd name="connsiteY12" fmla="*/ 3291854 h 3291854"/>
              <a:gd name="connsiteX13" fmla="*/ 5334421 w 7752501"/>
              <a:gd name="connsiteY13" fmla="*/ 1666254 h 3291854"/>
              <a:gd name="connsiteX14" fmla="*/ 5651393 w 7752501"/>
              <a:gd name="connsiteY14" fmla="*/ 1936392 h 3291854"/>
              <a:gd name="connsiteX15" fmla="*/ 5947847 w 7752501"/>
              <a:gd name="connsiteY15" fmla="*/ 1198894 h 3291854"/>
              <a:gd name="connsiteX16" fmla="*/ 6154332 w 7752501"/>
              <a:gd name="connsiteY16" fmla="*/ 1583002 h 3291854"/>
              <a:gd name="connsiteX17" fmla="*/ 6289461 w 7752501"/>
              <a:gd name="connsiteY17" fmla="*/ 1666254 h 3291854"/>
              <a:gd name="connsiteX18" fmla="*/ 7752501 w 7752501"/>
              <a:gd name="connsiteY18" fmla="*/ 1666254 h 3291854"/>
              <a:gd name="connsiteX0" fmla="*/ 0 w 7752501"/>
              <a:gd name="connsiteY0" fmla="*/ 1704474 h 3291854"/>
              <a:gd name="connsiteX1" fmla="*/ 281303 w 7752501"/>
              <a:gd name="connsiteY1" fmla="*/ 1551298 h 3291854"/>
              <a:gd name="connsiteX2" fmla="*/ 494614 w 7752501"/>
              <a:gd name="connsiteY2" fmla="*/ 1721699 h 3291854"/>
              <a:gd name="connsiteX3" fmla="*/ 782583 w 7752501"/>
              <a:gd name="connsiteY3" fmla="*/ 2682142 h 3291854"/>
              <a:gd name="connsiteX4" fmla="*/ 1059886 w 7752501"/>
              <a:gd name="connsiteY4" fmla="*/ 838711 h 3291854"/>
              <a:gd name="connsiteX5" fmla="*/ 1315859 w 7752501"/>
              <a:gd name="connsiteY5" fmla="*/ 1977301 h 3291854"/>
              <a:gd name="connsiteX6" fmla="*/ 1550500 w 7752501"/>
              <a:gd name="connsiteY6" fmla="*/ 1706208 h 3291854"/>
              <a:gd name="connsiteX7" fmla="*/ 3912021 w 7752501"/>
              <a:gd name="connsiteY7" fmla="*/ 1706894 h 3291854"/>
              <a:gd name="connsiteX8" fmla="*/ 3972907 w 7752501"/>
              <a:gd name="connsiteY8" fmla="*/ 1660458 h 3291854"/>
              <a:gd name="connsiteX9" fmla="*/ 4072896 w 7752501"/>
              <a:gd name="connsiteY9" fmla="*/ 1425187 h 3291854"/>
              <a:gd name="connsiteX10" fmla="*/ 4420021 w 7752501"/>
              <a:gd name="connsiteY10" fmla="*/ 1595134 h 3291854"/>
              <a:gd name="connsiteX11" fmla="*/ 4684181 w 7752501"/>
              <a:gd name="connsiteY11" fmla="*/ 14 h 3291854"/>
              <a:gd name="connsiteX12" fmla="*/ 5090581 w 7752501"/>
              <a:gd name="connsiteY12" fmla="*/ 3291854 h 3291854"/>
              <a:gd name="connsiteX13" fmla="*/ 5334421 w 7752501"/>
              <a:gd name="connsiteY13" fmla="*/ 1666254 h 3291854"/>
              <a:gd name="connsiteX14" fmla="*/ 5651393 w 7752501"/>
              <a:gd name="connsiteY14" fmla="*/ 1936392 h 3291854"/>
              <a:gd name="connsiteX15" fmla="*/ 5947847 w 7752501"/>
              <a:gd name="connsiteY15" fmla="*/ 1198894 h 3291854"/>
              <a:gd name="connsiteX16" fmla="*/ 6154332 w 7752501"/>
              <a:gd name="connsiteY16" fmla="*/ 1583002 h 3291854"/>
              <a:gd name="connsiteX17" fmla="*/ 6289461 w 7752501"/>
              <a:gd name="connsiteY17" fmla="*/ 1666254 h 3291854"/>
              <a:gd name="connsiteX18" fmla="*/ 7752501 w 7752501"/>
              <a:gd name="connsiteY18" fmla="*/ 1666254 h 3291854"/>
              <a:gd name="connsiteX0" fmla="*/ 0 w 7752501"/>
              <a:gd name="connsiteY0" fmla="*/ 1704474 h 3291854"/>
              <a:gd name="connsiteX1" fmla="*/ 227976 w 7752501"/>
              <a:gd name="connsiteY1" fmla="*/ 1520316 h 3291854"/>
              <a:gd name="connsiteX2" fmla="*/ 494614 w 7752501"/>
              <a:gd name="connsiteY2" fmla="*/ 1721699 h 3291854"/>
              <a:gd name="connsiteX3" fmla="*/ 782583 w 7752501"/>
              <a:gd name="connsiteY3" fmla="*/ 2682142 h 3291854"/>
              <a:gd name="connsiteX4" fmla="*/ 1059886 w 7752501"/>
              <a:gd name="connsiteY4" fmla="*/ 838711 h 3291854"/>
              <a:gd name="connsiteX5" fmla="*/ 1315859 w 7752501"/>
              <a:gd name="connsiteY5" fmla="*/ 1977301 h 3291854"/>
              <a:gd name="connsiteX6" fmla="*/ 1550500 w 7752501"/>
              <a:gd name="connsiteY6" fmla="*/ 1706208 h 3291854"/>
              <a:gd name="connsiteX7" fmla="*/ 3912021 w 7752501"/>
              <a:gd name="connsiteY7" fmla="*/ 1706894 h 3291854"/>
              <a:gd name="connsiteX8" fmla="*/ 3972907 w 7752501"/>
              <a:gd name="connsiteY8" fmla="*/ 1660458 h 3291854"/>
              <a:gd name="connsiteX9" fmla="*/ 4072896 w 7752501"/>
              <a:gd name="connsiteY9" fmla="*/ 1425187 h 3291854"/>
              <a:gd name="connsiteX10" fmla="*/ 4420021 w 7752501"/>
              <a:gd name="connsiteY10" fmla="*/ 1595134 h 3291854"/>
              <a:gd name="connsiteX11" fmla="*/ 4684181 w 7752501"/>
              <a:gd name="connsiteY11" fmla="*/ 14 h 3291854"/>
              <a:gd name="connsiteX12" fmla="*/ 5090581 w 7752501"/>
              <a:gd name="connsiteY12" fmla="*/ 3291854 h 3291854"/>
              <a:gd name="connsiteX13" fmla="*/ 5334421 w 7752501"/>
              <a:gd name="connsiteY13" fmla="*/ 1666254 h 3291854"/>
              <a:gd name="connsiteX14" fmla="*/ 5651393 w 7752501"/>
              <a:gd name="connsiteY14" fmla="*/ 1936392 h 3291854"/>
              <a:gd name="connsiteX15" fmla="*/ 5947847 w 7752501"/>
              <a:gd name="connsiteY15" fmla="*/ 1198894 h 3291854"/>
              <a:gd name="connsiteX16" fmla="*/ 6154332 w 7752501"/>
              <a:gd name="connsiteY16" fmla="*/ 1583002 h 3291854"/>
              <a:gd name="connsiteX17" fmla="*/ 6289461 w 7752501"/>
              <a:gd name="connsiteY17" fmla="*/ 1666254 h 3291854"/>
              <a:gd name="connsiteX18" fmla="*/ 7752501 w 7752501"/>
              <a:gd name="connsiteY18" fmla="*/ 1666254 h 3291854"/>
              <a:gd name="connsiteX0" fmla="*/ 0 w 7752501"/>
              <a:gd name="connsiteY0" fmla="*/ 1704474 h 3291854"/>
              <a:gd name="connsiteX1" fmla="*/ 227976 w 7752501"/>
              <a:gd name="connsiteY1" fmla="*/ 1520316 h 3291854"/>
              <a:gd name="connsiteX2" fmla="*/ 494614 w 7752501"/>
              <a:gd name="connsiteY2" fmla="*/ 1721699 h 3291854"/>
              <a:gd name="connsiteX3" fmla="*/ 782583 w 7752501"/>
              <a:gd name="connsiteY3" fmla="*/ 2682142 h 3291854"/>
              <a:gd name="connsiteX4" fmla="*/ 1059886 w 7752501"/>
              <a:gd name="connsiteY4" fmla="*/ 838711 h 3291854"/>
              <a:gd name="connsiteX5" fmla="*/ 1315859 w 7752501"/>
              <a:gd name="connsiteY5" fmla="*/ 1977301 h 3291854"/>
              <a:gd name="connsiteX6" fmla="*/ 1550500 w 7752501"/>
              <a:gd name="connsiteY6" fmla="*/ 1706208 h 3291854"/>
              <a:gd name="connsiteX7" fmla="*/ 3912021 w 7752501"/>
              <a:gd name="connsiteY7" fmla="*/ 1706894 h 3291854"/>
              <a:gd name="connsiteX8" fmla="*/ 3972907 w 7752501"/>
              <a:gd name="connsiteY8" fmla="*/ 1660458 h 3291854"/>
              <a:gd name="connsiteX9" fmla="*/ 4072896 w 7752501"/>
              <a:gd name="connsiteY9" fmla="*/ 1425187 h 3291854"/>
              <a:gd name="connsiteX10" fmla="*/ 4420021 w 7752501"/>
              <a:gd name="connsiteY10" fmla="*/ 1595134 h 3291854"/>
              <a:gd name="connsiteX11" fmla="*/ 4684181 w 7752501"/>
              <a:gd name="connsiteY11" fmla="*/ 14 h 3291854"/>
              <a:gd name="connsiteX12" fmla="*/ 5090581 w 7752501"/>
              <a:gd name="connsiteY12" fmla="*/ 3291854 h 3291854"/>
              <a:gd name="connsiteX13" fmla="*/ 5334421 w 7752501"/>
              <a:gd name="connsiteY13" fmla="*/ 1666254 h 3291854"/>
              <a:gd name="connsiteX14" fmla="*/ 5651393 w 7752501"/>
              <a:gd name="connsiteY14" fmla="*/ 1936392 h 3291854"/>
              <a:gd name="connsiteX15" fmla="*/ 5947847 w 7752501"/>
              <a:gd name="connsiteY15" fmla="*/ 1198894 h 3291854"/>
              <a:gd name="connsiteX16" fmla="*/ 6154332 w 7752501"/>
              <a:gd name="connsiteY16" fmla="*/ 1583002 h 3291854"/>
              <a:gd name="connsiteX17" fmla="*/ 6289461 w 7752501"/>
              <a:gd name="connsiteY17" fmla="*/ 1666254 h 3291854"/>
              <a:gd name="connsiteX18" fmla="*/ 7752501 w 7752501"/>
              <a:gd name="connsiteY18" fmla="*/ 1666254 h 3291854"/>
              <a:gd name="connsiteX0" fmla="*/ 0 w 7752501"/>
              <a:gd name="connsiteY0" fmla="*/ 1704474 h 3291854"/>
              <a:gd name="connsiteX1" fmla="*/ 227976 w 7752501"/>
              <a:gd name="connsiteY1" fmla="*/ 1520316 h 3291854"/>
              <a:gd name="connsiteX2" fmla="*/ 494614 w 7752501"/>
              <a:gd name="connsiteY2" fmla="*/ 1721699 h 3291854"/>
              <a:gd name="connsiteX3" fmla="*/ 782583 w 7752501"/>
              <a:gd name="connsiteY3" fmla="*/ 2682142 h 3291854"/>
              <a:gd name="connsiteX4" fmla="*/ 1059886 w 7752501"/>
              <a:gd name="connsiteY4" fmla="*/ 838711 h 3291854"/>
              <a:gd name="connsiteX5" fmla="*/ 1315859 w 7752501"/>
              <a:gd name="connsiteY5" fmla="*/ 1977301 h 3291854"/>
              <a:gd name="connsiteX6" fmla="*/ 1550500 w 7752501"/>
              <a:gd name="connsiteY6" fmla="*/ 1706208 h 3291854"/>
              <a:gd name="connsiteX7" fmla="*/ 3912021 w 7752501"/>
              <a:gd name="connsiteY7" fmla="*/ 1706894 h 3291854"/>
              <a:gd name="connsiteX8" fmla="*/ 3972907 w 7752501"/>
              <a:gd name="connsiteY8" fmla="*/ 1660458 h 3291854"/>
              <a:gd name="connsiteX9" fmla="*/ 4072896 w 7752501"/>
              <a:gd name="connsiteY9" fmla="*/ 1425187 h 3291854"/>
              <a:gd name="connsiteX10" fmla="*/ 4420021 w 7752501"/>
              <a:gd name="connsiteY10" fmla="*/ 1595134 h 3291854"/>
              <a:gd name="connsiteX11" fmla="*/ 4684181 w 7752501"/>
              <a:gd name="connsiteY11" fmla="*/ 14 h 3291854"/>
              <a:gd name="connsiteX12" fmla="*/ 5090581 w 7752501"/>
              <a:gd name="connsiteY12" fmla="*/ 3291854 h 3291854"/>
              <a:gd name="connsiteX13" fmla="*/ 5334421 w 7752501"/>
              <a:gd name="connsiteY13" fmla="*/ 1666254 h 3291854"/>
              <a:gd name="connsiteX14" fmla="*/ 5651393 w 7752501"/>
              <a:gd name="connsiteY14" fmla="*/ 1936392 h 3291854"/>
              <a:gd name="connsiteX15" fmla="*/ 5947847 w 7752501"/>
              <a:gd name="connsiteY15" fmla="*/ 1198894 h 3291854"/>
              <a:gd name="connsiteX16" fmla="*/ 6154332 w 7752501"/>
              <a:gd name="connsiteY16" fmla="*/ 1583002 h 3291854"/>
              <a:gd name="connsiteX17" fmla="*/ 6289461 w 7752501"/>
              <a:gd name="connsiteY17" fmla="*/ 1666254 h 3291854"/>
              <a:gd name="connsiteX18" fmla="*/ 7752501 w 7752501"/>
              <a:gd name="connsiteY18" fmla="*/ 1666254 h 3291854"/>
              <a:gd name="connsiteX0" fmla="*/ 0 w 7752501"/>
              <a:gd name="connsiteY0" fmla="*/ 1704474 h 3291854"/>
              <a:gd name="connsiteX1" fmla="*/ 78658 w 7752501"/>
              <a:gd name="connsiteY1" fmla="*/ 1613262 h 3291854"/>
              <a:gd name="connsiteX2" fmla="*/ 227976 w 7752501"/>
              <a:gd name="connsiteY2" fmla="*/ 1520316 h 3291854"/>
              <a:gd name="connsiteX3" fmla="*/ 494614 w 7752501"/>
              <a:gd name="connsiteY3" fmla="*/ 1721699 h 3291854"/>
              <a:gd name="connsiteX4" fmla="*/ 782583 w 7752501"/>
              <a:gd name="connsiteY4" fmla="*/ 2682142 h 3291854"/>
              <a:gd name="connsiteX5" fmla="*/ 1059886 w 7752501"/>
              <a:gd name="connsiteY5" fmla="*/ 838711 h 3291854"/>
              <a:gd name="connsiteX6" fmla="*/ 1315859 w 7752501"/>
              <a:gd name="connsiteY6" fmla="*/ 1977301 h 3291854"/>
              <a:gd name="connsiteX7" fmla="*/ 1550500 w 7752501"/>
              <a:gd name="connsiteY7" fmla="*/ 1706208 h 3291854"/>
              <a:gd name="connsiteX8" fmla="*/ 3912021 w 7752501"/>
              <a:gd name="connsiteY8" fmla="*/ 1706894 h 3291854"/>
              <a:gd name="connsiteX9" fmla="*/ 3972907 w 7752501"/>
              <a:gd name="connsiteY9" fmla="*/ 1660458 h 3291854"/>
              <a:gd name="connsiteX10" fmla="*/ 4072896 w 7752501"/>
              <a:gd name="connsiteY10" fmla="*/ 1425187 h 3291854"/>
              <a:gd name="connsiteX11" fmla="*/ 4420021 w 7752501"/>
              <a:gd name="connsiteY11" fmla="*/ 1595134 h 3291854"/>
              <a:gd name="connsiteX12" fmla="*/ 4684181 w 7752501"/>
              <a:gd name="connsiteY12" fmla="*/ 14 h 3291854"/>
              <a:gd name="connsiteX13" fmla="*/ 5090581 w 7752501"/>
              <a:gd name="connsiteY13" fmla="*/ 3291854 h 3291854"/>
              <a:gd name="connsiteX14" fmla="*/ 5334421 w 7752501"/>
              <a:gd name="connsiteY14" fmla="*/ 1666254 h 3291854"/>
              <a:gd name="connsiteX15" fmla="*/ 5651393 w 7752501"/>
              <a:gd name="connsiteY15" fmla="*/ 1936392 h 3291854"/>
              <a:gd name="connsiteX16" fmla="*/ 5947847 w 7752501"/>
              <a:gd name="connsiteY16" fmla="*/ 1198894 h 3291854"/>
              <a:gd name="connsiteX17" fmla="*/ 6154332 w 7752501"/>
              <a:gd name="connsiteY17" fmla="*/ 1583002 h 3291854"/>
              <a:gd name="connsiteX18" fmla="*/ 6289461 w 7752501"/>
              <a:gd name="connsiteY18" fmla="*/ 1666254 h 3291854"/>
              <a:gd name="connsiteX19" fmla="*/ 7752501 w 7752501"/>
              <a:gd name="connsiteY19" fmla="*/ 1666254 h 3291854"/>
              <a:gd name="connsiteX0" fmla="*/ 0 w 7752501"/>
              <a:gd name="connsiteY0" fmla="*/ 1704474 h 3291854"/>
              <a:gd name="connsiteX1" fmla="*/ 99989 w 7752501"/>
              <a:gd name="connsiteY1" fmla="*/ 1682972 h 3291854"/>
              <a:gd name="connsiteX2" fmla="*/ 227976 w 7752501"/>
              <a:gd name="connsiteY2" fmla="*/ 1520316 h 3291854"/>
              <a:gd name="connsiteX3" fmla="*/ 494614 w 7752501"/>
              <a:gd name="connsiteY3" fmla="*/ 1721699 h 3291854"/>
              <a:gd name="connsiteX4" fmla="*/ 782583 w 7752501"/>
              <a:gd name="connsiteY4" fmla="*/ 2682142 h 3291854"/>
              <a:gd name="connsiteX5" fmla="*/ 1059886 w 7752501"/>
              <a:gd name="connsiteY5" fmla="*/ 838711 h 3291854"/>
              <a:gd name="connsiteX6" fmla="*/ 1315859 w 7752501"/>
              <a:gd name="connsiteY6" fmla="*/ 1977301 h 3291854"/>
              <a:gd name="connsiteX7" fmla="*/ 1550500 w 7752501"/>
              <a:gd name="connsiteY7" fmla="*/ 1706208 h 3291854"/>
              <a:gd name="connsiteX8" fmla="*/ 3912021 w 7752501"/>
              <a:gd name="connsiteY8" fmla="*/ 1706894 h 3291854"/>
              <a:gd name="connsiteX9" fmla="*/ 3972907 w 7752501"/>
              <a:gd name="connsiteY9" fmla="*/ 1660458 h 3291854"/>
              <a:gd name="connsiteX10" fmla="*/ 4072896 w 7752501"/>
              <a:gd name="connsiteY10" fmla="*/ 1425187 h 3291854"/>
              <a:gd name="connsiteX11" fmla="*/ 4420021 w 7752501"/>
              <a:gd name="connsiteY11" fmla="*/ 1595134 h 3291854"/>
              <a:gd name="connsiteX12" fmla="*/ 4684181 w 7752501"/>
              <a:gd name="connsiteY12" fmla="*/ 14 h 3291854"/>
              <a:gd name="connsiteX13" fmla="*/ 5090581 w 7752501"/>
              <a:gd name="connsiteY13" fmla="*/ 3291854 h 3291854"/>
              <a:gd name="connsiteX14" fmla="*/ 5334421 w 7752501"/>
              <a:gd name="connsiteY14" fmla="*/ 1666254 h 3291854"/>
              <a:gd name="connsiteX15" fmla="*/ 5651393 w 7752501"/>
              <a:gd name="connsiteY15" fmla="*/ 1936392 h 3291854"/>
              <a:gd name="connsiteX16" fmla="*/ 5947847 w 7752501"/>
              <a:gd name="connsiteY16" fmla="*/ 1198894 h 3291854"/>
              <a:gd name="connsiteX17" fmla="*/ 6154332 w 7752501"/>
              <a:gd name="connsiteY17" fmla="*/ 1583002 h 3291854"/>
              <a:gd name="connsiteX18" fmla="*/ 6289461 w 7752501"/>
              <a:gd name="connsiteY18" fmla="*/ 1666254 h 3291854"/>
              <a:gd name="connsiteX19" fmla="*/ 7752501 w 7752501"/>
              <a:gd name="connsiteY19" fmla="*/ 1666254 h 3291854"/>
              <a:gd name="connsiteX0" fmla="*/ 0 w 7752501"/>
              <a:gd name="connsiteY0" fmla="*/ 1704474 h 3291854"/>
              <a:gd name="connsiteX1" fmla="*/ 86657 w 7752501"/>
              <a:gd name="connsiteY1" fmla="*/ 1709597 h 3291854"/>
              <a:gd name="connsiteX2" fmla="*/ 227976 w 7752501"/>
              <a:gd name="connsiteY2" fmla="*/ 1520316 h 3291854"/>
              <a:gd name="connsiteX3" fmla="*/ 494614 w 7752501"/>
              <a:gd name="connsiteY3" fmla="*/ 1721699 h 3291854"/>
              <a:gd name="connsiteX4" fmla="*/ 782583 w 7752501"/>
              <a:gd name="connsiteY4" fmla="*/ 2682142 h 3291854"/>
              <a:gd name="connsiteX5" fmla="*/ 1059886 w 7752501"/>
              <a:gd name="connsiteY5" fmla="*/ 838711 h 3291854"/>
              <a:gd name="connsiteX6" fmla="*/ 1315859 w 7752501"/>
              <a:gd name="connsiteY6" fmla="*/ 1977301 h 3291854"/>
              <a:gd name="connsiteX7" fmla="*/ 1550500 w 7752501"/>
              <a:gd name="connsiteY7" fmla="*/ 1706208 h 3291854"/>
              <a:gd name="connsiteX8" fmla="*/ 3912021 w 7752501"/>
              <a:gd name="connsiteY8" fmla="*/ 1706894 h 3291854"/>
              <a:gd name="connsiteX9" fmla="*/ 3972907 w 7752501"/>
              <a:gd name="connsiteY9" fmla="*/ 1660458 h 3291854"/>
              <a:gd name="connsiteX10" fmla="*/ 4072896 w 7752501"/>
              <a:gd name="connsiteY10" fmla="*/ 1425187 h 3291854"/>
              <a:gd name="connsiteX11" fmla="*/ 4420021 w 7752501"/>
              <a:gd name="connsiteY11" fmla="*/ 1595134 h 3291854"/>
              <a:gd name="connsiteX12" fmla="*/ 4684181 w 7752501"/>
              <a:gd name="connsiteY12" fmla="*/ 14 h 3291854"/>
              <a:gd name="connsiteX13" fmla="*/ 5090581 w 7752501"/>
              <a:gd name="connsiteY13" fmla="*/ 3291854 h 3291854"/>
              <a:gd name="connsiteX14" fmla="*/ 5334421 w 7752501"/>
              <a:gd name="connsiteY14" fmla="*/ 1666254 h 3291854"/>
              <a:gd name="connsiteX15" fmla="*/ 5651393 w 7752501"/>
              <a:gd name="connsiteY15" fmla="*/ 1936392 h 3291854"/>
              <a:gd name="connsiteX16" fmla="*/ 5947847 w 7752501"/>
              <a:gd name="connsiteY16" fmla="*/ 1198894 h 3291854"/>
              <a:gd name="connsiteX17" fmla="*/ 6154332 w 7752501"/>
              <a:gd name="connsiteY17" fmla="*/ 1583002 h 3291854"/>
              <a:gd name="connsiteX18" fmla="*/ 6289461 w 7752501"/>
              <a:gd name="connsiteY18" fmla="*/ 1666254 h 3291854"/>
              <a:gd name="connsiteX19" fmla="*/ 7752501 w 7752501"/>
              <a:gd name="connsiteY19" fmla="*/ 1666254 h 3291854"/>
              <a:gd name="connsiteX0" fmla="*/ 0 w 7752501"/>
              <a:gd name="connsiteY0" fmla="*/ 1704474 h 3291854"/>
              <a:gd name="connsiteX1" fmla="*/ 29997 w 7752501"/>
              <a:gd name="connsiteY1" fmla="*/ 1699915 h 3291854"/>
              <a:gd name="connsiteX2" fmla="*/ 227976 w 7752501"/>
              <a:gd name="connsiteY2" fmla="*/ 1520316 h 3291854"/>
              <a:gd name="connsiteX3" fmla="*/ 494614 w 7752501"/>
              <a:gd name="connsiteY3" fmla="*/ 1721699 h 3291854"/>
              <a:gd name="connsiteX4" fmla="*/ 782583 w 7752501"/>
              <a:gd name="connsiteY4" fmla="*/ 2682142 h 3291854"/>
              <a:gd name="connsiteX5" fmla="*/ 1059886 w 7752501"/>
              <a:gd name="connsiteY5" fmla="*/ 838711 h 3291854"/>
              <a:gd name="connsiteX6" fmla="*/ 1315859 w 7752501"/>
              <a:gd name="connsiteY6" fmla="*/ 1977301 h 3291854"/>
              <a:gd name="connsiteX7" fmla="*/ 1550500 w 7752501"/>
              <a:gd name="connsiteY7" fmla="*/ 1706208 h 3291854"/>
              <a:gd name="connsiteX8" fmla="*/ 3912021 w 7752501"/>
              <a:gd name="connsiteY8" fmla="*/ 1706894 h 3291854"/>
              <a:gd name="connsiteX9" fmla="*/ 3972907 w 7752501"/>
              <a:gd name="connsiteY9" fmla="*/ 1660458 h 3291854"/>
              <a:gd name="connsiteX10" fmla="*/ 4072896 w 7752501"/>
              <a:gd name="connsiteY10" fmla="*/ 1425187 h 3291854"/>
              <a:gd name="connsiteX11" fmla="*/ 4420021 w 7752501"/>
              <a:gd name="connsiteY11" fmla="*/ 1595134 h 3291854"/>
              <a:gd name="connsiteX12" fmla="*/ 4684181 w 7752501"/>
              <a:gd name="connsiteY12" fmla="*/ 14 h 3291854"/>
              <a:gd name="connsiteX13" fmla="*/ 5090581 w 7752501"/>
              <a:gd name="connsiteY13" fmla="*/ 3291854 h 3291854"/>
              <a:gd name="connsiteX14" fmla="*/ 5334421 w 7752501"/>
              <a:gd name="connsiteY14" fmla="*/ 1666254 h 3291854"/>
              <a:gd name="connsiteX15" fmla="*/ 5651393 w 7752501"/>
              <a:gd name="connsiteY15" fmla="*/ 1936392 h 3291854"/>
              <a:gd name="connsiteX16" fmla="*/ 5947847 w 7752501"/>
              <a:gd name="connsiteY16" fmla="*/ 1198894 h 3291854"/>
              <a:gd name="connsiteX17" fmla="*/ 6154332 w 7752501"/>
              <a:gd name="connsiteY17" fmla="*/ 1583002 h 3291854"/>
              <a:gd name="connsiteX18" fmla="*/ 6289461 w 7752501"/>
              <a:gd name="connsiteY18" fmla="*/ 1666254 h 3291854"/>
              <a:gd name="connsiteX19" fmla="*/ 7752501 w 7752501"/>
              <a:gd name="connsiteY19" fmla="*/ 1666254 h 3291854"/>
              <a:gd name="connsiteX0" fmla="*/ 0 w 7752501"/>
              <a:gd name="connsiteY0" fmla="*/ 1704474 h 3291854"/>
              <a:gd name="connsiteX1" fmla="*/ 29997 w 7752501"/>
              <a:gd name="connsiteY1" fmla="*/ 1707176 h 3291854"/>
              <a:gd name="connsiteX2" fmla="*/ 227976 w 7752501"/>
              <a:gd name="connsiteY2" fmla="*/ 1520316 h 3291854"/>
              <a:gd name="connsiteX3" fmla="*/ 494614 w 7752501"/>
              <a:gd name="connsiteY3" fmla="*/ 1721699 h 3291854"/>
              <a:gd name="connsiteX4" fmla="*/ 782583 w 7752501"/>
              <a:gd name="connsiteY4" fmla="*/ 2682142 h 3291854"/>
              <a:gd name="connsiteX5" fmla="*/ 1059886 w 7752501"/>
              <a:gd name="connsiteY5" fmla="*/ 838711 h 3291854"/>
              <a:gd name="connsiteX6" fmla="*/ 1315859 w 7752501"/>
              <a:gd name="connsiteY6" fmla="*/ 1977301 h 3291854"/>
              <a:gd name="connsiteX7" fmla="*/ 1550500 w 7752501"/>
              <a:gd name="connsiteY7" fmla="*/ 1706208 h 3291854"/>
              <a:gd name="connsiteX8" fmla="*/ 3912021 w 7752501"/>
              <a:gd name="connsiteY8" fmla="*/ 1706894 h 3291854"/>
              <a:gd name="connsiteX9" fmla="*/ 3972907 w 7752501"/>
              <a:gd name="connsiteY9" fmla="*/ 1660458 h 3291854"/>
              <a:gd name="connsiteX10" fmla="*/ 4072896 w 7752501"/>
              <a:gd name="connsiteY10" fmla="*/ 1425187 h 3291854"/>
              <a:gd name="connsiteX11" fmla="*/ 4420021 w 7752501"/>
              <a:gd name="connsiteY11" fmla="*/ 1595134 h 3291854"/>
              <a:gd name="connsiteX12" fmla="*/ 4684181 w 7752501"/>
              <a:gd name="connsiteY12" fmla="*/ 14 h 3291854"/>
              <a:gd name="connsiteX13" fmla="*/ 5090581 w 7752501"/>
              <a:gd name="connsiteY13" fmla="*/ 3291854 h 3291854"/>
              <a:gd name="connsiteX14" fmla="*/ 5334421 w 7752501"/>
              <a:gd name="connsiteY14" fmla="*/ 1666254 h 3291854"/>
              <a:gd name="connsiteX15" fmla="*/ 5651393 w 7752501"/>
              <a:gd name="connsiteY15" fmla="*/ 1936392 h 3291854"/>
              <a:gd name="connsiteX16" fmla="*/ 5947847 w 7752501"/>
              <a:gd name="connsiteY16" fmla="*/ 1198894 h 3291854"/>
              <a:gd name="connsiteX17" fmla="*/ 6154332 w 7752501"/>
              <a:gd name="connsiteY17" fmla="*/ 1583002 h 3291854"/>
              <a:gd name="connsiteX18" fmla="*/ 6289461 w 7752501"/>
              <a:gd name="connsiteY18" fmla="*/ 1666254 h 3291854"/>
              <a:gd name="connsiteX19" fmla="*/ 7752501 w 7752501"/>
              <a:gd name="connsiteY19" fmla="*/ 1666254 h 3291854"/>
              <a:gd name="connsiteX0" fmla="*/ 0 w 8739062"/>
              <a:gd name="connsiteY0" fmla="*/ 1711735 h 3291854"/>
              <a:gd name="connsiteX1" fmla="*/ 1016558 w 8739062"/>
              <a:gd name="connsiteY1" fmla="*/ 1707176 h 3291854"/>
              <a:gd name="connsiteX2" fmla="*/ 1214537 w 8739062"/>
              <a:gd name="connsiteY2" fmla="*/ 1520316 h 3291854"/>
              <a:gd name="connsiteX3" fmla="*/ 1481175 w 8739062"/>
              <a:gd name="connsiteY3" fmla="*/ 1721699 h 3291854"/>
              <a:gd name="connsiteX4" fmla="*/ 1769144 w 8739062"/>
              <a:gd name="connsiteY4" fmla="*/ 2682142 h 3291854"/>
              <a:gd name="connsiteX5" fmla="*/ 2046447 w 8739062"/>
              <a:gd name="connsiteY5" fmla="*/ 838711 h 3291854"/>
              <a:gd name="connsiteX6" fmla="*/ 2302420 w 8739062"/>
              <a:gd name="connsiteY6" fmla="*/ 1977301 h 3291854"/>
              <a:gd name="connsiteX7" fmla="*/ 2537061 w 8739062"/>
              <a:gd name="connsiteY7" fmla="*/ 1706208 h 3291854"/>
              <a:gd name="connsiteX8" fmla="*/ 4898582 w 8739062"/>
              <a:gd name="connsiteY8" fmla="*/ 1706894 h 3291854"/>
              <a:gd name="connsiteX9" fmla="*/ 4959468 w 8739062"/>
              <a:gd name="connsiteY9" fmla="*/ 1660458 h 3291854"/>
              <a:gd name="connsiteX10" fmla="*/ 5059457 w 8739062"/>
              <a:gd name="connsiteY10" fmla="*/ 1425187 h 3291854"/>
              <a:gd name="connsiteX11" fmla="*/ 5406582 w 8739062"/>
              <a:gd name="connsiteY11" fmla="*/ 1595134 h 3291854"/>
              <a:gd name="connsiteX12" fmla="*/ 5670742 w 8739062"/>
              <a:gd name="connsiteY12" fmla="*/ 14 h 3291854"/>
              <a:gd name="connsiteX13" fmla="*/ 6077142 w 8739062"/>
              <a:gd name="connsiteY13" fmla="*/ 3291854 h 3291854"/>
              <a:gd name="connsiteX14" fmla="*/ 6320982 w 8739062"/>
              <a:gd name="connsiteY14" fmla="*/ 1666254 h 3291854"/>
              <a:gd name="connsiteX15" fmla="*/ 6637954 w 8739062"/>
              <a:gd name="connsiteY15" fmla="*/ 1936392 h 3291854"/>
              <a:gd name="connsiteX16" fmla="*/ 6934408 w 8739062"/>
              <a:gd name="connsiteY16" fmla="*/ 1198894 h 3291854"/>
              <a:gd name="connsiteX17" fmla="*/ 7140893 w 8739062"/>
              <a:gd name="connsiteY17" fmla="*/ 1583002 h 3291854"/>
              <a:gd name="connsiteX18" fmla="*/ 7276022 w 8739062"/>
              <a:gd name="connsiteY18" fmla="*/ 1666254 h 3291854"/>
              <a:gd name="connsiteX19" fmla="*/ 8739062 w 8739062"/>
              <a:gd name="connsiteY19" fmla="*/ 1666254 h 3291854"/>
              <a:gd name="connsiteX0" fmla="*/ 0 w 8739062"/>
              <a:gd name="connsiteY0" fmla="*/ 1711735 h 3291854"/>
              <a:gd name="connsiteX1" fmla="*/ 1016558 w 8739062"/>
              <a:gd name="connsiteY1" fmla="*/ 1707176 h 3291854"/>
              <a:gd name="connsiteX2" fmla="*/ 1214537 w 8739062"/>
              <a:gd name="connsiteY2" fmla="*/ 1520316 h 3291854"/>
              <a:gd name="connsiteX3" fmla="*/ 1481175 w 8739062"/>
              <a:gd name="connsiteY3" fmla="*/ 1721699 h 3291854"/>
              <a:gd name="connsiteX4" fmla="*/ 1769144 w 8739062"/>
              <a:gd name="connsiteY4" fmla="*/ 2682142 h 3291854"/>
              <a:gd name="connsiteX5" fmla="*/ 2046447 w 8739062"/>
              <a:gd name="connsiteY5" fmla="*/ 838711 h 3291854"/>
              <a:gd name="connsiteX6" fmla="*/ 2302420 w 8739062"/>
              <a:gd name="connsiteY6" fmla="*/ 1977301 h 3291854"/>
              <a:gd name="connsiteX7" fmla="*/ 2537061 w 8739062"/>
              <a:gd name="connsiteY7" fmla="*/ 1706208 h 3291854"/>
              <a:gd name="connsiteX8" fmla="*/ 4898582 w 8739062"/>
              <a:gd name="connsiteY8" fmla="*/ 1706894 h 3291854"/>
              <a:gd name="connsiteX9" fmla="*/ 4959468 w 8739062"/>
              <a:gd name="connsiteY9" fmla="*/ 1660458 h 3291854"/>
              <a:gd name="connsiteX10" fmla="*/ 5059457 w 8739062"/>
              <a:gd name="connsiteY10" fmla="*/ 1425187 h 3291854"/>
              <a:gd name="connsiteX11" fmla="*/ 5406582 w 8739062"/>
              <a:gd name="connsiteY11" fmla="*/ 1595134 h 3291854"/>
              <a:gd name="connsiteX12" fmla="*/ 5670742 w 8739062"/>
              <a:gd name="connsiteY12" fmla="*/ 14 h 3291854"/>
              <a:gd name="connsiteX13" fmla="*/ 6077142 w 8739062"/>
              <a:gd name="connsiteY13" fmla="*/ 3291854 h 3291854"/>
              <a:gd name="connsiteX14" fmla="*/ 6320982 w 8739062"/>
              <a:gd name="connsiteY14" fmla="*/ 1666254 h 3291854"/>
              <a:gd name="connsiteX15" fmla="*/ 6637954 w 8739062"/>
              <a:gd name="connsiteY15" fmla="*/ 1936392 h 3291854"/>
              <a:gd name="connsiteX16" fmla="*/ 6934408 w 8739062"/>
              <a:gd name="connsiteY16" fmla="*/ 1198894 h 3291854"/>
              <a:gd name="connsiteX17" fmla="*/ 7140893 w 8739062"/>
              <a:gd name="connsiteY17" fmla="*/ 1583002 h 3291854"/>
              <a:gd name="connsiteX18" fmla="*/ 7276022 w 8739062"/>
              <a:gd name="connsiteY18" fmla="*/ 1666254 h 3291854"/>
              <a:gd name="connsiteX19" fmla="*/ 8739062 w 8739062"/>
              <a:gd name="connsiteY19" fmla="*/ 1666254 h 3291854"/>
              <a:gd name="connsiteX0" fmla="*/ 0 w 8739062"/>
              <a:gd name="connsiteY0" fmla="*/ 1711735 h 3291854"/>
              <a:gd name="connsiteX1" fmla="*/ 1016558 w 8739062"/>
              <a:gd name="connsiteY1" fmla="*/ 1707176 h 3291854"/>
              <a:gd name="connsiteX2" fmla="*/ 1214537 w 8739062"/>
              <a:gd name="connsiteY2" fmla="*/ 1520316 h 3291854"/>
              <a:gd name="connsiteX3" fmla="*/ 1481175 w 8739062"/>
              <a:gd name="connsiteY3" fmla="*/ 1721699 h 3291854"/>
              <a:gd name="connsiteX4" fmla="*/ 1769144 w 8739062"/>
              <a:gd name="connsiteY4" fmla="*/ 2682142 h 3291854"/>
              <a:gd name="connsiteX5" fmla="*/ 2046447 w 8739062"/>
              <a:gd name="connsiteY5" fmla="*/ 838711 h 3291854"/>
              <a:gd name="connsiteX6" fmla="*/ 2302420 w 8739062"/>
              <a:gd name="connsiteY6" fmla="*/ 1977301 h 3291854"/>
              <a:gd name="connsiteX7" fmla="*/ 2537061 w 8739062"/>
              <a:gd name="connsiteY7" fmla="*/ 1706208 h 3291854"/>
              <a:gd name="connsiteX8" fmla="*/ 4898582 w 8739062"/>
              <a:gd name="connsiteY8" fmla="*/ 1706894 h 3291854"/>
              <a:gd name="connsiteX9" fmla="*/ 4959468 w 8739062"/>
              <a:gd name="connsiteY9" fmla="*/ 1660458 h 3291854"/>
              <a:gd name="connsiteX10" fmla="*/ 5059457 w 8739062"/>
              <a:gd name="connsiteY10" fmla="*/ 1425187 h 3291854"/>
              <a:gd name="connsiteX11" fmla="*/ 5406582 w 8739062"/>
              <a:gd name="connsiteY11" fmla="*/ 1595134 h 3291854"/>
              <a:gd name="connsiteX12" fmla="*/ 5670742 w 8739062"/>
              <a:gd name="connsiteY12" fmla="*/ 14 h 3291854"/>
              <a:gd name="connsiteX13" fmla="*/ 6077142 w 8739062"/>
              <a:gd name="connsiteY13" fmla="*/ 3291854 h 3291854"/>
              <a:gd name="connsiteX14" fmla="*/ 6320982 w 8739062"/>
              <a:gd name="connsiteY14" fmla="*/ 1666254 h 3291854"/>
              <a:gd name="connsiteX15" fmla="*/ 6637954 w 8739062"/>
              <a:gd name="connsiteY15" fmla="*/ 1936392 h 3291854"/>
              <a:gd name="connsiteX16" fmla="*/ 6934408 w 8739062"/>
              <a:gd name="connsiteY16" fmla="*/ 1198894 h 3291854"/>
              <a:gd name="connsiteX17" fmla="*/ 7140893 w 8739062"/>
              <a:gd name="connsiteY17" fmla="*/ 1583002 h 3291854"/>
              <a:gd name="connsiteX18" fmla="*/ 7276022 w 8739062"/>
              <a:gd name="connsiteY18" fmla="*/ 1666254 h 3291854"/>
              <a:gd name="connsiteX19" fmla="*/ 8739062 w 8739062"/>
              <a:gd name="connsiteY19" fmla="*/ 1666254 h 3291854"/>
              <a:gd name="connsiteX0" fmla="*/ 0 w 8739062"/>
              <a:gd name="connsiteY0" fmla="*/ 1711735 h 3291854"/>
              <a:gd name="connsiteX1" fmla="*/ 1016558 w 8739062"/>
              <a:gd name="connsiteY1" fmla="*/ 1707176 h 3291854"/>
              <a:gd name="connsiteX2" fmla="*/ 1214537 w 8739062"/>
              <a:gd name="connsiteY2" fmla="*/ 1520316 h 3291854"/>
              <a:gd name="connsiteX3" fmla="*/ 1481175 w 8739062"/>
              <a:gd name="connsiteY3" fmla="*/ 1721699 h 3291854"/>
              <a:gd name="connsiteX4" fmla="*/ 1769144 w 8739062"/>
              <a:gd name="connsiteY4" fmla="*/ 2682142 h 3291854"/>
              <a:gd name="connsiteX5" fmla="*/ 2046447 w 8739062"/>
              <a:gd name="connsiteY5" fmla="*/ 838711 h 3291854"/>
              <a:gd name="connsiteX6" fmla="*/ 2302420 w 8739062"/>
              <a:gd name="connsiteY6" fmla="*/ 1977301 h 3291854"/>
              <a:gd name="connsiteX7" fmla="*/ 2537061 w 8739062"/>
              <a:gd name="connsiteY7" fmla="*/ 1706208 h 3291854"/>
              <a:gd name="connsiteX8" fmla="*/ 4898582 w 8739062"/>
              <a:gd name="connsiteY8" fmla="*/ 1706894 h 3291854"/>
              <a:gd name="connsiteX9" fmla="*/ 4959468 w 8739062"/>
              <a:gd name="connsiteY9" fmla="*/ 1660458 h 3291854"/>
              <a:gd name="connsiteX10" fmla="*/ 5059457 w 8739062"/>
              <a:gd name="connsiteY10" fmla="*/ 1425187 h 3291854"/>
              <a:gd name="connsiteX11" fmla="*/ 5406582 w 8739062"/>
              <a:gd name="connsiteY11" fmla="*/ 1595134 h 3291854"/>
              <a:gd name="connsiteX12" fmla="*/ 5670742 w 8739062"/>
              <a:gd name="connsiteY12" fmla="*/ 14 h 3291854"/>
              <a:gd name="connsiteX13" fmla="*/ 6077142 w 8739062"/>
              <a:gd name="connsiteY13" fmla="*/ 3291854 h 3291854"/>
              <a:gd name="connsiteX14" fmla="*/ 6320982 w 8739062"/>
              <a:gd name="connsiteY14" fmla="*/ 1666254 h 3291854"/>
              <a:gd name="connsiteX15" fmla="*/ 6637954 w 8739062"/>
              <a:gd name="connsiteY15" fmla="*/ 1936392 h 3291854"/>
              <a:gd name="connsiteX16" fmla="*/ 6934408 w 8739062"/>
              <a:gd name="connsiteY16" fmla="*/ 1198894 h 3291854"/>
              <a:gd name="connsiteX17" fmla="*/ 7140893 w 8739062"/>
              <a:gd name="connsiteY17" fmla="*/ 1583002 h 3291854"/>
              <a:gd name="connsiteX18" fmla="*/ 7276022 w 8739062"/>
              <a:gd name="connsiteY18" fmla="*/ 1666254 h 3291854"/>
              <a:gd name="connsiteX19" fmla="*/ 8739062 w 8739062"/>
              <a:gd name="connsiteY19" fmla="*/ 1666254 h 3291854"/>
              <a:gd name="connsiteX0" fmla="*/ 0 w 8732396"/>
              <a:gd name="connsiteY0" fmla="*/ 1706894 h 3291854"/>
              <a:gd name="connsiteX1" fmla="*/ 1009892 w 8732396"/>
              <a:gd name="connsiteY1" fmla="*/ 1707176 h 3291854"/>
              <a:gd name="connsiteX2" fmla="*/ 1207871 w 8732396"/>
              <a:gd name="connsiteY2" fmla="*/ 1520316 h 3291854"/>
              <a:gd name="connsiteX3" fmla="*/ 1474509 w 8732396"/>
              <a:gd name="connsiteY3" fmla="*/ 1721699 h 3291854"/>
              <a:gd name="connsiteX4" fmla="*/ 1762478 w 8732396"/>
              <a:gd name="connsiteY4" fmla="*/ 2682142 h 3291854"/>
              <a:gd name="connsiteX5" fmla="*/ 2039781 w 8732396"/>
              <a:gd name="connsiteY5" fmla="*/ 838711 h 3291854"/>
              <a:gd name="connsiteX6" fmla="*/ 2295754 w 8732396"/>
              <a:gd name="connsiteY6" fmla="*/ 1977301 h 3291854"/>
              <a:gd name="connsiteX7" fmla="*/ 2530395 w 8732396"/>
              <a:gd name="connsiteY7" fmla="*/ 1706208 h 3291854"/>
              <a:gd name="connsiteX8" fmla="*/ 4891916 w 8732396"/>
              <a:gd name="connsiteY8" fmla="*/ 1706894 h 3291854"/>
              <a:gd name="connsiteX9" fmla="*/ 4952802 w 8732396"/>
              <a:gd name="connsiteY9" fmla="*/ 1660458 h 3291854"/>
              <a:gd name="connsiteX10" fmla="*/ 5052791 w 8732396"/>
              <a:gd name="connsiteY10" fmla="*/ 1425187 h 3291854"/>
              <a:gd name="connsiteX11" fmla="*/ 5399916 w 8732396"/>
              <a:gd name="connsiteY11" fmla="*/ 1595134 h 3291854"/>
              <a:gd name="connsiteX12" fmla="*/ 5664076 w 8732396"/>
              <a:gd name="connsiteY12" fmla="*/ 14 h 3291854"/>
              <a:gd name="connsiteX13" fmla="*/ 6070476 w 8732396"/>
              <a:gd name="connsiteY13" fmla="*/ 3291854 h 3291854"/>
              <a:gd name="connsiteX14" fmla="*/ 6314316 w 8732396"/>
              <a:gd name="connsiteY14" fmla="*/ 1666254 h 3291854"/>
              <a:gd name="connsiteX15" fmla="*/ 6631288 w 8732396"/>
              <a:gd name="connsiteY15" fmla="*/ 1936392 h 3291854"/>
              <a:gd name="connsiteX16" fmla="*/ 6927742 w 8732396"/>
              <a:gd name="connsiteY16" fmla="*/ 1198894 h 3291854"/>
              <a:gd name="connsiteX17" fmla="*/ 7134227 w 8732396"/>
              <a:gd name="connsiteY17" fmla="*/ 1583002 h 3291854"/>
              <a:gd name="connsiteX18" fmla="*/ 7269356 w 8732396"/>
              <a:gd name="connsiteY18" fmla="*/ 1666254 h 3291854"/>
              <a:gd name="connsiteX19" fmla="*/ 8732396 w 8732396"/>
              <a:gd name="connsiteY19" fmla="*/ 1666254 h 3291854"/>
              <a:gd name="connsiteX0" fmla="*/ 0 w 8732396"/>
              <a:gd name="connsiteY0" fmla="*/ 1706894 h 3291854"/>
              <a:gd name="connsiteX1" fmla="*/ 1009892 w 8732396"/>
              <a:gd name="connsiteY1" fmla="*/ 1707176 h 3291854"/>
              <a:gd name="connsiteX2" fmla="*/ 1207871 w 8732396"/>
              <a:gd name="connsiteY2" fmla="*/ 1520316 h 3291854"/>
              <a:gd name="connsiteX3" fmla="*/ 1474509 w 8732396"/>
              <a:gd name="connsiteY3" fmla="*/ 1721699 h 3291854"/>
              <a:gd name="connsiteX4" fmla="*/ 1762478 w 8732396"/>
              <a:gd name="connsiteY4" fmla="*/ 2682142 h 3291854"/>
              <a:gd name="connsiteX5" fmla="*/ 2039781 w 8732396"/>
              <a:gd name="connsiteY5" fmla="*/ 838711 h 3291854"/>
              <a:gd name="connsiteX6" fmla="*/ 2295754 w 8732396"/>
              <a:gd name="connsiteY6" fmla="*/ 1977301 h 3291854"/>
              <a:gd name="connsiteX7" fmla="*/ 2530395 w 8732396"/>
              <a:gd name="connsiteY7" fmla="*/ 1706208 h 3291854"/>
              <a:gd name="connsiteX8" fmla="*/ 4891916 w 8732396"/>
              <a:gd name="connsiteY8" fmla="*/ 1706894 h 3291854"/>
              <a:gd name="connsiteX9" fmla="*/ 4952802 w 8732396"/>
              <a:gd name="connsiteY9" fmla="*/ 1660458 h 3291854"/>
              <a:gd name="connsiteX10" fmla="*/ 5052791 w 8732396"/>
              <a:gd name="connsiteY10" fmla="*/ 1425187 h 3291854"/>
              <a:gd name="connsiteX11" fmla="*/ 5399916 w 8732396"/>
              <a:gd name="connsiteY11" fmla="*/ 1595134 h 3291854"/>
              <a:gd name="connsiteX12" fmla="*/ 5664076 w 8732396"/>
              <a:gd name="connsiteY12" fmla="*/ 14 h 3291854"/>
              <a:gd name="connsiteX13" fmla="*/ 6070476 w 8732396"/>
              <a:gd name="connsiteY13" fmla="*/ 3291854 h 3291854"/>
              <a:gd name="connsiteX14" fmla="*/ 6314316 w 8732396"/>
              <a:gd name="connsiteY14" fmla="*/ 1666254 h 3291854"/>
              <a:gd name="connsiteX15" fmla="*/ 6631288 w 8732396"/>
              <a:gd name="connsiteY15" fmla="*/ 1936392 h 3291854"/>
              <a:gd name="connsiteX16" fmla="*/ 6927742 w 8732396"/>
              <a:gd name="connsiteY16" fmla="*/ 1198894 h 3291854"/>
              <a:gd name="connsiteX17" fmla="*/ 7134227 w 8732396"/>
              <a:gd name="connsiteY17" fmla="*/ 1583002 h 3291854"/>
              <a:gd name="connsiteX18" fmla="*/ 7269356 w 8732396"/>
              <a:gd name="connsiteY18" fmla="*/ 1666254 h 3291854"/>
              <a:gd name="connsiteX19" fmla="*/ 8732396 w 8732396"/>
              <a:gd name="connsiteY19" fmla="*/ 1666254 h 3291854"/>
              <a:gd name="connsiteX0" fmla="*/ 0 w 8732396"/>
              <a:gd name="connsiteY0" fmla="*/ 1706894 h 3291854"/>
              <a:gd name="connsiteX1" fmla="*/ 1009892 w 8732396"/>
              <a:gd name="connsiteY1" fmla="*/ 1707176 h 3291854"/>
              <a:gd name="connsiteX2" fmla="*/ 1075440 w 8732396"/>
              <a:gd name="connsiteY2" fmla="*/ 1655217 h 3291854"/>
              <a:gd name="connsiteX3" fmla="*/ 1207871 w 8732396"/>
              <a:gd name="connsiteY3" fmla="*/ 1520316 h 3291854"/>
              <a:gd name="connsiteX4" fmla="*/ 1474509 w 8732396"/>
              <a:gd name="connsiteY4" fmla="*/ 1721699 h 3291854"/>
              <a:gd name="connsiteX5" fmla="*/ 1762478 w 8732396"/>
              <a:gd name="connsiteY5" fmla="*/ 2682142 h 3291854"/>
              <a:gd name="connsiteX6" fmla="*/ 2039781 w 8732396"/>
              <a:gd name="connsiteY6" fmla="*/ 838711 h 3291854"/>
              <a:gd name="connsiteX7" fmla="*/ 2295754 w 8732396"/>
              <a:gd name="connsiteY7" fmla="*/ 1977301 h 3291854"/>
              <a:gd name="connsiteX8" fmla="*/ 2530395 w 8732396"/>
              <a:gd name="connsiteY8" fmla="*/ 1706208 h 3291854"/>
              <a:gd name="connsiteX9" fmla="*/ 4891916 w 8732396"/>
              <a:gd name="connsiteY9" fmla="*/ 1706894 h 3291854"/>
              <a:gd name="connsiteX10" fmla="*/ 4952802 w 8732396"/>
              <a:gd name="connsiteY10" fmla="*/ 1660458 h 3291854"/>
              <a:gd name="connsiteX11" fmla="*/ 5052791 w 8732396"/>
              <a:gd name="connsiteY11" fmla="*/ 1425187 h 3291854"/>
              <a:gd name="connsiteX12" fmla="*/ 5399916 w 8732396"/>
              <a:gd name="connsiteY12" fmla="*/ 1595134 h 3291854"/>
              <a:gd name="connsiteX13" fmla="*/ 5664076 w 8732396"/>
              <a:gd name="connsiteY13" fmla="*/ 14 h 3291854"/>
              <a:gd name="connsiteX14" fmla="*/ 6070476 w 8732396"/>
              <a:gd name="connsiteY14" fmla="*/ 3291854 h 3291854"/>
              <a:gd name="connsiteX15" fmla="*/ 6314316 w 8732396"/>
              <a:gd name="connsiteY15" fmla="*/ 1666254 h 3291854"/>
              <a:gd name="connsiteX16" fmla="*/ 6631288 w 8732396"/>
              <a:gd name="connsiteY16" fmla="*/ 1936392 h 3291854"/>
              <a:gd name="connsiteX17" fmla="*/ 6927742 w 8732396"/>
              <a:gd name="connsiteY17" fmla="*/ 1198894 h 3291854"/>
              <a:gd name="connsiteX18" fmla="*/ 7134227 w 8732396"/>
              <a:gd name="connsiteY18" fmla="*/ 1583002 h 3291854"/>
              <a:gd name="connsiteX19" fmla="*/ 7269356 w 8732396"/>
              <a:gd name="connsiteY19" fmla="*/ 1666254 h 3291854"/>
              <a:gd name="connsiteX20" fmla="*/ 8732396 w 8732396"/>
              <a:gd name="connsiteY20" fmla="*/ 1666254 h 3291854"/>
              <a:gd name="connsiteX0" fmla="*/ 0 w 8732396"/>
              <a:gd name="connsiteY0" fmla="*/ 1706894 h 3291854"/>
              <a:gd name="connsiteX1" fmla="*/ 1009892 w 8732396"/>
              <a:gd name="connsiteY1" fmla="*/ 1707176 h 3291854"/>
              <a:gd name="connsiteX2" fmla="*/ 1075440 w 8732396"/>
              <a:gd name="connsiteY2" fmla="*/ 1655217 h 3291854"/>
              <a:gd name="connsiteX3" fmla="*/ 1207871 w 8732396"/>
              <a:gd name="connsiteY3" fmla="*/ 1520316 h 3291854"/>
              <a:gd name="connsiteX4" fmla="*/ 1474509 w 8732396"/>
              <a:gd name="connsiteY4" fmla="*/ 1721699 h 3291854"/>
              <a:gd name="connsiteX5" fmla="*/ 1762478 w 8732396"/>
              <a:gd name="connsiteY5" fmla="*/ 2682142 h 3291854"/>
              <a:gd name="connsiteX6" fmla="*/ 2039781 w 8732396"/>
              <a:gd name="connsiteY6" fmla="*/ 838711 h 3291854"/>
              <a:gd name="connsiteX7" fmla="*/ 2295754 w 8732396"/>
              <a:gd name="connsiteY7" fmla="*/ 1977301 h 3291854"/>
              <a:gd name="connsiteX8" fmla="*/ 2530395 w 8732396"/>
              <a:gd name="connsiteY8" fmla="*/ 1706208 h 3291854"/>
              <a:gd name="connsiteX9" fmla="*/ 4891916 w 8732396"/>
              <a:gd name="connsiteY9" fmla="*/ 1706894 h 3291854"/>
              <a:gd name="connsiteX10" fmla="*/ 4952802 w 8732396"/>
              <a:gd name="connsiteY10" fmla="*/ 1660458 h 3291854"/>
              <a:gd name="connsiteX11" fmla="*/ 5052791 w 8732396"/>
              <a:gd name="connsiteY11" fmla="*/ 1425187 h 3291854"/>
              <a:gd name="connsiteX12" fmla="*/ 5399916 w 8732396"/>
              <a:gd name="connsiteY12" fmla="*/ 1595134 h 3291854"/>
              <a:gd name="connsiteX13" fmla="*/ 5664076 w 8732396"/>
              <a:gd name="connsiteY13" fmla="*/ 14 h 3291854"/>
              <a:gd name="connsiteX14" fmla="*/ 6070476 w 8732396"/>
              <a:gd name="connsiteY14" fmla="*/ 3291854 h 3291854"/>
              <a:gd name="connsiteX15" fmla="*/ 6314316 w 8732396"/>
              <a:gd name="connsiteY15" fmla="*/ 1666254 h 3291854"/>
              <a:gd name="connsiteX16" fmla="*/ 6631288 w 8732396"/>
              <a:gd name="connsiteY16" fmla="*/ 1936392 h 3291854"/>
              <a:gd name="connsiteX17" fmla="*/ 6927742 w 8732396"/>
              <a:gd name="connsiteY17" fmla="*/ 1198894 h 3291854"/>
              <a:gd name="connsiteX18" fmla="*/ 7134227 w 8732396"/>
              <a:gd name="connsiteY18" fmla="*/ 1583002 h 3291854"/>
              <a:gd name="connsiteX19" fmla="*/ 7269356 w 8732396"/>
              <a:gd name="connsiteY19" fmla="*/ 1666254 h 3291854"/>
              <a:gd name="connsiteX20" fmla="*/ 8732396 w 8732396"/>
              <a:gd name="connsiteY20" fmla="*/ 1666254 h 3291854"/>
              <a:gd name="connsiteX0" fmla="*/ 0 w 8732396"/>
              <a:gd name="connsiteY0" fmla="*/ 1706894 h 3291854"/>
              <a:gd name="connsiteX1" fmla="*/ 1009892 w 8732396"/>
              <a:gd name="connsiteY1" fmla="*/ 1707176 h 3291854"/>
              <a:gd name="connsiteX2" fmla="*/ 1075440 w 8732396"/>
              <a:gd name="connsiteY2" fmla="*/ 1655217 h 3291854"/>
              <a:gd name="connsiteX3" fmla="*/ 1207871 w 8732396"/>
              <a:gd name="connsiteY3" fmla="*/ 1520316 h 3291854"/>
              <a:gd name="connsiteX4" fmla="*/ 1474509 w 8732396"/>
              <a:gd name="connsiteY4" fmla="*/ 1721699 h 3291854"/>
              <a:gd name="connsiteX5" fmla="*/ 1762478 w 8732396"/>
              <a:gd name="connsiteY5" fmla="*/ 2682142 h 3291854"/>
              <a:gd name="connsiteX6" fmla="*/ 2039781 w 8732396"/>
              <a:gd name="connsiteY6" fmla="*/ 838711 h 3291854"/>
              <a:gd name="connsiteX7" fmla="*/ 2295754 w 8732396"/>
              <a:gd name="connsiteY7" fmla="*/ 1977301 h 3291854"/>
              <a:gd name="connsiteX8" fmla="*/ 2530395 w 8732396"/>
              <a:gd name="connsiteY8" fmla="*/ 1706208 h 3291854"/>
              <a:gd name="connsiteX9" fmla="*/ 4891916 w 8732396"/>
              <a:gd name="connsiteY9" fmla="*/ 1706894 h 3291854"/>
              <a:gd name="connsiteX10" fmla="*/ 4952802 w 8732396"/>
              <a:gd name="connsiteY10" fmla="*/ 1660458 h 3291854"/>
              <a:gd name="connsiteX11" fmla="*/ 5052791 w 8732396"/>
              <a:gd name="connsiteY11" fmla="*/ 1425187 h 3291854"/>
              <a:gd name="connsiteX12" fmla="*/ 5399916 w 8732396"/>
              <a:gd name="connsiteY12" fmla="*/ 1595134 h 3291854"/>
              <a:gd name="connsiteX13" fmla="*/ 5664076 w 8732396"/>
              <a:gd name="connsiteY13" fmla="*/ 14 h 3291854"/>
              <a:gd name="connsiteX14" fmla="*/ 6070476 w 8732396"/>
              <a:gd name="connsiteY14" fmla="*/ 3291854 h 3291854"/>
              <a:gd name="connsiteX15" fmla="*/ 6314316 w 8732396"/>
              <a:gd name="connsiteY15" fmla="*/ 1666254 h 3291854"/>
              <a:gd name="connsiteX16" fmla="*/ 6631288 w 8732396"/>
              <a:gd name="connsiteY16" fmla="*/ 1936392 h 3291854"/>
              <a:gd name="connsiteX17" fmla="*/ 6927742 w 8732396"/>
              <a:gd name="connsiteY17" fmla="*/ 1198894 h 3291854"/>
              <a:gd name="connsiteX18" fmla="*/ 7134227 w 8732396"/>
              <a:gd name="connsiteY18" fmla="*/ 1583002 h 3291854"/>
              <a:gd name="connsiteX19" fmla="*/ 7269356 w 8732396"/>
              <a:gd name="connsiteY19" fmla="*/ 1666254 h 3291854"/>
              <a:gd name="connsiteX20" fmla="*/ 8732396 w 8732396"/>
              <a:gd name="connsiteY20" fmla="*/ 1666254 h 3291854"/>
              <a:gd name="connsiteX0" fmla="*/ 0 w 8732396"/>
              <a:gd name="connsiteY0" fmla="*/ 1706894 h 3291854"/>
              <a:gd name="connsiteX1" fmla="*/ 1009892 w 8732396"/>
              <a:gd name="connsiteY1" fmla="*/ 1707176 h 3291854"/>
              <a:gd name="connsiteX2" fmla="*/ 1075440 w 8732396"/>
              <a:gd name="connsiteY2" fmla="*/ 1655217 h 3291854"/>
              <a:gd name="connsiteX3" fmla="*/ 1207871 w 8732396"/>
              <a:gd name="connsiteY3" fmla="*/ 1520316 h 3291854"/>
              <a:gd name="connsiteX4" fmla="*/ 1474509 w 8732396"/>
              <a:gd name="connsiteY4" fmla="*/ 1721699 h 3291854"/>
              <a:gd name="connsiteX5" fmla="*/ 1762478 w 8732396"/>
              <a:gd name="connsiteY5" fmla="*/ 2682142 h 3291854"/>
              <a:gd name="connsiteX6" fmla="*/ 2039781 w 8732396"/>
              <a:gd name="connsiteY6" fmla="*/ 838711 h 3291854"/>
              <a:gd name="connsiteX7" fmla="*/ 2295754 w 8732396"/>
              <a:gd name="connsiteY7" fmla="*/ 1977301 h 3291854"/>
              <a:gd name="connsiteX8" fmla="*/ 2530395 w 8732396"/>
              <a:gd name="connsiteY8" fmla="*/ 1706208 h 3291854"/>
              <a:gd name="connsiteX9" fmla="*/ 4891916 w 8732396"/>
              <a:gd name="connsiteY9" fmla="*/ 1706894 h 3291854"/>
              <a:gd name="connsiteX10" fmla="*/ 4952802 w 8732396"/>
              <a:gd name="connsiteY10" fmla="*/ 1660458 h 3291854"/>
              <a:gd name="connsiteX11" fmla="*/ 5052791 w 8732396"/>
              <a:gd name="connsiteY11" fmla="*/ 1425187 h 3291854"/>
              <a:gd name="connsiteX12" fmla="*/ 5399916 w 8732396"/>
              <a:gd name="connsiteY12" fmla="*/ 1595134 h 3291854"/>
              <a:gd name="connsiteX13" fmla="*/ 5664076 w 8732396"/>
              <a:gd name="connsiteY13" fmla="*/ 14 h 3291854"/>
              <a:gd name="connsiteX14" fmla="*/ 6070476 w 8732396"/>
              <a:gd name="connsiteY14" fmla="*/ 3291854 h 3291854"/>
              <a:gd name="connsiteX15" fmla="*/ 6314316 w 8732396"/>
              <a:gd name="connsiteY15" fmla="*/ 1666254 h 3291854"/>
              <a:gd name="connsiteX16" fmla="*/ 6631288 w 8732396"/>
              <a:gd name="connsiteY16" fmla="*/ 1936392 h 3291854"/>
              <a:gd name="connsiteX17" fmla="*/ 6927742 w 8732396"/>
              <a:gd name="connsiteY17" fmla="*/ 1198894 h 3291854"/>
              <a:gd name="connsiteX18" fmla="*/ 7134227 w 8732396"/>
              <a:gd name="connsiteY18" fmla="*/ 1583002 h 3291854"/>
              <a:gd name="connsiteX19" fmla="*/ 7269356 w 8732396"/>
              <a:gd name="connsiteY19" fmla="*/ 1666254 h 3291854"/>
              <a:gd name="connsiteX20" fmla="*/ 8732396 w 8732396"/>
              <a:gd name="connsiteY20" fmla="*/ 1666254 h 3291854"/>
              <a:gd name="connsiteX0" fmla="*/ 0 w 8732396"/>
              <a:gd name="connsiteY0" fmla="*/ 1706894 h 3291854"/>
              <a:gd name="connsiteX1" fmla="*/ 1009892 w 8732396"/>
              <a:gd name="connsiteY1" fmla="*/ 1707176 h 3291854"/>
              <a:gd name="connsiteX2" fmla="*/ 1075440 w 8732396"/>
              <a:gd name="connsiteY2" fmla="*/ 1655217 h 3291854"/>
              <a:gd name="connsiteX3" fmla="*/ 1207871 w 8732396"/>
              <a:gd name="connsiteY3" fmla="*/ 1520316 h 3291854"/>
              <a:gd name="connsiteX4" fmla="*/ 1474509 w 8732396"/>
              <a:gd name="connsiteY4" fmla="*/ 1721699 h 3291854"/>
              <a:gd name="connsiteX5" fmla="*/ 1762478 w 8732396"/>
              <a:gd name="connsiteY5" fmla="*/ 2682142 h 3291854"/>
              <a:gd name="connsiteX6" fmla="*/ 2039781 w 8732396"/>
              <a:gd name="connsiteY6" fmla="*/ 838711 h 3291854"/>
              <a:gd name="connsiteX7" fmla="*/ 2295754 w 8732396"/>
              <a:gd name="connsiteY7" fmla="*/ 1977301 h 3291854"/>
              <a:gd name="connsiteX8" fmla="*/ 2530395 w 8732396"/>
              <a:gd name="connsiteY8" fmla="*/ 1706208 h 3291854"/>
              <a:gd name="connsiteX9" fmla="*/ 4891916 w 8732396"/>
              <a:gd name="connsiteY9" fmla="*/ 1706894 h 3291854"/>
              <a:gd name="connsiteX10" fmla="*/ 4952802 w 8732396"/>
              <a:gd name="connsiteY10" fmla="*/ 1660458 h 3291854"/>
              <a:gd name="connsiteX11" fmla="*/ 5052791 w 8732396"/>
              <a:gd name="connsiteY11" fmla="*/ 1425187 h 3291854"/>
              <a:gd name="connsiteX12" fmla="*/ 5399916 w 8732396"/>
              <a:gd name="connsiteY12" fmla="*/ 1595134 h 3291854"/>
              <a:gd name="connsiteX13" fmla="*/ 5664076 w 8732396"/>
              <a:gd name="connsiteY13" fmla="*/ 14 h 3291854"/>
              <a:gd name="connsiteX14" fmla="*/ 6070476 w 8732396"/>
              <a:gd name="connsiteY14" fmla="*/ 3291854 h 3291854"/>
              <a:gd name="connsiteX15" fmla="*/ 6314316 w 8732396"/>
              <a:gd name="connsiteY15" fmla="*/ 1666254 h 3291854"/>
              <a:gd name="connsiteX16" fmla="*/ 6631288 w 8732396"/>
              <a:gd name="connsiteY16" fmla="*/ 1936392 h 3291854"/>
              <a:gd name="connsiteX17" fmla="*/ 6927742 w 8732396"/>
              <a:gd name="connsiteY17" fmla="*/ 1198894 h 3291854"/>
              <a:gd name="connsiteX18" fmla="*/ 7134227 w 8732396"/>
              <a:gd name="connsiteY18" fmla="*/ 1583002 h 3291854"/>
              <a:gd name="connsiteX19" fmla="*/ 7269356 w 8732396"/>
              <a:gd name="connsiteY19" fmla="*/ 1666254 h 3291854"/>
              <a:gd name="connsiteX20" fmla="*/ 8732396 w 8732396"/>
              <a:gd name="connsiteY20" fmla="*/ 1666254 h 3291854"/>
              <a:gd name="connsiteX0" fmla="*/ 0 w 8732396"/>
              <a:gd name="connsiteY0" fmla="*/ 1706894 h 3291854"/>
              <a:gd name="connsiteX1" fmla="*/ 1009892 w 8732396"/>
              <a:gd name="connsiteY1" fmla="*/ 1707176 h 3291854"/>
              <a:gd name="connsiteX2" fmla="*/ 1075440 w 8732396"/>
              <a:gd name="connsiteY2" fmla="*/ 1655217 h 3291854"/>
              <a:gd name="connsiteX3" fmla="*/ 1207871 w 8732396"/>
              <a:gd name="connsiteY3" fmla="*/ 1520316 h 3291854"/>
              <a:gd name="connsiteX4" fmla="*/ 1474509 w 8732396"/>
              <a:gd name="connsiteY4" fmla="*/ 1721699 h 3291854"/>
              <a:gd name="connsiteX5" fmla="*/ 1762478 w 8732396"/>
              <a:gd name="connsiteY5" fmla="*/ 2682142 h 3291854"/>
              <a:gd name="connsiteX6" fmla="*/ 2039781 w 8732396"/>
              <a:gd name="connsiteY6" fmla="*/ 838711 h 3291854"/>
              <a:gd name="connsiteX7" fmla="*/ 2295754 w 8732396"/>
              <a:gd name="connsiteY7" fmla="*/ 1977301 h 3291854"/>
              <a:gd name="connsiteX8" fmla="*/ 2530395 w 8732396"/>
              <a:gd name="connsiteY8" fmla="*/ 1706208 h 3291854"/>
              <a:gd name="connsiteX9" fmla="*/ 4891916 w 8732396"/>
              <a:gd name="connsiteY9" fmla="*/ 1706894 h 3291854"/>
              <a:gd name="connsiteX10" fmla="*/ 4952802 w 8732396"/>
              <a:gd name="connsiteY10" fmla="*/ 1660458 h 3291854"/>
              <a:gd name="connsiteX11" fmla="*/ 5052791 w 8732396"/>
              <a:gd name="connsiteY11" fmla="*/ 1425187 h 3291854"/>
              <a:gd name="connsiteX12" fmla="*/ 5399916 w 8732396"/>
              <a:gd name="connsiteY12" fmla="*/ 1595134 h 3291854"/>
              <a:gd name="connsiteX13" fmla="*/ 5664076 w 8732396"/>
              <a:gd name="connsiteY13" fmla="*/ 14 h 3291854"/>
              <a:gd name="connsiteX14" fmla="*/ 6070476 w 8732396"/>
              <a:gd name="connsiteY14" fmla="*/ 3291854 h 3291854"/>
              <a:gd name="connsiteX15" fmla="*/ 6314316 w 8732396"/>
              <a:gd name="connsiteY15" fmla="*/ 1666254 h 3291854"/>
              <a:gd name="connsiteX16" fmla="*/ 6631288 w 8732396"/>
              <a:gd name="connsiteY16" fmla="*/ 1936392 h 3291854"/>
              <a:gd name="connsiteX17" fmla="*/ 6927742 w 8732396"/>
              <a:gd name="connsiteY17" fmla="*/ 1198894 h 3291854"/>
              <a:gd name="connsiteX18" fmla="*/ 7134227 w 8732396"/>
              <a:gd name="connsiteY18" fmla="*/ 1583002 h 3291854"/>
              <a:gd name="connsiteX19" fmla="*/ 7269356 w 8732396"/>
              <a:gd name="connsiteY19" fmla="*/ 1666254 h 3291854"/>
              <a:gd name="connsiteX20" fmla="*/ 8732396 w 8732396"/>
              <a:gd name="connsiteY20" fmla="*/ 1666254 h 3291854"/>
              <a:gd name="connsiteX0" fmla="*/ 0 w 8732396"/>
              <a:gd name="connsiteY0" fmla="*/ 1706894 h 3291854"/>
              <a:gd name="connsiteX1" fmla="*/ 1009892 w 8732396"/>
              <a:gd name="connsiteY1" fmla="*/ 1707176 h 3291854"/>
              <a:gd name="connsiteX2" fmla="*/ 1075440 w 8732396"/>
              <a:gd name="connsiteY2" fmla="*/ 1655217 h 3291854"/>
              <a:gd name="connsiteX3" fmla="*/ 1207871 w 8732396"/>
              <a:gd name="connsiteY3" fmla="*/ 1520316 h 3291854"/>
              <a:gd name="connsiteX4" fmla="*/ 1474509 w 8732396"/>
              <a:gd name="connsiteY4" fmla="*/ 1721699 h 3291854"/>
              <a:gd name="connsiteX5" fmla="*/ 1762478 w 8732396"/>
              <a:gd name="connsiteY5" fmla="*/ 2682142 h 3291854"/>
              <a:gd name="connsiteX6" fmla="*/ 2039781 w 8732396"/>
              <a:gd name="connsiteY6" fmla="*/ 838711 h 3291854"/>
              <a:gd name="connsiteX7" fmla="*/ 2295754 w 8732396"/>
              <a:gd name="connsiteY7" fmla="*/ 1977301 h 3291854"/>
              <a:gd name="connsiteX8" fmla="*/ 2530395 w 8732396"/>
              <a:gd name="connsiteY8" fmla="*/ 1706208 h 3291854"/>
              <a:gd name="connsiteX9" fmla="*/ 4891916 w 8732396"/>
              <a:gd name="connsiteY9" fmla="*/ 1706894 h 3291854"/>
              <a:gd name="connsiteX10" fmla="*/ 4952802 w 8732396"/>
              <a:gd name="connsiteY10" fmla="*/ 1660458 h 3291854"/>
              <a:gd name="connsiteX11" fmla="*/ 5052791 w 8732396"/>
              <a:gd name="connsiteY11" fmla="*/ 1425187 h 3291854"/>
              <a:gd name="connsiteX12" fmla="*/ 5399916 w 8732396"/>
              <a:gd name="connsiteY12" fmla="*/ 1595134 h 3291854"/>
              <a:gd name="connsiteX13" fmla="*/ 5664076 w 8732396"/>
              <a:gd name="connsiteY13" fmla="*/ 14 h 3291854"/>
              <a:gd name="connsiteX14" fmla="*/ 6070476 w 8732396"/>
              <a:gd name="connsiteY14" fmla="*/ 3291854 h 3291854"/>
              <a:gd name="connsiteX15" fmla="*/ 6314316 w 8732396"/>
              <a:gd name="connsiteY15" fmla="*/ 1666254 h 3291854"/>
              <a:gd name="connsiteX16" fmla="*/ 6631288 w 8732396"/>
              <a:gd name="connsiteY16" fmla="*/ 1936392 h 3291854"/>
              <a:gd name="connsiteX17" fmla="*/ 6927742 w 8732396"/>
              <a:gd name="connsiteY17" fmla="*/ 1198894 h 3291854"/>
              <a:gd name="connsiteX18" fmla="*/ 7134227 w 8732396"/>
              <a:gd name="connsiteY18" fmla="*/ 1583002 h 3291854"/>
              <a:gd name="connsiteX19" fmla="*/ 7269356 w 8732396"/>
              <a:gd name="connsiteY19" fmla="*/ 1666254 h 3291854"/>
              <a:gd name="connsiteX20" fmla="*/ 8732396 w 8732396"/>
              <a:gd name="connsiteY20" fmla="*/ 1666254 h 3291854"/>
              <a:gd name="connsiteX0" fmla="*/ 0 w 8732396"/>
              <a:gd name="connsiteY0" fmla="*/ 1706894 h 3291854"/>
              <a:gd name="connsiteX1" fmla="*/ 1009892 w 8732396"/>
              <a:gd name="connsiteY1" fmla="*/ 1707176 h 3291854"/>
              <a:gd name="connsiteX2" fmla="*/ 1075440 w 8732396"/>
              <a:gd name="connsiteY2" fmla="*/ 1655217 h 3291854"/>
              <a:gd name="connsiteX3" fmla="*/ 1207871 w 8732396"/>
              <a:gd name="connsiteY3" fmla="*/ 1520316 h 3291854"/>
              <a:gd name="connsiteX4" fmla="*/ 1474509 w 8732396"/>
              <a:gd name="connsiteY4" fmla="*/ 1721699 h 3291854"/>
              <a:gd name="connsiteX5" fmla="*/ 1762478 w 8732396"/>
              <a:gd name="connsiteY5" fmla="*/ 2682142 h 3291854"/>
              <a:gd name="connsiteX6" fmla="*/ 2039781 w 8732396"/>
              <a:gd name="connsiteY6" fmla="*/ 838711 h 3291854"/>
              <a:gd name="connsiteX7" fmla="*/ 2295754 w 8732396"/>
              <a:gd name="connsiteY7" fmla="*/ 1977301 h 3291854"/>
              <a:gd name="connsiteX8" fmla="*/ 2530395 w 8732396"/>
              <a:gd name="connsiteY8" fmla="*/ 1706208 h 3291854"/>
              <a:gd name="connsiteX9" fmla="*/ 4891916 w 8732396"/>
              <a:gd name="connsiteY9" fmla="*/ 1706894 h 3291854"/>
              <a:gd name="connsiteX10" fmla="*/ 4952802 w 8732396"/>
              <a:gd name="connsiteY10" fmla="*/ 1660458 h 3291854"/>
              <a:gd name="connsiteX11" fmla="*/ 5052791 w 8732396"/>
              <a:gd name="connsiteY11" fmla="*/ 1425187 h 3291854"/>
              <a:gd name="connsiteX12" fmla="*/ 5399916 w 8732396"/>
              <a:gd name="connsiteY12" fmla="*/ 1595134 h 3291854"/>
              <a:gd name="connsiteX13" fmla="*/ 5664076 w 8732396"/>
              <a:gd name="connsiteY13" fmla="*/ 14 h 3291854"/>
              <a:gd name="connsiteX14" fmla="*/ 6070476 w 8732396"/>
              <a:gd name="connsiteY14" fmla="*/ 3291854 h 3291854"/>
              <a:gd name="connsiteX15" fmla="*/ 6314316 w 8732396"/>
              <a:gd name="connsiteY15" fmla="*/ 1666254 h 3291854"/>
              <a:gd name="connsiteX16" fmla="*/ 6631288 w 8732396"/>
              <a:gd name="connsiteY16" fmla="*/ 1936392 h 3291854"/>
              <a:gd name="connsiteX17" fmla="*/ 6927742 w 8732396"/>
              <a:gd name="connsiteY17" fmla="*/ 1198894 h 3291854"/>
              <a:gd name="connsiteX18" fmla="*/ 7134227 w 8732396"/>
              <a:gd name="connsiteY18" fmla="*/ 1583002 h 3291854"/>
              <a:gd name="connsiteX19" fmla="*/ 7269356 w 8732396"/>
              <a:gd name="connsiteY19" fmla="*/ 1666254 h 3291854"/>
              <a:gd name="connsiteX20" fmla="*/ 8732396 w 8732396"/>
              <a:gd name="connsiteY20" fmla="*/ 1666254 h 3291854"/>
              <a:gd name="connsiteX0" fmla="*/ 0 w 8732396"/>
              <a:gd name="connsiteY0" fmla="*/ 1706894 h 3291854"/>
              <a:gd name="connsiteX1" fmla="*/ 1009892 w 8732396"/>
              <a:gd name="connsiteY1" fmla="*/ 1707176 h 3291854"/>
              <a:gd name="connsiteX2" fmla="*/ 1075440 w 8732396"/>
              <a:gd name="connsiteY2" fmla="*/ 1655217 h 3291854"/>
              <a:gd name="connsiteX3" fmla="*/ 1207871 w 8732396"/>
              <a:gd name="connsiteY3" fmla="*/ 1520316 h 3291854"/>
              <a:gd name="connsiteX4" fmla="*/ 1474509 w 8732396"/>
              <a:gd name="connsiteY4" fmla="*/ 1721699 h 3291854"/>
              <a:gd name="connsiteX5" fmla="*/ 1762478 w 8732396"/>
              <a:gd name="connsiteY5" fmla="*/ 2682142 h 3291854"/>
              <a:gd name="connsiteX6" fmla="*/ 2039781 w 8732396"/>
              <a:gd name="connsiteY6" fmla="*/ 838711 h 3291854"/>
              <a:gd name="connsiteX7" fmla="*/ 2295754 w 8732396"/>
              <a:gd name="connsiteY7" fmla="*/ 1977301 h 3291854"/>
              <a:gd name="connsiteX8" fmla="*/ 2530395 w 8732396"/>
              <a:gd name="connsiteY8" fmla="*/ 1706208 h 3291854"/>
              <a:gd name="connsiteX9" fmla="*/ 4891916 w 8732396"/>
              <a:gd name="connsiteY9" fmla="*/ 1706894 h 3291854"/>
              <a:gd name="connsiteX10" fmla="*/ 4952802 w 8732396"/>
              <a:gd name="connsiteY10" fmla="*/ 1660458 h 3291854"/>
              <a:gd name="connsiteX11" fmla="*/ 5052791 w 8732396"/>
              <a:gd name="connsiteY11" fmla="*/ 1425187 h 3291854"/>
              <a:gd name="connsiteX12" fmla="*/ 5399916 w 8732396"/>
              <a:gd name="connsiteY12" fmla="*/ 1595134 h 3291854"/>
              <a:gd name="connsiteX13" fmla="*/ 5664076 w 8732396"/>
              <a:gd name="connsiteY13" fmla="*/ 14 h 3291854"/>
              <a:gd name="connsiteX14" fmla="*/ 6070476 w 8732396"/>
              <a:gd name="connsiteY14" fmla="*/ 3291854 h 3291854"/>
              <a:gd name="connsiteX15" fmla="*/ 6314316 w 8732396"/>
              <a:gd name="connsiteY15" fmla="*/ 1666254 h 3291854"/>
              <a:gd name="connsiteX16" fmla="*/ 6631288 w 8732396"/>
              <a:gd name="connsiteY16" fmla="*/ 1936392 h 3291854"/>
              <a:gd name="connsiteX17" fmla="*/ 6927742 w 8732396"/>
              <a:gd name="connsiteY17" fmla="*/ 1198894 h 3291854"/>
              <a:gd name="connsiteX18" fmla="*/ 7134227 w 8732396"/>
              <a:gd name="connsiteY18" fmla="*/ 1583002 h 3291854"/>
              <a:gd name="connsiteX19" fmla="*/ 7269356 w 8732396"/>
              <a:gd name="connsiteY19" fmla="*/ 1666254 h 3291854"/>
              <a:gd name="connsiteX20" fmla="*/ 8732396 w 8732396"/>
              <a:gd name="connsiteY20" fmla="*/ 1666254 h 3291854"/>
              <a:gd name="connsiteX0" fmla="*/ 0 w 8732396"/>
              <a:gd name="connsiteY0" fmla="*/ 1706894 h 3291854"/>
              <a:gd name="connsiteX1" fmla="*/ 1009892 w 8732396"/>
              <a:gd name="connsiteY1" fmla="*/ 1707176 h 3291854"/>
              <a:gd name="connsiteX2" fmla="*/ 1075440 w 8732396"/>
              <a:gd name="connsiteY2" fmla="*/ 1655217 h 3291854"/>
              <a:gd name="connsiteX3" fmla="*/ 1207871 w 8732396"/>
              <a:gd name="connsiteY3" fmla="*/ 1520316 h 3291854"/>
              <a:gd name="connsiteX4" fmla="*/ 1474509 w 8732396"/>
              <a:gd name="connsiteY4" fmla="*/ 1721699 h 3291854"/>
              <a:gd name="connsiteX5" fmla="*/ 1762478 w 8732396"/>
              <a:gd name="connsiteY5" fmla="*/ 2682142 h 3291854"/>
              <a:gd name="connsiteX6" fmla="*/ 2039781 w 8732396"/>
              <a:gd name="connsiteY6" fmla="*/ 838711 h 3291854"/>
              <a:gd name="connsiteX7" fmla="*/ 2295754 w 8732396"/>
              <a:gd name="connsiteY7" fmla="*/ 1977301 h 3291854"/>
              <a:gd name="connsiteX8" fmla="*/ 2530395 w 8732396"/>
              <a:gd name="connsiteY8" fmla="*/ 1706208 h 3291854"/>
              <a:gd name="connsiteX9" fmla="*/ 4891916 w 8732396"/>
              <a:gd name="connsiteY9" fmla="*/ 1706894 h 3291854"/>
              <a:gd name="connsiteX10" fmla="*/ 4952802 w 8732396"/>
              <a:gd name="connsiteY10" fmla="*/ 1660458 h 3291854"/>
              <a:gd name="connsiteX11" fmla="*/ 5052791 w 8732396"/>
              <a:gd name="connsiteY11" fmla="*/ 1425187 h 3291854"/>
              <a:gd name="connsiteX12" fmla="*/ 5399916 w 8732396"/>
              <a:gd name="connsiteY12" fmla="*/ 1595134 h 3291854"/>
              <a:gd name="connsiteX13" fmla="*/ 5664076 w 8732396"/>
              <a:gd name="connsiteY13" fmla="*/ 14 h 3291854"/>
              <a:gd name="connsiteX14" fmla="*/ 6070476 w 8732396"/>
              <a:gd name="connsiteY14" fmla="*/ 3291854 h 3291854"/>
              <a:gd name="connsiteX15" fmla="*/ 6314316 w 8732396"/>
              <a:gd name="connsiteY15" fmla="*/ 1666254 h 3291854"/>
              <a:gd name="connsiteX16" fmla="*/ 6631288 w 8732396"/>
              <a:gd name="connsiteY16" fmla="*/ 1936392 h 3291854"/>
              <a:gd name="connsiteX17" fmla="*/ 6927742 w 8732396"/>
              <a:gd name="connsiteY17" fmla="*/ 1198894 h 3291854"/>
              <a:gd name="connsiteX18" fmla="*/ 7134227 w 8732396"/>
              <a:gd name="connsiteY18" fmla="*/ 1583002 h 3291854"/>
              <a:gd name="connsiteX19" fmla="*/ 7269356 w 8732396"/>
              <a:gd name="connsiteY19" fmla="*/ 1666254 h 3291854"/>
              <a:gd name="connsiteX20" fmla="*/ 8732396 w 8732396"/>
              <a:gd name="connsiteY20" fmla="*/ 1666254 h 3291854"/>
              <a:gd name="connsiteX0" fmla="*/ 0 w 8732396"/>
              <a:gd name="connsiteY0" fmla="*/ 1706894 h 3291854"/>
              <a:gd name="connsiteX1" fmla="*/ 1009892 w 8732396"/>
              <a:gd name="connsiteY1" fmla="*/ 1707176 h 3291854"/>
              <a:gd name="connsiteX2" fmla="*/ 1075440 w 8732396"/>
              <a:gd name="connsiteY2" fmla="*/ 1655217 h 3291854"/>
              <a:gd name="connsiteX3" fmla="*/ 1207871 w 8732396"/>
              <a:gd name="connsiteY3" fmla="*/ 1520316 h 3291854"/>
              <a:gd name="connsiteX4" fmla="*/ 1474509 w 8732396"/>
              <a:gd name="connsiteY4" fmla="*/ 1721699 h 3291854"/>
              <a:gd name="connsiteX5" fmla="*/ 1762478 w 8732396"/>
              <a:gd name="connsiteY5" fmla="*/ 2682142 h 3291854"/>
              <a:gd name="connsiteX6" fmla="*/ 2039781 w 8732396"/>
              <a:gd name="connsiteY6" fmla="*/ 838711 h 3291854"/>
              <a:gd name="connsiteX7" fmla="*/ 2295754 w 8732396"/>
              <a:gd name="connsiteY7" fmla="*/ 1977301 h 3291854"/>
              <a:gd name="connsiteX8" fmla="*/ 2530395 w 8732396"/>
              <a:gd name="connsiteY8" fmla="*/ 1706208 h 3291854"/>
              <a:gd name="connsiteX9" fmla="*/ 3119779 w 8732396"/>
              <a:gd name="connsiteY9" fmla="*/ 1704011 h 3291854"/>
              <a:gd name="connsiteX10" fmla="*/ 4891916 w 8732396"/>
              <a:gd name="connsiteY10" fmla="*/ 1706894 h 3291854"/>
              <a:gd name="connsiteX11" fmla="*/ 4952802 w 8732396"/>
              <a:gd name="connsiteY11" fmla="*/ 1660458 h 3291854"/>
              <a:gd name="connsiteX12" fmla="*/ 5052791 w 8732396"/>
              <a:gd name="connsiteY12" fmla="*/ 1425187 h 3291854"/>
              <a:gd name="connsiteX13" fmla="*/ 5399916 w 8732396"/>
              <a:gd name="connsiteY13" fmla="*/ 1595134 h 3291854"/>
              <a:gd name="connsiteX14" fmla="*/ 5664076 w 8732396"/>
              <a:gd name="connsiteY14" fmla="*/ 14 h 3291854"/>
              <a:gd name="connsiteX15" fmla="*/ 6070476 w 8732396"/>
              <a:gd name="connsiteY15" fmla="*/ 3291854 h 3291854"/>
              <a:gd name="connsiteX16" fmla="*/ 6314316 w 8732396"/>
              <a:gd name="connsiteY16" fmla="*/ 1666254 h 3291854"/>
              <a:gd name="connsiteX17" fmla="*/ 6631288 w 8732396"/>
              <a:gd name="connsiteY17" fmla="*/ 1936392 h 3291854"/>
              <a:gd name="connsiteX18" fmla="*/ 6927742 w 8732396"/>
              <a:gd name="connsiteY18" fmla="*/ 1198894 h 3291854"/>
              <a:gd name="connsiteX19" fmla="*/ 7134227 w 8732396"/>
              <a:gd name="connsiteY19" fmla="*/ 1583002 h 3291854"/>
              <a:gd name="connsiteX20" fmla="*/ 7269356 w 8732396"/>
              <a:gd name="connsiteY20" fmla="*/ 1666254 h 3291854"/>
              <a:gd name="connsiteX21" fmla="*/ 8732396 w 8732396"/>
              <a:gd name="connsiteY21" fmla="*/ 1666254 h 3291854"/>
              <a:gd name="connsiteX0" fmla="*/ 0 w 8732396"/>
              <a:gd name="connsiteY0" fmla="*/ 1706894 h 3291854"/>
              <a:gd name="connsiteX1" fmla="*/ 1009892 w 8732396"/>
              <a:gd name="connsiteY1" fmla="*/ 1707176 h 3291854"/>
              <a:gd name="connsiteX2" fmla="*/ 1075440 w 8732396"/>
              <a:gd name="connsiteY2" fmla="*/ 1655217 h 3291854"/>
              <a:gd name="connsiteX3" fmla="*/ 1207871 w 8732396"/>
              <a:gd name="connsiteY3" fmla="*/ 1520316 h 3291854"/>
              <a:gd name="connsiteX4" fmla="*/ 1474509 w 8732396"/>
              <a:gd name="connsiteY4" fmla="*/ 1721699 h 3291854"/>
              <a:gd name="connsiteX5" fmla="*/ 1762478 w 8732396"/>
              <a:gd name="connsiteY5" fmla="*/ 2682142 h 3291854"/>
              <a:gd name="connsiteX6" fmla="*/ 2039781 w 8732396"/>
              <a:gd name="connsiteY6" fmla="*/ 838711 h 3291854"/>
              <a:gd name="connsiteX7" fmla="*/ 2295754 w 8732396"/>
              <a:gd name="connsiteY7" fmla="*/ 1977301 h 3291854"/>
              <a:gd name="connsiteX8" fmla="*/ 3119779 w 8732396"/>
              <a:gd name="connsiteY8" fmla="*/ 1704011 h 3291854"/>
              <a:gd name="connsiteX9" fmla="*/ 4891916 w 8732396"/>
              <a:gd name="connsiteY9" fmla="*/ 1706894 h 3291854"/>
              <a:gd name="connsiteX10" fmla="*/ 4952802 w 8732396"/>
              <a:gd name="connsiteY10" fmla="*/ 1660458 h 3291854"/>
              <a:gd name="connsiteX11" fmla="*/ 5052791 w 8732396"/>
              <a:gd name="connsiteY11" fmla="*/ 1425187 h 3291854"/>
              <a:gd name="connsiteX12" fmla="*/ 5399916 w 8732396"/>
              <a:gd name="connsiteY12" fmla="*/ 1595134 h 3291854"/>
              <a:gd name="connsiteX13" fmla="*/ 5664076 w 8732396"/>
              <a:gd name="connsiteY13" fmla="*/ 14 h 3291854"/>
              <a:gd name="connsiteX14" fmla="*/ 6070476 w 8732396"/>
              <a:gd name="connsiteY14" fmla="*/ 3291854 h 3291854"/>
              <a:gd name="connsiteX15" fmla="*/ 6314316 w 8732396"/>
              <a:gd name="connsiteY15" fmla="*/ 1666254 h 3291854"/>
              <a:gd name="connsiteX16" fmla="*/ 6631288 w 8732396"/>
              <a:gd name="connsiteY16" fmla="*/ 1936392 h 3291854"/>
              <a:gd name="connsiteX17" fmla="*/ 6927742 w 8732396"/>
              <a:gd name="connsiteY17" fmla="*/ 1198894 h 3291854"/>
              <a:gd name="connsiteX18" fmla="*/ 7134227 w 8732396"/>
              <a:gd name="connsiteY18" fmla="*/ 1583002 h 3291854"/>
              <a:gd name="connsiteX19" fmla="*/ 7269356 w 8732396"/>
              <a:gd name="connsiteY19" fmla="*/ 1666254 h 3291854"/>
              <a:gd name="connsiteX20" fmla="*/ 8732396 w 8732396"/>
              <a:gd name="connsiteY20" fmla="*/ 1666254 h 3291854"/>
              <a:gd name="connsiteX0" fmla="*/ 0 w 8732396"/>
              <a:gd name="connsiteY0" fmla="*/ 1706894 h 3291854"/>
              <a:gd name="connsiteX1" fmla="*/ 1009892 w 8732396"/>
              <a:gd name="connsiteY1" fmla="*/ 1707176 h 3291854"/>
              <a:gd name="connsiteX2" fmla="*/ 1075440 w 8732396"/>
              <a:gd name="connsiteY2" fmla="*/ 1655217 h 3291854"/>
              <a:gd name="connsiteX3" fmla="*/ 1207871 w 8732396"/>
              <a:gd name="connsiteY3" fmla="*/ 1520316 h 3291854"/>
              <a:gd name="connsiteX4" fmla="*/ 1474509 w 8732396"/>
              <a:gd name="connsiteY4" fmla="*/ 1721699 h 3291854"/>
              <a:gd name="connsiteX5" fmla="*/ 1762478 w 8732396"/>
              <a:gd name="connsiteY5" fmla="*/ 2682142 h 3291854"/>
              <a:gd name="connsiteX6" fmla="*/ 2039781 w 8732396"/>
              <a:gd name="connsiteY6" fmla="*/ 838711 h 3291854"/>
              <a:gd name="connsiteX7" fmla="*/ 3119779 w 8732396"/>
              <a:gd name="connsiteY7" fmla="*/ 1704011 h 3291854"/>
              <a:gd name="connsiteX8" fmla="*/ 4891916 w 8732396"/>
              <a:gd name="connsiteY8" fmla="*/ 1706894 h 3291854"/>
              <a:gd name="connsiteX9" fmla="*/ 4952802 w 8732396"/>
              <a:gd name="connsiteY9" fmla="*/ 1660458 h 3291854"/>
              <a:gd name="connsiteX10" fmla="*/ 5052791 w 8732396"/>
              <a:gd name="connsiteY10" fmla="*/ 1425187 h 3291854"/>
              <a:gd name="connsiteX11" fmla="*/ 5399916 w 8732396"/>
              <a:gd name="connsiteY11" fmla="*/ 1595134 h 3291854"/>
              <a:gd name="connsiteX12" fmla="*/ 5664076 w 8732396"/>
              <a:gd name="connsiteY12" fmla="*/ 14 h 3291854"/>
              <a:gd name="connsiteX13" fmla="*/ 6070476 w 8732396"/>
              <a:gd name="connsiteY13" fmla="*/ 3291854 h 3291854"/>
              <a:gd name="connsiteX14" fmla="*/ 6314316 w 8732396"/>
              <a:gd name="connsiteY14" fmla="*/ 1666254 h 3291854"/>
              <a:gd name="connsiteX15" fmla="*/ 6631288 w 8732396"/>
              <a:gd name="connsiteY15" fmla="*/ 1936392 h 3291854"/>
              <a:gd name="connsiteX16" fmla="*/ 6927742 w 8732396"/>
              <a:gd name="connsiteY16" fmla="*/ 1198894 h 3291854"/>
              <a:gd name="connsiteX17" fmla="*/ 7134227 w 8732396"/>
              <a:gd name="connsiteY17" fmla="*/ 1583002 h 3291854"/>
              <a:gd name="connsiteX18" fmla="*/ 7269356 w 8732396"/>
              <a:gd name="connsiteY18" fmla="*/ 1666254 h 3291854"/>
              <a:gd name="connsiteX19" fmla="*/ 8732396 w 8732396"/>
              <a:gd name="connsiteY19" fmla="*/ 1666254 h 3291854"/>
              <a:gd name="connsiteX0" fmla="*/ 0 w 8732396"/>
              <a:gd name="connsiteY0" fmla="*/ 1706894 h 3291854"/>
              <a:gd name="connsiteX1" fmla="*/ 1009892 w 8732396"/>
              <a:gd name="connsiteY1" fmla="*/ 1707176 h 3291854"/>
              <a:gd name="connsiteX2" fmla="*/ 1075440 w 8732396"/>
              <a:gd name="connsiteY2" fmla="*/ 1655217 h 3291854"/>
              <a:gd name="connsiteX3" fmla="*/ 1207871 w 8732396"/>
              <a:gd name="connsiteY3" fmla="*/ 1520316 h 3291854"/>
              <a:gd name="connsiteX4" fmla="*/ 1474509 w 8732396"/>
              <a:gd name="connsiteY4" fmla="*/ 1721699 h 3291854"/>
              <a:gd name="connsiteX5" fmla="*/ 1762478 w 8732396"/>
              <a:gd name="connsiteY5" fmla="*/ 2682142 h 3291854"/>
              <a:gd name="connsiteX6" fmla="*/ 3119779 w 8732396"/>
              <a:gd name="connsiteY6" fmla="*/ 1704011 h 3291854"/>
              <a:gd name="connsiteX7" fmla="*/ 4891916 w 8732396"/>
              <a:gd name="connsiteY7" fmla="*/ 1706894 h 3291854"/>
              <a:gd name="connsiteX8" fmla="*/ 4952802 w 8732396"/>
              <a:gd name="connsiteY8" fmla="*/ 1660458 h 3291854"/>
              <a:gd name="connsiteX9" fmla="*/ 5052791 w 8732396"/>
              <a:gd name="connsiteY9" fmla="*/ 1425187 h 3291854"/>
              <a:gd name="connsiteX10" fmla="*/ 5399916 w 8732396"/>
              <a:gd name="connsiteY10" fmla="*/ 1595134 h 3291854"/>
              <a:gd name="connsiteX11" fmla="*/ 5664076 w 8732396"/>
              <a:gd name="connsiteY11" fmla="*/ 14 h 3291854"/>
              <a:gd name="connsiteX12" fmla="*/ 6070476 w 8732396"/>
              <a:gd name="connsiteY12" fmla="*/ 3291854 h 3291854"/>
              <a:gd name="connsiteX13" fmla="*/ 6314316 w 8732396"/>
              <a:gd name="connsiteY13" fmla="*/ 1666254 h 3291854"/>
              <a:gd name="connsiteX14" fmla="*/ 6631288 w 8732396"/>
              <a:gd name="connsiteY14" fmla="*/ 1936392 h 3291854"/>
              <a:gd name="connsiteX15" fmla="*/ 6927742 w 8732396"/>
              <a:gd name="connsiteY15" fmla="*/ 1198894 h 3291854"/>
              <a:gd name="connsiteX16" fmla="*/ 7134227 w 8732396"/>
              <a:gd name="connsiteY16" fmla="*/ 1583002 h 3291854"/>
              <a:gd name="connsiteX17" fmla="*/ 7269356 w 8732396"/>
              <a:gd name="connsiteY17" fmla="*/ 1666254 h 3291854"/>
              <a:gd name="connsiteX18" fmla="*/ 8732396 w 8732396"/>
              <a:gd name="connsiteY18" fmla="*/ 1666254 h 3291854"/>
              <a:gd name="connsiteX0" fmla="*/ 0 w 8732396"/>
              <a:gd name="connsiteY0" fmla="*/ 1706894 h 3291854"/>
              <a:gd name="connsiteX1" fmla="*/ 1009892 w 8732396"/>
              <a:gd name="connsiteY1" fmla="*/ 1707176 h 3291854"/>
              <a:gd name="connsiteX2" fmla="*/ 1075440 w 8732396"/>
              <a:gd name="connsiteY2" fmla="*/ 1655217 h 3291854"/>
              <a:gd name="connsiteX3" fmla="*/ 1207871 w 8732396"/>
              <a:gd name="connsiteY3" fmla="*/ 1520316 h 3291854"/>
              <a:gd name="connsiteX4" fmla="*/ 1474509 w 8732396"/>
              <a:gd name="connsiteY4" fmla="*/ 1721699 h 3291854"/>
              <a:gd name="connsiteX5" fmla="*/ 3119779 w 8732396"/>
              <a:gd name="connsiteY5" fmla="*/ 1704011 h 3291854"/>
              <a:gd name="connsiteX6" fmla="*/ 4891916 w 8732396"/>
              <a:gd name="connsiteY6" fmla="*/ 1706894 h 3291854"/>
              <a:gd name="connsiteX7" fmla="*/ 4952802 w 8732396"/>
              <a:gd name="connsiteY7" fmla="*/ 1660458 h 3291854"/>
              <a:gd name="connsiteX8" fmla="*/ 5052791 w 8732396"/>
              <a:gd name="connsiteY8" fmla="*/ 1425187 h 3291854"/>
              <a:gd name="connsiteX9" fmla="*/ 5399916 w 8732396"/>
              <a:gd name="connsiteY9" fmla="*/ 1595134 h 3291854"/>
              <a:gd name="connsiteX10" fmla="*/ 5664076 w 8732396"/>
              <a:gd name="connsiteY10" fmla="*/ 14 h 3291854"/>
              <a:gd name="connsiteX11" fmla="*/ 6070476 w 8732396"/>
              <a:gd name="connsiteY11" fmla="*/ 3291854 h 3291854"/>
              <a:gd name="connsiteX12" fmla="*/ 6314316 w 8732396"/>
              <a:gd name="connsiteY12" fmla="*/ 1666254 h 3291854"/>
              <a:gd name="connsiteX13" fmla="*/ 6631288 w 8732396"/>
              <a:gd name="connsiteY13" fmla="*/ 1936392 h 3291854"/>
              <a:gd name="connsiteX14" fmla="*/ 6927742 w 8732396"/>
              <a:gd name="connsiteY14" fmla="*/ 1198894 h 3291854"/>
              <a:gd name="connsiteX15" fmla="*/ 7134227 w 8732396"/>
              <a:gd name="connsiteY15" fmla="*/ 1583002 h 3291854"/>
              <a:gd name="connsiteX16" fmla="*/ 7269356 w 8732396"/>
              <a:gd name="connsiteY16" fmla="*/ 1666254 h 3291854"/>
              <a:gd name="connsiteX17" fmla="*/ 8732396 w 8732396"/>
              <a:gd name="connsiteY17" fmla="*/ 1666254 h 3291854"/>
              <a:gd name="connsiteX0" fmla="*/ 0 w 8732396"/>
              <a:gd name="connsiteY0" fmla="*/ 1706894 h 3291854"/>
              <a:gd name="connsiteX1" fmla="*/ 1009892 w 8732396"/>
              <a:gd name="connsiteY1" fmla="*/ 1707176 h 3291854"/>
              <a:gd name="connsiteX2" fmla="*/ 1075440 w 8732396"/>
              <a:gd name="connsiteY2" fmla="*/ 1655217 h 3291854"/>
              <a:gd name="connsiteX3" fmla="*/ 1207871 w 8732396"/>
              <a:gd name="connsiteY3" fmla="*/ 1520316 h 3291854"/>
              <a:gd name="connsiteX4" fmla="*/ 3119779 w 8732396"/>
              <a:gd name="connsiteY4" fmla="*/ 1704011 h 3291854"/>
              <a:gd name="connsiteX5" fmla="*/ 4891916 w 8732396"/>
              <a:gd name="connsiteY5" fmla="*/ 1706894 h 3291854"/>
              <a:gd name="connsiteX6" fmla="*/ 4952802 w 8732396"/>
              <a:gd name="connsiteY6" fmla="*/ 1660458 h 3291854"/>
              <a:gd name="connsiteX7" fmla="*/ 5052791 w 8732396"/>
              <a:gd name="connsiteY7" fmla="*/ 1425187 h 3291854"/>
              <a:gd name="connsiteX8" fmla="*/ 5399916 w 8732396"/>
              <a:gd name="connsiteY8" fmla="*/ 1595134 h 3291854"/>
              <a:gd name="connsiteX9" fmla="*/ 5664076 w 8732396"/>
              <a:gd name="connsiteY9" fmla="*/ 14 h 3291854"/>
              <a:gd name="connsiteX10" fmla="*/ 6070476 w 8732396"/>
              <a:gd name="connsiteY10" fmla="*/ 3291854 h 3291854"/>
              <a:gd name="connsiteX11" fmla="*/ 6314316 w 8732396"/>
              <a:gd name="connsiteY11" fmla="*/ 1666254 h 3291854"/>
              <a:gd name="connsiteX12" fmla="*/ 6631288 w 8732396"/>
              <a:gd name="connsiteY12" fmla="*/ 1936392 h 3291854"/>
              <a:gd name="connsiteX13" fmla="*/ 6927742 w 8732396"/>
              <a:gd name="connsiteY13" fmla="*/ 1198894 h 3291854"/>
              <a:gd name="connsiteX14" fmla="*/ 7134227 w 8732396"/>
              <a:gd name="connsiteY14" fmla="*/ 1583002 h 3291854"/>
              <a:gd name="connsiteX15" fmla="*/ 7269356 w 8732396"/>
              <a:gd name="connsiteY15" fmla="*/ 1666254 h 3291854"/>
              <a:gd name="connsiteX16" fmla="*/ 8732396 w 8732396"/>
              <a:gd name="connsiteY16" fmla="*/ 1666254 h 3291854"/>
              <a:gd name="connsiteX0" fmla="*/ 0 w 8732396"/>
              <a:gd name="connsiteY0" fmla="*/ 1706894 h 3291854"/>
              <a:gd name="connsiteX1" fmla="*/ 1009892 w 8732396"/>
              <a:gd name="connsiteY1" fmla="*/ 1707176 h 3291854"/>
              <a:gd name="connsiteX2" fmla="*/ 1075440 w 8732396"/>
              <a:gd name="connsiteY2" fmla="*/ 1655217 h 3291854"/>
              <a:gd name="connsiteX3" fmla="*/ 3119779 w 8732396"/>
              <a:gd name="connsiteY3" fmla="*/ 1704011 h 3291854"/>
              <a:gd name="connsiteX4" fmla="*/ 4891916 w 8732396"/>
              <a:gd name="connsiteY4" fmla="*/ 1706894 h 3291854"/>
              <a:gd name="connsiteX5" fmla="*/ 4952802 w 8732396"/>
              <a:gd name="connsiteY5" fmla="*/ 1660458 h 3291854"/>
              <a:gd name="connsiteX6" fmla="*/ 5052791 w 8732396"/>
              <a:gd name="connsiteY6" fmla="*/ 1425187 h 3291854"/>
              <a:gd name="connsiteX7" fmla="*/ 5399916 w 8732396"/>
              <a:gd name="connsiteY7" fmla="*/ 1595134 h 3291854"/>
              <a:gd name="connsiteX8" fmla="*/ 5664076 w 8732396"/>
              <a:gd name="connsiteY8" fmla="*/ 14 h 3291854"/>
              <a:gd name="connsiteX9" fmla="*/ 6070476 w 8732396"/>
              <a:gd name="connsiteY9" fmla="*/ 3291854 h 3291854"/>
              <a:gd name="connsiteX10" fmla="*/ 6314316 w 8732396"/>
              <a:gd name="connsiteY10" fmla="*/ 1666254 h 3291854"/>
              <a:gd name="connsiteX11" fmla="*/ 6631288 w 8732396"/>
              <a:gd name="connsiteY11" fmla="*/ 1936392 h 3291854"/>
              <a:gd name="connsiteX12" fmla="*/ 6927742 w 8732396"/>
              <a:gd name="connsiteY12" fmla="*/ 1198894 h 3291854"/>
              <a:gd name="connsiteX13" fmla="*/ 7134227 w 8732396"/>
              <a:gd name="connsiteY13" fmla="*/ 1583002 h 3291854"/>
              <a:gd name="connsiteX14" fmla="*/ 7269356 w 8732396"/>
              <a:gd name="connsiteY14" fmla="*/ 1666254 h 3291854"/>
              <a:gd name="connsiteX15" fmla="*/ 8732396 w 8732396"/>
              <a:gd name="connsiteY15" fmla="*/ 1666254 h 3291854"/>
              <a:gd name="connsiteX0" fmla="*/ 0 w 8732396"/>
              <a:gd name="connsiteY0" fmla="*/ 1706894 h 3291854"/>
              <a:gd name="connsiteX1" fmla="*/ 1009892 w 8732396"/>
              <a:gd name="connsiteY1" fmla="*/ 1707176 h 3291854"/>
              <a:gd name="connsiteX2" fmla="*/ 3119779 w 8732396"/>
              <a:gd name="connsiteY2" fmla="*/ 1704011 h 3291854"/>
              <a:gd name="connsiteX3" fmla="*/ 4891916 w 8732396"/>
              <a:gd name="connsiteY3" fmla="*/ 1706894 h 3291854"/>
              <a:gd name="connsiteX4" fmla="*/ 4952802 w 8732396"/>
              <a:gd name="connsiteY4" fmla="*/ 1660458 h 3291854"/>
              <a:gd name="connsiteX5" fmla="*/ 5052791 w 8732396"/>
              <a:gd name="connsiteY5" fmla="*/ 1425187 h 3291854"/>
              <a:gd name="connsiteX6" fmla="*/ 5399916 w 8732396"/>
              <a:gd name="connsiteY6" fmla="*/ 1595134 h 3291854"/>
              <a:gd name="connsiteX7" fmla="*/ 5664076 w 8732396"/>
              <a:gd name="connsiteY7" fmla="*/ 14 h 3291854"/>
              <a:gd name="connsiteX8" fmla="*/ 6070476 w 8732396"/>
              <a:gd name="connsiteY8" fmla="*/ 3291854 h 3291854"/>
              <a:gd name="connsiteX9" fmla="*/ 6314316 w 8732396"/>
              <a:gd name="connsiteY9" fmla="*/ 1666254 h 3291854"/>
              <a:gd name="connsiteX10" fmla="*/ 6631288 w 8732396"/>
              <a:gd name="connsiteY10" fmla="*/ 1936392 h 3291854"/>
              <a:gd name="connsiteX11" fmla="*/ 6927742 w 8732396"/>
              <a:gd name="connsiteY11" fmla="*/ 1198894 h 3291854"/>
              <a:gd name="connsiteX12" fmla="*/ 7134227 w 8732396"/>
              <a:gd name="connsiteY12" fmla="*/ 1583002 h 3291854"/>
              <a:gd name="connsiteX13" fmla="*/ 7269356 w 8732396"/>
              <a:gd name="connsiteY13" fmla="*/ 1666254 h 3291854"/>
              <a:gd name="connsiteX14" fmla="*/ 8732396 w 8732396"/>
              <a:gd name="connsiteY14" fmla="*/ 1666254 h 3291854"/>
              <a:gd name="connsiteX0" fmla="*/ 0 w 8732396"/>
              <a:gd name="connsiteY0" fmla="*/ 1706894 h 3291854"/>
              <a:gd name="connsiteX1" fmla="*/ 3119779 w 8732396"/>
              <a:gd name="connsiteY1" fmla="*/ 1704011 h 3291854"/>
              <a:gd name="connsiteX2" fmla="*/ 4891916 w 8732396"/>
              <a:gd name="connsiteY2" fmla="*/ 1706894 h 3291854"/>
              <a:gd name="connsiteX3" fmla="*/ 4952802 w 8732396"/>
              <a:gd name="connsiteY3" fmla="*/ 1660458 h 3291854"/>
              <a:gd name="connsiteX4" fmla="*/ 5052791 w 8732396"/>
              <a:gd name="connsiteY4" fmla="*/ 1425187 h 3291854"/>
              <a:gd name="connsiteX5" fmla="*/ 5399916 w 8732396"/>
              <a:gd name="connsiteY5" fmla="*/ 1595134 h 3291854"/>
              <a:gd name="connsiteX6" fmla="*/ 5664076 w 8732396"/>
              <a:gd name="connsiteY6" fmla="*/ 14 h 3291854"/>
              <a:gd name="connsiteX7" fmla="*/ 6070476 w 8732396"/>
              <a:gd name="connsiteY7" fmla="*/ 3291854 h 3291854"/>
              <a:gd name="connsiteX8" fmla="*/ 6314316 w 8732396"/>
              <a:gd name="connsiteY8" fmla="*/ 1666254 h 3291854"/>
              <a:gd name="connsiteX9" fmla="*/ 6631288 w 8732396"/>
              <a:gd name="connsiteY9" fmla="*/ 1936392 h 3291854"/>
              <a:gd name="connsiteX10" fmla="*/ 6927742 w 8732396"/>
              <a:gd name="connsiteY10" fmla="*/ 1198894 h 3291854"/>
              <a:gd name="connsiteX11" fmla="*/ 7134227 w 8732396"/>
              <a:gd name="connsiteY11" fmla="*/ 1583002 h 3291854"/>
              <a:gd name="connsiteX12" fmla="*/ 7269356 w 8732396"/>
              <a:gd name="connsiteY12" fmla="*/ 1666254 h 3291854"/>
              <a:gd name="connsiteX13" fmla="*/ 8732396 w 8732396"/>
              <a:gd name="connsiteY13" fmla="*/ 1666254 h 3291854"/>
              <a:gd name="connsiteX0" fmla="*/ 0 w 5612617"/>
              <a:gd name="connsiteY0" fmla="*/ 1704011 h 3291854"/>
              <a:gd name="connsiteX1" fmla="*/ 1772137 w 5612617"/>
              <a:gd name="connsiteY1" fmla="*/ 1706894 h 3291854"/>
              <a:gd name="connsiteX2" fmla="*/ 1833023 w 5612617"/>
              <a:gd name="connsiteY2" fmla="*/ 1660458 h 3291854"/>
              <a:gd name="connsiteX3" fmla="*/ 1933012 w 5612617"/>
              <a:gd name="connsiteY3" fmla="*/ 1425187 h 3291854"/>
              <a:gd name="connsiteX4" fmla="*/ 2280137 w 5612617"/>
              <a:gd name="connsiteY4" fmla="*/ 1595134 h 3291854"/>
              <a:gd name="connsiteX5" fmla="*/ 2544297 w 5612617"/>
              <a:gd name="connsiteY5" fmla="*/ 14 h 3291854"/>
              <a:gd name="connsiteX6" fmla="*/ 2950697 w 5612617"/>
              <a:gd name="connsiteY6" fmla="*/ 3291854 h 3291854"/>
              <a:gd name="connsiteX7" fmla="*/ 3194537 w 5612617"/>
              <a:gd name="connsiteY7" fmla="*/ 1666254 h 3291854"/>
              <a:gd name="connsiteX8" fmla="*/ 3511509 w 5612617"/>
              <a:gd name="connsiteY8" fmla="*/ 1936392 h 3291854"/>
              <a:gd name="connsiteX9" fmla="*/ 3807963 w 5612617"/>
              <a:gd name="connsiteY9" fmla="*/ 1198894 h 3291854"/>
              <a:gd name="connsiteX10" fmla="*/ 4014448 w 5612617"/>
              <a:gd name="connsiteY10" fmla="*/ 1583002 h 3291854"/>
              <a:gd name="connsiteX11" fmla="*/ 4149577 w 5612617"/>
              <a:gd name="connsiteY11" fmla="*/ 1666254 h 3291854"/>
              <a:gd name="connsiteX12" fmla="*/ 5612617 w 5612617"/>
              <a:gd name="connsiteY12" fmla="*/ 1666254 h 3291854"/>
              <a:gd name="connsiteX0" fmla="*/ 0 w 7254678"/>
              <a:gd name="connsiteY0" fmla="*/ 1704011 h 3291854"/>
              <a:gd name="connsiteX1" fmla="*/ 1772137 w 7254678"/>
              <a:gd name="connsiteY1" fmla="*/ 1706894 h 3291854"/>
              <a:gd name="connsiteX2" fmla="*/ 1833023 w 7254678"/>
              <a:gd name="connsiteY2" fmla="*/ 1660458 h 3291854"/>
              <a:gd name="connsiteX3" fmla="*/ 1933012 w 7254678"/>
              <a:gd name="connsiteY3" fmla="*/ 1425187 h 3291854"/>
              <a:gd name="connsiteX4" fmla="*/ 2280137 w 7254678"/>
              <a:gd name="connsiteY4" fmla="*/ 1595134 h 3291854"/>
              <a:gd name="connsiteX5" fmla="*/ 2544297 w 7254678"/>
              <a:gd name="connsiteY5" fmla="*/ 14 h 3291854"/>
              <a:gd name="connsiteX6" fmla="*/ 2950697 w 7254678"/>
              <a:gd name="connsiteY6" fmla="*/ 3291854 h 3291854"/>
              <a:gd name="connsiteX7" fmla="*/ 3194537 w 7254678"/>
              <a:gd name="connsiteY7" fmla="*/ 1666254 h 3291854"/>
              <a:gd name="connsiteX8" fmla="*/ 3511509 w 7254678"/>
              <a:gd name="connsiteY8" fmla="*/ 1936392 h 3291854"/>
              <a:gd name="connsiteX9" fmla="*/ 3807963 w 7254678"/>
              <a:gd name="connsiteY9" fmla="*/ 1198894 h 3291854"/>
              <a:gd name="connsiteX10" fmla="*/ 4014448 w 7254678"/>
              <a:gd name="connsiteY10" fmla="*/ 1583002 h 3291854"/>
              <a:gd name="connsiteX11" fmla="*/ 4149577 w 7254678"/>
              <a:gd name="connsiteY11" fmla="*/ 1666254 h 3291854"/>
              <a:gd name="connsiteX12" fmla="*/ 7254678 w 7254678"/>
              <a:gd name="connsiteY12" fmla="*/ 1666254 h 3291854"/>
              <a:gd name="connsiteX0" fmla="*/ 0 w 12436591"/>
              <a:gd name="connsiteY0" fmla="*/ 1704011 h 3291854"/>
              <a:gd name="connsiteX1" fmla="*/ 6954050 w 12436591"/>
              <a:gd name="connsiteY1" fmla="*/ 1706894 h 3291854"/>
              <a:gd name="connsiteX2" fmla="*/ 7014936 w 12436591"/>
              <a:gd name="connsiteY2" fmla="*/ 1660458 h 3291854"/>
              <a:gd name="connsiteX3" fmla="*/ 7114925 w 12436591"/>
              <a:gd name="connsiteY3" fmla="*/ 1425187 h 3291854"/>
              <a:gd name="connsiteX4" fmla="*/ 7462050 w 12436591"/>
              <a:gd name="connsiteY4" fmla="*/ 1595134 h 3291854"/>
              <a:gd name="connsiteX5" fmla="*/ 7726210 w 12436591"/>
              <a:gd name="connsiteY5" fmla="*/ 14 h 3291854"/>
              <a:gd name="connsiteX6" fmla="*/ 8132610 w 12436591"/>
              <a:gd name="connsiteY6" fmla="*/ 3291854 h 3291854"/>
              <a:gd name="connsiteX7" fmla="*/ 8376450 w 12436591"/>
              <a:gd name="connsiteY7" fmla="*/ 1666254 h 3291854"/>
              <a:gd name="connsiteX8" fmla="*/ 8693422 w 12436591"/>
              <a:gd name="connsiteY8" fmla="*/ 1936392 h 3291854"/>
              <a:gd name="connsiteX9" fmla="*/ 8989876 w 12436591"/>
              <a:gd name="connsiteY9" fmla="*/ 1198894 h 3291854"/>
              <a:gd name="connsiteX10" fmla="*/ 9196361 w 12436591"/>
              <a:gd name="connsiteY10" fmla="*/ 1583002 h 3291854"/>
              <a:gd name="connsiteX11" fmla="*/ 9331490 w 12436591"/>
              <a:gd name="connsiteY11" fmla="*/ 1666254 h 3291854"/>
              <a:gd name="connsiteX12" fmla="*/ 12436591 w 12436591"/>
              <a:gd name="connsiteY12" fmla="*/ 1666254 h 3291854"/>
              <a:gd name="connsiteX0" fmla="*/ 0 w 21863817"/>
              <a:gd name="connsiteY0" fmla="*/ 1729165 h 3291854"/>
              <a:gd name="connsiteX1" fmla="*/ 16381276 w 21863817"/>
              <a:gd name="connsiteY1" fmla="*/ 1706894 h 3291854"/>
              <a:gd name="connsiteX2" fmla="*/ 16442162 w 21863817"/>
              <a:gd name="connsiteY2" fmla="*/ 1660458 h 3291854"/>
              <a:gd name="connsiteX3" fmla="*/ 16542151 w 21863817"/>
              <a:gd name="connsiteY3" fmla="*/ 1425187 h 3291854"/>
              <a:gd name="connsiteX4" fmla="*/ 16889276 w 21863817"/>
              <a:gd name="connsiteY4" fmla="*/ 1595134 h 3291854"/>
              <a:gd name="connsiteX5" fmla="*/ 17153436 w 21863817"/>
              <a:gd name="connsiteY5" fmla="*/ 14 h 3291854"/>
              <a:gd name="connsiteX6" fmla="*/ 17559836 w 21863817"/>
              <a:gd name="connsiteY6" fmla="*/ 3291854 h 3291854"/>
              <a:gd name="connsiteX7" fmla="*/ 17803676 w 21863817"/>
              <a:gd name="connsiteY7" fmla="*/ 1666254 h 3291854"/>
              <a:gd name="connsiteX8" fmla="*/ 18120648 w 21863817"/>
              <a:gd name="connsiteY8" fmla="*/ 1936392 h 3291854"/>
              <a:gd name="connsiteX9" fmla="*/ 18417102 w 21863817"/>
              <a:gd name="connsiteY9" fmla="*/ 1198894 h 3291854"/>
              <a:gd name="connsiteX10" fmla="*/ 18623587 w 21863817"/>
              <a:gd name="connsiteY10" fmla="*/ 1583002 h 3291854"/>
              <a:gd name="connsiteX11" fmla="*/ 18758716 w 21863817"/>
              <a:gd name="connsiteY11" fmla="*/ 1666254 h 3291854"/>
              <a:gd name="connsiteX12" fmla="*/ 21863817 w 21863817"/>
              <a:gd name="connsiteY12" fmla="*/ 1666254 h 3291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1863817" h="3291854">
                <a:moveTo>
                  <a:pt x="0" y="1729165"/>
                </a:moveTo>
                <a:lnTo>
                  <a:pt x="16381276" y="1706894"/>
                </a:lnTo>
                <a:cubicBezTo>
                  <a:pt x="16420161" y="1703189"/>
                  <a:pt x="16428683" y="1685625"/>
                  <a:pt x="16442162" y="1660458"/>
                </a:cubicBezTo>
                <a:cubicBezTo>
                  <a:pt x="16455641" y="1635291"/>
                  <a:pt x="16465410" y="1435268"/>
                  <a:pt x="16542151" y="1425187"/>
                </a:cubicBezTo>
                <a:cubicBezTo>
                  <a:pt x="16618892" y="1415107"/>
                  <a:pt x="16787395" y="1832663"/>
                  <a:pt x="16889276" y="1595134"/>
                </a:cubicBezTo>
                <a:cubicBezTo>
                  <a:pt x="16991157" y="1357605"/>
                  <a:pt x="17028634" y="-5150"/>
                  <a:pt x="17153436" y="14"/>
                </a:cubicBezTo>
                <a:cubicBezTo>
                  <a:pt x="17278238" y="5178"/>
                  <a:pt x="17446559" y="3291535"/>
                  <a:pt x="17559836" y="3291854"/>
                </a:cubicBezTo>
                <a:cubicBezTo>
                  <a:pt x="17673113" y="3292173"/>
                  <a:pt x="17710207" y="1892164"/>
                  <a:pt x="17803676" y="1666254"/>
                </a:cubicBezTo>
                <a:cubicBezTo>
                  <a:pt x="17897145" y="1440344"/>
                  <a:pt x="18018410" y="2014285"/>
                  <a:pt x="18120648" y="1936392"/>
                </a:cubicBezTo>
                <a:cubicBezTo>
                  <a:pt x="18222886" y="1858499"/>
                  <a:pt x="18333279" y="1257792"/>
                  <a:pt x="18417102" y="1198894"/>
                </a:cubicBezTo>
                <a:cubicBezTo>
                  <a:pt x="18500925" y="1139996"/>
                  <a:pt x="18590856" y="1536575"/>
                  <a:pt x="18623587" y="1583002"/>
                </a:cubicBezTo>
                <a:cubicBezTo>
                  <a:pt x="18656318" y="1629429"/>
                  <a:pt x="18692447" y="1661255"/>
                  <a:pt x="18758716" y="1666254"/>
                </a:cubicBezTo>
                <a:lnTo>
                  <a:pt x="21863817" y="1666254"/>
                </a:lnTo>
              </a:path>
            </a:pathLst>
          </a:custGeom>
          <a:ln w="38100" cap="rnd">
            <a:solidFill>
              <a:srgbClr val="00E7E2"/>
            </a:solidFill>
          </a:ln>
          <a:effectLst>
            <a:outerShdw blurRad="88900" algn="ctr" rotWithShape="0">
              <a:srgbClr val="01FFFF"/>
            </a:outerShdw>
          </a:effectLst>
        </p:spPr>
        <p:style>
          <a:lnRef idx="1">
            <a:schemeClr val="dk1"/>
          </a:lnRef>
          <a:fillRef idx="0">
            <a:schemeClr val="dk1"/>
          </a:fillRef>
          <a:effectRef idx="0">
            <a:schemeClr val="dk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
        <p:nvSpPr>
          <p:cNvPr id="19" name="Oval 18"/>
          <p:cNvSpPr/>
          <p:nvPr/>
        </p:nvSpPr>
        <p:spPr>
          <a:xfrm>
            <a:off x="-115051" y="5943600"/>
            <a:ext cx="91440" cy="91440"/>
          </a:xfrm>
          <a:prstGeom prst="ellipse">
            <a:avLst/>
          </a:prstGeom>
          <a:solidFill>
            <a:srgbClr val="69FFFF"/>
          </a:solidFill>
          <a:ln w="38100" cap="rnd">
            <a:solidFill>
              <a:srgbClr val="69FFFF"/>
            </a:solidFill>
          </a:ln>
          <a:effectLst>
            <a:outerShdw blurRad="88900" algn="ctr" rotWithShape="0">
              <a:srgbClr val="01FFFF"/>
            </a:outerShdw>
          </a:effectLst>
        </p:spPr>
        <p:style>
          <a:lnRef idx="1">
            <a:schemeClr val="dk1"/>
          </a:lnRef>
          <a:fillRef idx="0">
            <a:schemeClr val="dk1"/>
          </a:fillRef>
          <a:effectRef idx="0">
            <a:schemeClr val="dk1"/>
          </a:effectRef>
          <a:fontRef idx="minor">
            <a:schemeClr val="tx1"/>
          </a:fontRef>
        </p:style>
        <p:txBody>
          <a:bodyPr rtlCol="0" anchor="ctr"/>
          <a:lstStyle/>
          <a:p>
            <a:pPr algn="ctr"/>
            <a:endParaRPr lang="en-US">
              <a:solidFill>
                <a:schemeClr val="tx1"/>
              </a:solidFill>
            </a:endParaRPr>
          </a:p>
        </p:txBody>
      </p:sp>
      <p:pic>
        <p:nvPicPr>
          <p:cNvPr id="20" name="Picture 2" descr="Related image"/>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1597789">
            <a:off x="4501204" y="5966513"/>
            <a:ext cx="1005201" cy="9420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08473581"/>
      </p:ext>
    </p:extLst>
  </p:cSld>
  <p:clrMapOvr>
    <a:masterClrMapping/>
  </p:clrMapOvr>
  <mc:AlternateContent xmlns:mc="http://schemas.openxmlformats.org/markup-compatibility/2006">
    <mc:Choice xmlns:p14="http://schemas.microsoft.com/office/powerpoint/2010/main" Requires="p14">
      <p:transition spd="slow" p14:dur="1500" advClick="0" advTm="5000">
        <p14:window dir="vert"/>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path" presetSubtype="0" repeatCount="indefinite" accel="50000" decel="50000" fill="hold" grpId="0" nodeType="withEffect">
                                  <p:stCondLst>
                                    <p:cond delay="0"/>
                                  </p:stCondLst>
                                  <p:childTnLst>
                                    <p:animMotion origin="layout" path="M 0.00747 0.00162 L 0.76198 -0.00116 L 0.76685 -0.02593 L 0.78125 -0.00463 L 0.78507 -0.01458 L 0.79653 -0.13519 L 0.81476 0.12222 L 0.82778 -0.00926 L 0.84063 0.01759 L 0.85539 -0.04375 L 0.86719 -0.00625 L 0.87987 -0.00509 L 1.01268 -0.00463 " pathEditMode="relative" rAng="0" ptsTypes="AAAAAAAAAAAAA">
                                      <p:cBhvr>
                                        <p:cTn id="6" dur="1750" fill="hold"/>
                                        <p:tgtEl>
                                          <p:spTgt spid="19"/>
                                        </p:tgtEl>
                                        <p:attrNameLst>
                                          <p:attrName>ppt_x</p:attrName>
                                          <p:attrName>ppt_y</p:attrName>
                                        </p:attrNameLst>
                                      </p:cBhvr>
                                      <p:rCtr x="50260" y="-810"/>
                                    </p:animMotion>
                                  </p:childTnLst>
                                </p:cTn>
                              </p:par>
                              <p:par>
                                <p:cTn id="7" presetID="6" presetClass="emph" presetSubtype="0" repeatCount="indefinite" autoRev="1" fill="hold" grpId="0" nodeType="withEffect">
                                  <p:stCondLst>
                                    <p:cond delay="0"/>
                                  </p:stCondLst>
                                  <p:childTnLst>
                                    <p:animScale>
                                      <p:cBhvr>
                                        <p:cTn id="8" dur="300" fill="hold"/>
                                        <p:tgtEl>
                                          <p:spTgt spid="17"/>
                                        </p:tgtEl>
                                      </p:cBhvr>
                                      <p:by x="110000" y="11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9" grpId="0" animBg="1"/>
    </p:bldLst>
  </p:timing>
</p:sld>
</file>

<file path=ppt/theme/theme1.xml><?xml version="1.0" encoding="utf-8"?>
<a:theme xmlns:a="http://schemas.openxmlformats.org/drawingml/2006/main" name="1151-vital-signs-powerpoint-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1151-vital-signs-powerpoint-template</Template>
  <TotalTime>1125</TotalTime>
  <Words>568</Words>
  <Application>Microsoft Office PowerPoint</Application>
  <PresentationFormat>On-screen Show (4:3)</PresentationFormat>
  <Paragraphs>90</Paragraphs>
  <Slides>12</Slides>
  <Notes>2</Notes>
  <HiddenSlides>0</HiddenSlides>
  <MMClips>1</MMClips>
  <ScaleCrop>false</ScaleCrop>
  <HeadingPairs>
    <vt:vector size="6" baseType="variant">
      <vt:variant>
        <vt:lpstr>Fonts Used</vt:lpstr>
      </vt:variant>
      <vt:variant>
        <vt:i4>8</vt:i4>
      </vt:variant>
      <vt:variant>
        <vt:lpstr>Theme</vt:lpstr>
      </vt:variant>
      <vt:variant>
        <vt:i4>2</vt:i4>
      </vt:variant>
      <vt:variant>
        <vt:lpstr>Slide Titles</vt:lpstr>
      </vt:variant>
      <vt:variant>
        <vt:i4>12</vt:i4>
      </vt:variant>
    </vt:vector>
  </HeadingPairs>
  <TitlesOfParts>
    <vt:vector size="22" baseType="lpstr">
      <vt:lpstr>맑은 고딕</vt:lpstr>
      <vt:lpstr>Algerian</vt:lpstr>
      <vt:lpstr>Arial</vt:lpstr>
      <vt:lpstr>Arial</vt:lpstr>
      <vt:lpstr>Bodoni MT</vt:lpstr>
      <vt:lpstr>Calibri</vt:lpstr>
      <vt:lpstr>Times New Roman</vt:lpstr>
      <vt:lpstr>Wingdings</vt:lpstr>
      <vt:lpstr>1151-vital-signs-powerpoint-template</vt:lpstr>
      <vt:lpstr>1_Office Theme</vt:lpstr>
      <vt:lpstr>PowerPoint Presentation</vt:lpstr>
      <vt:lpstr>PowerPoint Presentation</vt:lpstr>
      <vt:lpstr>What Is Cardiothoracic surgery?</vt:lpstr>
      <vt:lpstr>Why Is Cardiothoracic surgery Important?</vt:lpstr>
      <vt:lpstr>What Are The Risks Involved?</vt:lpstr>
      <vt:lpstr>What Is The Cost Of Cardiothoracic surgery?</vt:lpstr>
      <vt:lpstr>PowerPoint Presentation</vt:lpstr>
      <vt:lpstr>Dr. Girinath M R, Best Cardio Thoracic Surgeon, India</vt:lpstr>
      <vt:lpstr>Specialization Of Dr. Girinath M R</vt:lpstr>
      <vt:lpstr>Work Experience Of Dr. Girinath M R</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Vital Signs PowerPoint Template</dc:title>
  <dc:creator>SlideHunter</dc:creator>
  <cp:lastModifiedBy>Windows User</cp:lastModifiedBy>
  <cp:revision>62</cp:revision>
  <dcterms:created xsi:type="dcterms:W3CDTF">2013-08-11T01:07:12Z</dcterms:created>
  <dcterms:modified xsi:type="dcterms:W3CDTF">2018-08-08T10:14:18Z</dcterms:modified>
</cp:coreProperties>
</file>